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6" r:id="rId3"/>
  </p:sldMasterIdLst>
  <p:notesMasterIdLst>
    <p:notesMasterId r:id="rId42"/>
  </p:notesMasterIdLst>
  <p:sldIdLst>
    <p:sldId id="29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8" r:id="rId40"/>
    <p:sldId id="300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50" d="100"/>
          <a:sy n="50" d="100"/>
        </p:scale>
        <p:origin x="2172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2CA44-8639-451A-AE2C-4BEC5435B37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7043F-0F5B-4A1B-AAB0-E91CAD8CB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194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633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46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134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8AB1-6A48-4DA2-9A07-25768889FB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66F9-EB03-42EF-BF21-0AFA41B5878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994603"/>
      </p:ext>
    </p:extLst>
  </p:cSld>
  <p:clrMapOvr>
    <a:masterClrMapping/>
  </p:clrMapOvr>
  <p:transition spd="slow" advClick="0" advTm="3000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8AB1-6A48-4DA2-9A07-25768889FB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66F9-EB03-42EF-BF21-0AFA41B5878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113264"/>
      </p:ext>
    </p:extLst>
  </p:cSld>
  <p:clrMapOvr>
    <a:masterClrMapping/>
  </p:clrMapOvr>
  <p:transition spd="slow" advClick="0" advTm="3000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8AB1-6A48-4DA2-9A07-25768889FB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66F9-EB03-42EF-BF21-0AFA41B5878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899028"/>
      </p:ext>
    </p:extLst>
  </p:cSld>
  <p:clrMapOvr>
    <a:masterClrMapping/>
  </p:clrMapOvr>
  <p:transition spd="slow" advClick="0" advTm="3000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8AB1-6A48-4DA2-9A07-25768889FB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66F9-EB03-42EF-BF21-0AFA41B5878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342209"/>
      </p:ext>
    </p:extLst>
  </p:cSld>
  <p:clrMapOvr>
    <a:masterClrMapping/>
  </p:clrMapOvr>
  <p:transition spd="slow" advClick="0" advTm="3000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8AB1-6A48-4DA2-9A07-25768889FB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66F9-EB03-42EF-BF21-0AFA41B5878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990312"/>
      </p:ext>
    </p:extLst>
  </p:cSld>
  <p:clrMapOvr>
    <a:masterClrMapping/>
  </p:clrMapOvr>
  <p:transition spd="slow" advClick="0" advTm="3000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8AB1-6A48-4DA2-9A07-25768889FB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66F9-EB03-42EF-BF21-0AFA41B5878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021675"/>
      </p:ext>
    </p:extLst>
  </p:cSld>
  <p:clrMapOvr>
    <a:masterClrMapping/>
  </p:clrMapOvr>
  <p:transition spd="slow" advClick="0" advTm="3000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8AB1-6A48-4DA2-9A07-25768889FB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66F9-EB03-42EF-BF21-0AFA41B5878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029523"/>
      </p:ext>
    </p:extLst>
  </p:cSld>
  <p:clrMapOvr>
    <a:masterClrMapping/>
  </p:clrMapOvr>
  <p:transition spd="slow" advClick="0" advTm="3000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8AB1-6A48-4DA2-9A07-25768889FB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66F9-EB03-42EF-BF21-0AFA41B5878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969512"/>
      </p:ext>
    </p:extLst>
  </p:cSld>
  <p:clrMapOvr>
    <a:masterClrMapping/>
  </p:clrMapOvr>
  <p:transition spd="slow" advClick="0" advTm="3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411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8AB1-6A48-4DA2-9A07-25768889FB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66F9-EB03-42EF-BF21-0AFA41B5878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56684"/>
      </p:ext>
    </p:extLst>
  </p:cSld>
  <p:clrMapOvr>
    <a:masterClrMapping/>
  </p:clrMapOvr>
  <p:transition spd="slow" advClick="0" advTm="3000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8AB1-6A48-4DA2-9A07-25768889FB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66F9-EB03-42EF-BF21-0AFA41B5878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02882"/>
      </p:ext>
    </p:extLst>
  </p:cSld>
  <p:clrMapOvr>
    <a:masterClrMapping/>
  </p:clrMapOvr>
  <p:transition spd="slow" advClick="0" advTm="3000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8AB1-6A48-4DA2-9A07-25768889FB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66F9-EB03-42EF-BF21-0AFA41B5878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231443"/>
      </p:ext>
    </p:extLst>
  </p:cSld>
  <p:clrMapOvr>
    <a:masterClrMapping/>
  </p:clrMapOvr>
  <p:transition spd="slow" advClick="0" advTm="3000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04" r="2313" b="13456"/>
          <a:stretch/>
        </p:blipFill>
        <p:spPr>
          <a:xfrm>
            <a:off x="995806" y="1760220"/>
            <a:ext cx="10474708" cy="51206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2312" y="0"/>
            <a:ext cx="13064312" cy="13367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23654"/>
            <a:ext cx="3931920" cy="16800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61"/>
          <a:stretch/>
        </p:blipFill>
        <p:spPr>
          <a:xfrm>
            <a:off x="0" y="4261104"/>
            <a:ext cx="898130" cy="2688336"/>
          </a:xfrm>
          <a:prstGeom prst="rect">
            <a:avLst/>
          </a:prstGeom>
        </p:spPr>
      </p:pic>
      <p:sp>
        <p:nvSpPr>
          <p:cNvPr id="8" name="任意多边形 7"/>
          <p:cNvSpPr/>
          <p:nvPr userDrawn="1"/>
        </p:nvSpPr>
        <p:spPr>
          <a:xfrm>
            <a:off x="393700" y="381844"/>
            <a:ext cx="11404600" cy="6214533"/>
          </a:xfrm>
          <a:custGeom>
            <a:avLst/>
            <a:gdLst>
              <a:gd name="connsiteX0" fmla="*/ 3737136 w 11404600"/>
              <a:gd name="connsiteY0" fmla="*/ 0 h 6214533"/>
              <a:gd name="connsiteX1" fmla="*/ 11046146 w 11404600"/>
              <a:gd name="connsiteY1" fmla="*/ 0 h 6214533"/>
              <a:gd name="connsiteX2" fmla="*/ 11404600 w 11404600"/>
              <a:gd name="connsiteY2" fmla="*/ 358454 h 6214533"/>
              <a:gd name="connsiteX3" fmla="*/ 11404600 w 11404600"/>
              <a:gd name="connsiteY3" fmla="*/ 5856079 h 6214533"/>
              <a:gd name="connsiteX4" fmla="*/ 11046146 w 11404600"/>
              <a:gd name="connsiteY4" fmla="*/ 6214533 h 6214533"/>
              <a:gd name="connsiteX5" fmla="*/ 358454 w 11404600"/>
              <a:gd name="connsiteY5" fmla="*/ 6214533 h 6214533"/>
              <a:gd name="connsiteX6" fmla="*/ 0 w 11404600"/>
              <a:gd name="connsiteY6" fmla="*/ 5856079 h 6214533"/>
              <a:gd name="connsiteX7" fmla="*/ 0 w 11404600"/>
              <a:gd name="connsiteY7" fmla="*/ 515990 h 6214533"/>
              <a:gd name="connsiteX8" fmla="*/ 90913 w 11404600"/>
              <a:gd name="connsiteY8" fmla="*/ 515990 h 6214533"/>
              <a:gd name="connsiteX9" fmla="*/ 93276 w 11404600"/>
              <a:gd name="connsiteY9" fmla="*/ 516467 h 6214533"/>
              <a:gd name="connsiteX10" fmla="*/ 2141562 w 11404600"/>
              <a:gd name="connsiteY10" fmla="*/ 516467 h 6214533"/>
              <a:gd name="connsiteX11" fmla="*/ 2172624 w 11404600"/>
              <a:gd name="connsiteY11" fmla="*/ 522358 h 6214533"/>
              <a:gd name="connsiteX12" fmla="*/ 3439033 w 11404600"/>
              <a:gd name="connsiteY12" fmla="*/ 522358 h 6214533"/>
              <a:gd name="connsiteX13" fmla="*/ 3733324 w 11404600"/>
              <a:gd name="connsiteY13" fmla="*/ 71141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404600" h="6214533">
                <a:moveTo>
                  <a:pt x="3737136" y="0"/>
                </a:moveTo>
                <a:lnTo>
                  <a:pt x="11046146" y="0"/>
                </a:lnTo>
                <a:cubicBezTo>
                  <a:pt x="11244115" y="0"/>
                  <a:pt x="11404600" y="160485"/>
                  <a:pt x="11404600" y="358454"/>
                </a:cubicBezTo>
                <a:lnTo>
                  <a:pt x="11404600" y="5856079"/>
                </a:lnTo>
                <a:cubicBezTo>
                  <a:pt x="11404600" y="6054048"/>
                  <a:pt x="11244115" y="6214533"/>
                  <a:pt x="11046146" y="6214533"/>
                </a:cubicBezTo>
                <a:lnTo>
                  <a:pt x="358454" y="6214533"/>
                </a:lnTo>
                <a:cubicBezTo>
                  <a:pt x="160485" y="6214533"/>
                  <a:pt x="0" y="6054048"/>
                  <a:pt x="0" y="5856079"/>
                </a:cubicBezTo>
                <a:lnTo>
                  <a:pt x="0" y="515990"/>
                </a:lnTo>
                <a:lnTo>
                  <a:pt x="90913" y="515990"/>
                </a:lnTo>
                <a:lnTo>
                  <a:pt x="93276" y="516467"/>
                </a:lnTo>
                <a:lnTo>
                  <a:pt x="2141562" y="516467"/>
                </a:lnTo>
                <a:lnTo>
                  <a:pt x="2172624" y="522358"/>
                </a:lnTo>
                <a:lnTo>
                  <a:pt x="3439033" y="522358"/>
                </a:lnTo>
                <a:cubicBezTo>
                  <a:pt x="3584184" y="522358"/>
                  <a:pt x="3705310" y="328661"/>
                  <a:pt x="3733324" y="71141"/>
                </a:cubicBezTo>
                <a:close/>
              </a:path>
            </a:pathLst>
          </a:cu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125730"/>
      </p:ext>
    </p:extLst>
  </p:cSld>
  <p:clrMapOvr>
    <a:masterClrMapping/>
  </p:clrMapOvr>
  <p:transition spd="slow" advClick="0" advTm="3000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04" r="2313" b="13456"/>
          <a:stretch/>
        </p:blipFill>
        <p:spPr>
          <a:xfrm>
            <a:off x="995806" y="1760220"/>
            <a:ext cx="10474708" cy="51206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2312" y="0"/>
            <a:ext cx="13064312" cy="13367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23654"/>
            <a:ext cx="3931920" cy="16800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61"/>
          <a:stretch/>
        </p:blipFill>
        <p:spPr>
          <a:xfrm>
            <a:off x="0" y="4261104"/>
            <a:ext cx="898130" cy="2688336"/>
          </a:xfrm>
          <a:prstGeom prst="rect">
            <a:avLst/>
          </a:prstGeom>
        </p:spPr>
      </p:pic>
      <p:sp>
        <p:nvSpPr>
          <p:cNvPr id="8" name="任意多边形 7"/>
          <p:cNvSpPr/>
          <p:nvPr userDrawn="1"/>
        </p:nvSpPr>
        <p:spPr>
          <a:xfrm>
            <a:off x="393700" y="381844"/>
            <a:ext cx="11404600" cy="6214533"/>
          </a:xfrm>
          <a:custGeom>
            <a:avLst/>
            <a:gdLst>
              <a:gd name="connsiteX0" fmla="*/ 3737136 w 11404600"/>
              <a:gd name="connsiteY0" fmla="*/ 0 h 6214533"/>
              <a:gd name="connsiteX1" fmla="*/ 11046146 w 11404600"/>
              <a:gd name="connsiteY1" fmla="*/ 0 h 6214533"/>
              <a:gd name="connsiteX2" fmla="*/ 11404600 w 11404600"/>
              <a:gd name="connsiteY2" fmla="*/ 358454 h 6214533"/>
              <a:gd name="connsiteX3" fmla="*/ 11404600 w 11404600"/>
              <a:gd name="connsiteY3" fmla="*/ 5856079 h 6214533"/>
              <a:gd name="connsiteX4" fmla="*/ 11046146 w 11404600"/>
              <a:gd name="connsiteY4" fmla="*/ 6214533 h 6214533"/>
              <a:gd name="connsiteX5" fmla="*/ 358454 w 11404600"/>
              <a:gd name="connsiteY5" fmla="*/ 6214533 h 6214533"/>
              <a:gd name="connsiteX6" fmla="*/ 0 w 11404600"/>
              <a:gd name="connsiteY6" fmla="*/ 5856079 h 6214533"/>
              <a:gd name="connsiteX7" fmla="*/ 0 w 11404600"/>
              <a:gd name="connsiteY7" fmla="*/ 515990 h 6214533"/>
              <a:gd name="connsiteX8" fmla="*/ 90913 w 11404600"/>
              <a:gd name="connsiteY8" fmla="*/ 515990 h 6214533"/>
              <a:gd name="connsiteX9" fmla="*/ 93276 w 11404600"/>
              <a:gd name="connsiteY9" fmla="*/ 516467 h 6214533"/>
              <a:gd name="connsiteX10" fmla="*/ 2141562 w 11404600"/>
              <a:gd name="connsiteY10" fmla="*/ 516467 h 6214533"/>
              <a:gd name="connsiteX11" fmla="*/ 2172624 w 11404600"/>
              <a:gd name="connsiteY11" fmla="*/ 522358 h 6214533"/>
              <a:gd name="connsiteX12" fmla="*/ 3439033 w 11404600"/>
              <a:gd name="connsiteY12" fmla="*/ 522358 h 6214533"/>
              <a:gd name="connsiteX13" fmla="*/ 3733324 w 11404600"/>
              <a:gd name="connsiteY13" fmla="*/ 71141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404600" h="6214533">
                <a:moveTo>
                  <a:pt x="3737136" y="0"/>
                </a:moveTo>
                <a:lnTo>
                  <a:pt x="11046146" y="0"/>
                </a:lnTo>
                <a:cubicBezTo>
                  <a:pt x="11244115" y="0"/>
                  <a:pt x="11404600" y="160485"/>
                  <a:pt x="11404600" y="358454"/>
                </a:cubicBezTo>
                <a:lnTo>
                  <a:pt x="11404600" y="5856079"/>
                </a:lnTo>
                <a:cubicBezTo>
                  <a:pt x="11404600" y="6054048"/>
                  <a:pt x="11244115" y="6214533"/>
                  <a:pt x="11046146" y="6214533"/>
                </a:cubicBezTo>
                <a:lnTo>
                  <a:pt x="358454" y="6214533"/>
                </a:lnTo>
                <a:cubicBezTo>
                  <a:pt x="160485" y="6214533"/>
                  <a:pt x="0" y="6054048"/>
                  <a:pt x="0" y="5856079"/>
                </a:cubicBezTo>
                <a:lnTo>
                  <a:pt x="0" y="515990"/>
                </a:lnTo>
                <a:lnTo>
                  <a:pt x="90913" y="515990"/>
                </a:lnTo>
                <a:lnTo>
                  <a:pt x="93276" y="516467"/>
                </a:lnTo>
                <a:lnTo>
                  <a:pt x="2141562" y="516467"/>
                </a:lnTo>
                <a:lnTo>
                  <a:pt x="2172624" y="522358"/>
                </a:lnTo>
                <a:lnTo>
                  <a:pt x="3439033" y="522358"/>
                </a:lnTo>
                <a:cubicBezTo>
                  <a:pt x="3584184" y="522358"/>
                  <a:pt x="3705310" y="328661"/>
                  <a:pt x="3733324" y="71141"/>
                </a:cubicBezTo>
                <a:close/>
              </a:path>
            </a:pathLst>
          </a:cu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61087"/>
      </p:ext>
    </p:extLst>
  </p:cSld>
  <p:clrMapOvr>
    <a:masterClrMapping/>
  </p:clrMapOvr>
  <p:transition spd="slow" advClick="0" advTm="3000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972291"/>
      </p:ext>
    </p:extLst>
  </p:cSld>
  <p:clrMapOvr>
    <a:masterClrMapping/>
  </p:clrMapOvr>
  <p:transition spd="slow" advClick="0" advTm="3000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574373"/>
      </p:ext>
    </p:extLst>
  </p:cSld>
  <p:clrMapOvr>
    <a:masterClrMapping/>
  </p:clrMapOvr>
  <p:transition spd="slow" advClick="0" advTm="3000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891742"/>
      </p:ext>
    </p:extLst>
  </p:cSld>
  <p:clrMapOvr>
    <a:masterClrMapping/>
  </p:clrMapOvr>
  <p:transition spd="slow" advClick="0" advTm="3000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319452"/>
      </p:ext>
    </p:extLst>
  </p:cSld>
  <p:clrMapOvr>
    <a:masterClrMapping/>
  </p:clrMapOvr>
  <p:transition spd="slow" advClick="0" advTm="3000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054301"/>
      </p:ext>
    </p:extLst>
  </p:cSld>
  <p:clrMapOvr>
    <a:masterClrMapping/>
  </p:clrMapOvr>
  <p:transition spd="slow" advClick="0" advTm="3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0929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544526"/>
      </p:ext>
    </p:extLst>
  </p:cSld>
  <p:clrMapOvr>
    <a:masterClrMapping/>
  </p:clrMapOvr>
  <p:transition spd="slow" advClick="0" advTm="3000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48302"/>
      </p:ext>
    </p:extLst>
  </p:cSld>
  <p:clrMapOvr>
    <a:masterClrMapping/>
  </p:clrMapOvr>
  <p:transition spd="slow" advClick="0" advTm="3000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17469"/>
      </p:ext>
    </p:extLst>
  </p:cSld>
  <p:clrMapOvr>
    <a:masterClrMapping/>
  </p:clrMapOvr>
  <p:transition spd="slow" advClick="0" advTm="3000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107146"/>
      </p:ext>
    </p:extLst>
  </p:cSld>
  <p:clrMapOvr>
    <a:masterClrMapping/>
  </p:clrMapOvr>
  <p:transition spd="slow" advClick="0" advTm="3000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116974"/>
      </p:ext>
    </p:extLst>
  </p:cSld>
  <p:clrMapOvr>
    <a:masterClrMapping/>
  </p:clrMapOvr>
  <p:transition spd="slow" advClick="0" advTm="3000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532195"/>
      </p:ext>
    </p:extLst>
  </p:cSld>
  <p:clrMapOvr>
    <a:masterClrMapping/>
  </p:clrMapOvr>
  <p:transition spd="slow" advClick="0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591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716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046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4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4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635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80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C8AB1-6A48-4DA2-9A07-25768889FB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66F9-EB03-42EF-BF21-0AFA41B5878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5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ransition spd="slow" advClick="0" advTm="3000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8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ransition spd="slow" advClick="0" advTm="3000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50.emf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1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1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openxmlformats.org/officeDocument/2006/relationships/image" Target="../media/image7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34" Type="http://schemas.openxmlformats.org/officeDocument/2006/relationships/image" Target="../media/image108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33" Type="http://schemas.openxmlformats.org/officeDocument/2006/relationships/image" Target="../media/image107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24" Type="http://schemas.openxmlformats.org/officeDocument/2006/relationships/image" Target="../media/image98.png"/><Relationship Id="rId32" Type="http://schemas.openxmlformats.org/officeDocument/2006/relationships/image" Target="../media/image106.png"/><Relationship Id="rId37" Type="http://schemas.openxmlformats.org/officeDocument/2006/relationships/image" Target="../media/image111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28" Type="http://schemas.openxmlformats.org/officeDocument/2006/relationships/image" Target="../media/image102.png"/><Relationship Id="rId36" Type="http://schemas.openxmlformats.org/officeDocument/2006/relationships/image" Target="../media/image110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31" Type="http://schemas.openxmlformats.org/officeDocument/2006/relationships/image" Target="../media/image105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Relationship Id="rId35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04" r="2313" b="13456"/>
          <a:stretch/>
        </p:blipFill>
        <p:spPr>
          <a:xfrm>
            <a:off x="858646" y="1060704"/>
            <a:ext cx="10474708" cy="5120640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2312" y="0"/>
            <a:ext cx="13064312" cy="1336705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31573"/>
            <a:ext cx="5733288" cy="2449771"/>
          </a:xfrm>
          <a:prstGeom prst="rect">
            <a:avLst/>
          </a:prstGeom>
        </p:spPr>
      </p:pic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61"/>
          <a:stretch/>
        </p:blipFill>
        <p:spPr>
          <a:xfrm>
            <a:off x="-1" y="1898532"/>
            <a:ext cx="1430820" cy="4282812"/>
          </a:xfrm>
          <a:prstGeom prst="rect">
            <a:avLst/>
          </a:prstGeom>
        </p:spPr>
      </p:pic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18471">
            <a:off x="4449439" y="2890975"/>
            <a:ext cx="7048507" cy="3416815"/>
          </a:xfrm>
          <a:prstGeom prst="rect">
            <a:avLst/>
          </a:prstGeom>
        </p:spPr>
      </p:pic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41648"/>
            <a:ext cx="12192000" cy="2816352"/>
          </a:xfrm>
          <a:prstGeom prst="rect">
            <a:avLst/>
          </a:prstGeom>
        </p:spPr>
      </p:pic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4299" y="2278718"/>
            <a:ext cx="6541575" cy="1012024"/>
          </a:xfrm>
          <a:prstGeom prst="rect">
            <a:avLst/>
          </a:prstGeom>
        </p:spPr>
      </p:pic>
      <p:sp>
        <p:nvSpPr>
          <p:cNvPr id="13" name="出自【趣你的PPT】(微信:qunideppt)：最优质的PPT资源库"/>
          <p:cNvSpPr txBox="1"/>
          <p:nvPr/>
        </p:nvSpPr>
        <p:spPr>
          <a:xfrm>
            <a:off x="2706181" y="3259738"/>
            <a:ext cx="68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封面中的华表、党徽、红丝带、天安门、雕塑等均可替换移除</a:t>
            </a:r>
          </a:p>
        </p:txBody>
      </p:sp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3690" y="722855"/>
            <a:ext cx="1719196" cy="14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09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807346" y="1490803"/>
            <a:ext cx="9273932" cy="4569680"/>
            <a:chOff x="949960" y="1224649"/>
            <a:chExt cx="9273932" cy="4569680"/>
          </a:xfrm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04931" y="4621109"/>
              <a:ext cx="329790" cy="326000"/>
            </a:xfrm>
            <a:custGeom>
              <a:avLst/>
              <a:gdLst/>
              <a:ahLst/>
              <a:cxnLst>
                <a:cxn ang="0">
                  <a:pos x="53" y="137"/>
                </a:cxn>
                <a:cxn ang="0">
                  <a:pos x="60" y="133"/>
                </a:cxn>
                <a:cxn ang="0">
                  <a:pos x="66" y="141"/>
                </a:cxn>
                <a:cxn ang="0">
                  <a:pos x="80" y="141"/>
                </a:cxn>
                <a:cxn ang="0">
                  <a:pos x="87" y="134"/>
                </a:cxn>
                <a:cxn ang="0">
                  <a:pos x="87" y="59"/>
                </a:cxn>
                <a:cxn ang="0">
                  <a:pos x="99" y="55"/>
                </a:cxn>
                <a:cxn ang="0">
                  <a:pos x="99" y="16"/>
                </a:cxn>
                <a:cxn ang="0">
                  <a:pos x="109" y="15"/>
                </a:cxn>
                <a:cxn ang="0">
                  <a:pos x="122" y="11"/>
                </a:cxn>
                <a:cxn ang="0">
                  <a:pos x="128" y="16"/>
                </a:cxn>
                <a:cxn ang="0">
                  <a:pos x="136" y="11"/>
                </a:cxn>
                <a:cxn ang="0">
                  <a:pos x="144" y="9"/>
                </a:cxn>
                <a:cxn ang="0">
                  <a:pos x="143" y="6"/>
                </a:cxn>
                <a:cxn ang="0">
                  <a:pos x="119" y="8"/>
                </a:cxn>
                <a:cxn ang="0">
                  <a:pos x="102" y="9"/>
                </a:cxn>
                <a:cxn ang="0">
                  <a:pos x="77" y="9"/>
                </a:cxn>
                <a:cxn ang="0">
                  <a:pos x="73" y="5"/>
                </a:cxn>
                <a:cxn ang="0">
                  <a:pos x="34" y="5"/>
                </a:cxn>
                <a:cxn ang="0">
                  <a:pos x="24" y="3"/>
                </a:cxn>
                <a:cxn ang="0">
                  <a:pos x="13" y="2"/>
                </a:cxn>
                <a:cxn ang="0">
                  <a:pos x="8" y="0"/>
                </a:cxn>
                <a:cxn ang="0">
                  <a:pos x="4" y="3"/>
                </a:cxn>
                <a:cxn ang="0">
                  <a:pos x="1" y="3"/>
                </a:cxn>
                <a:cxn ang="0">
                  <a:pos x="7" y="18"/>
                </a:cxn>
                <a:cxn ang="0">
                  <a:pos x="18" y="41"/>
                </a:cxn>
                <a:cxn ang="0">
                  <a:pos x="29" y="65"/>
                </a:cxn>
                <a:cxn ang="0">
                  <a:pos x="30" y="84"/>
                </a:cxn>
                <a:cxn ang="0">
                  <a:pos x="34" y="101"/>
                </a:cxn>
                <a:cxn ang="0">
                  <a:pos x="42" y="129"/>
                </a:cxn>
                <a:cxn ang="0">
                  <a:pos x="49" y="138"/>
                </a:cxn>
                <a:cxn ang="0">
                  <a:pos x="53" y="137"/>
                </a:cxn>
              </a:cxnLst>
              <a:rect l="0" t="0" r="r" b="b"/>
              <a:pathLst>
                <a:path w="144" h="143">
                  <a:moveTo>
                    <a:pt x="53" y="137"/>
                  </a:moveTo>
                  <a:cubicBezTo>
                    <a:pt x="53" y="134"/>
                    <a:pt x="57" y="130"/>
                    <a:pt x="60" y="133"/>
                  </a:cubicBezTo>
                  <a:cubicBezTo>
                    <a:pt x="62" y="137"/>
                    <a:pt x="61" y="141"/>
                    <a:pt x="66" y="141"/>
                  </a:cubicBezTo>
                  <a:cubicBezTo>
                    <a:pt x="70" y="141"/>
                    <a:pt x="79" y="143"/>
                    <a:pt x="80" y="141"/>
                  </a:cubicBezTo>
                  <a:cubicBezTo>
                    <a:pt x="81" y="139"/>
                    <a:pt x="87" y="137"/>
                    <a:pt x="87" y="134"/>
                  </a:cubicBezTo>
                  <a:cubicBezTo>
                    <a:pt x="87" y="130"/>
                    <a:pt x="87" y="62"/>
                    <a:pt x="87" y="59"/>
                  </a:cubicBezTo>
                  <a:cubicBezTo>
                    <a:pt x="87" y="57"/>
                    <a:pt x="99" y="59"/>
                    <a:pt x="99" y="55"/>
                  </a:cubicBezTo>
                  <a:cubicBezTo>
                    <a:pt x="99" y="51"/>
                    <a:pt x="99" y="16"/>
                    <a:pt x="99" y="16"/>
                  </a:cubicBezTo>
                  <a:cubicBezTo>
                    <a:pt x="99" y="16"/>
                    <a:pt x="107" y="16"/>
                    <a:pt x="109" y="15"/>
                  </a:cubicBezTo>
                  <a:cubicBezTo>
                    <a:pt x="112" y="14"/>
                    <a:pt x="120" y="10"/>
                    <a:pt x="122" y="11"/>
                  </a:cubicBezTo>
                  <a:cubicBezTo>
                    <a:pt x="124" y="13"/>
                    <a:pt x="127" y="17"/>
                    <a:pt x="128" y="16"/>
                  </a:cubicBezTo>
                  <a:cubicBezTo>
                    <a:pt x="129" y="14"/>
                    <a:pt x="133" y="11"/>
                    <a:pt x="136" y="11"/>
                  </a:cubicBezTo>
                  <a:cubicBezTo>
                    <a:pt x="138" y="11"/>
                    <a:pt x="141" y="10"/>
                    <a:pt x="144" y="9"/>
                  </a:cubicBezTo>
                  <a:cubicBezTo>
                    <a:pt x="143" y="8"/>
                    <a:pt x="143" y="7"/>
                    <a:pt x="143" y="6"/>
                  </a:cubicBezTo>
                  <a:cubicBezTo>
                    <a:pt x="143" y="4"/>
                    <a:pt x="122" y="7"/>
                    <a:pt x="119" y="8"/>
                  </a:cubicBezTo>
                  <a:cubicBezTo>
                    <a:pt x="116" y="9"/>
                    <a:pt x="105" y="11"/>
                    <a:pt x="102" y="9"/>
                  </a:cubicBezTo>
                  <a:cubicBezTo>
                    <a:pt x="98" y="8"/>
                    <a:pt x="77" y="9"/>
                    <a:pt x="77" y="9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38" y="5"/>
                    <a:pt x="34" y="5"/>
                  </a:cubicBezTo>
                  <a:cubicBezTo>
                    <a:pt x="30" y="5"/>
                    <a:pt x="27" y="5"/>
                    <a:pt x="24" y="3"/>
                  </a:cubicBezTo>
                  <a:cubicBezTo>
                    <a:pt x="20" y="0"/>
                    <a:pt x="17" y="0"/>
                    <a:pt x="13" y="2"/>
                  </a:cubicBezTo>
                  <a:cubicBezTo>
                    <a:pt x="9" y="4"/>
                    <a:pt x="11" y="0"/>
                    <a:pt x="8" y="0"/>
                  </a:cubicBezTo>
                  <a:cubicBezTo>
                    <a:pt x="5" y="0"/>
                    <a:pt x="4" y="3"/>
                    <a:pt x="4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13"/>
                    <a:pt x="7" y="18"/>
                  </a:cubicBezTo>
                  <a:cubicBezTo>
                    <a:pt x="11" y="23"/>
                    <a:pt x="15" y="33"/>
                    <a:pt x="18" y="41"/>
                  </a:cubicBezTo>
                  <a:cubicBezTo>
                    <a:pt x="20" y="49"/>
                    <a:pt x="28" y="59"/>
                    <a:pt x="29" y="65"/>
                  </a:cubicBezTo>
                  <a:cubicBezTo>
                    <a:pt x="31" y="71"/>
                    <a:pt x="28" y="80"/>
                    <a:pt x="30" y="84"/>
                  </a:cubicBezTo>
                  <a:cubicBezTo>
                    <a:pt x="32" y="88"/>
                    <a:pt x="33" y="95"/>
                    <a:pt x="34" y="101"/>
                  </a:cubicBezTo>
                  <a:cubicBezTo>
                    <a:pt x="35" y="108"/>
                    <a:pt x="35" y="123"/>
                    <a:pt x="42" y="129"/>
                  </a:cubicBezTo>
                  <a:cubicBezTo>
                    <a:pt x="44" y="131"/>
                    <a:pt x="46" y="134"/>
                    <a:pt x="49" y="138"/>
                  </a:cubicBezTo>
                  <a:cubicBezTo>
                    <a:pt x="51" y="138"/>
                    <a:pt x="53" y="138"/>
                    <a:pt x="53" y="13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34722" y="4583202"/>
              <a:ext cx="204697" cy="178163"/>
            </a:xfrm>
            <a:custGeom>
              <a:avLst/>
              <a:gdLst/>
              <a:ahLst/>
              <a:cxnLst>
                <a:cxn ang="0">
                  <a:pos x="59" y="4"/>
                </a:cxn>
                <a:cxn ang="0">
                  <a:pos x="58" y="0"/>
                </a:cxn>
                <a:cxn ang="0">
                  <a:pos x="48" y="0"/>
                </a:cxn>
                <a:cxn ang="0">
                  <a:pos x="42" y="6"/>
                </a:cxn>
                <a:cxn ang="0">
                  <a:pos x="31" y="14"/>
                </a:cxn>
                <a:cxn ang="0">
                  <a:pos x="20" y="27"/>
                </a:cxn>
                <a:cxn ang="0">
                  <a:pos x="5" y="24"/>
                </a:cxn>
                <a:cxn ang="0">
                  <a:pos x="0" y="25"/>
                </a:cxn>
                <a:cxn ang="0">
                  <a:pos x="6" y="31"/>
                </a:cxn>
                <a:cxn ang="0">
                  <a:pos x="12" y="45"/>
                </a:cxn>
                <a:cxn ang="0">
                  <a:pos x="23" y="53"/>
                </a:cxn>
                <a:cxn ang="0">
                  <a:pos x="28" y="61"/>
                </a:cxn>
                <a:cxn ang="0">
                  <a:pos x="36" y="69"/>
                </a:cxn>
                <a:cxn ang="0">
                  <a:pos x="44" y="74"/>
                </a:cxn>
                <a:cxn ang="0">
                  <a:pos x="55" y="76"/>
                </a:cxn>
                <a:cxn ang="0">
                  <a:pos x="67" y="78"/>
                </a:cxn>
                <a:cxn ang="0">
                  <a:pos x="79" y="67"/>
                </a:cxn>
                <a:cxn ang="0">
                  <a:pos x="82" y="56"/>
                </a:cxn>
                <a:cxn ang="0">
                  <a:pos x="88" y="48"/>
                </a:cxn>
                <a:cxn ang="0">
                  <a:pos x="84" y="39"/>
                </a:cxn>
                <a:cxn ang="0">
                  <a:pos x="87" y="29"/>
                </a:cxn>
                <a:cxn ang="0">
                  <a:pos x="87" y="12"/>
                </a:cxn>
                <a:cxn ang="0">
                  <a:pos x="74" y="7"/>
                </a:cxn>
                <a:cxn ang="0">
                  <a:pos x="59" y="4"/>
                </a:cxn>
              </a:cxnLst>
              <a:rect l="0" t="0" r="r" b="b"/>
              <a:pathLst>
                <a:path w="90" h="78">
                  <a:moveTo>
                    <a:pt x="59" y="4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2"/>
                    <a:pt x="42" y="4"/>
                    <a:pt x="42" y="6"/>
                  </a:cubicBezTo>
                  <a:cubicBezTo>
                    <a:pt x="42" y="8"/>
                    <a:pt x="36" y="13"/>
                    <a:pt x="31" y="14"/>
                  </a:cubicBezTo>
                  <a:cubicBezTo>
                    <a:pt x="27" y="15"/>
                    <a:pt x="22" y="25"/>
                    <a:pt x="20" y="27"/>
                  </a:cubicBezTo>
                  <a:cubicBezTo>
                    <a:pt x="17" y="28"/>
                    <a:pt x="8" y="25"/>
                    <a:pt x="5" y="24"/>
                  </a:cubicBezTo>
                  <a:cubicBezTo>
                    <a:pt x="4" y="24"/>
                    <a:pt x="2" y="25"/>
                    <a:pt x="0" y="25"/>
                  </a:cubicBezTo>
                  <a:cubicBezTo>
                    <a:pt x="1" y="28"/>
                    <a:pt x="5" y="31"/>
                    <a:pt x="6" y="31"/>
                  </a:cubicBezTo>
                  <a:cubicBezTo>
                    <a:pt x="8" y="31"/>
                    <a:pt x="8" y="43"/>
                    <a:pt x="12" y="45"/>
                  </a:cubicBezTo>
                  <a:cubicBezTo>
                    <a:pt x="16" y="47"/>
                    <a:pt x="23" y="51"/>
                    <a:pt x="23" y="53"/>
                  </a:cubicBezTo>
                  <a:cubicBezTo>
                    <a:pt x="23" y="55"/>
                    <a:pt x="28" y="58"/>
                    <a:pt x="28" y="61"/>
                  </a:cubicBezTo>
                  <a:cubicBezTo>
                    <a:pt x="28" y="65"/>
                    <a:pt x="32" y="69"/>
                    <a:pt x="36" y="69"/>
                  </a:cubicBezTo>
                  <a:cubicBezTo>
                    <a:pt x="43" y="69"/>
                    <a:pt x="44" y="72"/>
                    <a:pt x="44" y="74"/>
                  </a:cubicBezTo>
                  <a:cubicBezTo>
                    <a:pt x="44" y="76"/>
                    <a:pt x="53" y="74"/>
                    <a:pt x="55" y="76"/>
                  </a:cubicBezTo>
                  <a:cubicBezTo>
                    <a:pt x="56" y="78"/>
                    <a:pt x="65" y="77"/>
                    <a:pt x="67" y="78"/>
                  </a:cubicBezTo>
                  <a:cubicBezTo>
                    <a:pt x="71" y="75"/>
                    <a:pt x="77" y="70"/>
                    <a:pt x="79" y="67"/>
                  </a:cubicBezTo>
                  <a:cubicBezTo>
                    <a:pt x="82" y="63"/>
                    <a:pt x="79" y="58"/>
                    <a:pt x="82" y="56"/>
                  </a:cubicBezTo>
                  <a:cubicBezTo>
                    <a:pt x="84" y="55"/>
                    <a:pt x="90" y="48"/>
                    <a:pt x="88" y="48"/>
                  </a:cubicBezTo>
                  <a:cubicBezTo>
                    <a:pt x="86" y="47"/>
                    <a:pt x="87" y="42"/>
                    <a:pt x="84" y="39"/>
                  </a:cubicBezTo>
                  <a:cubicBezTo>
                    <a:pt x="81" y="36"/>
                    <a:pt x="88" y="35"/>
                    <a:pt x="87" y="29"/>
                  </a:cubicBezTo>
                  <a:cubicBezTo>
                    <a:pt x="87" y="24"/>
                    <a:pt x="88" y="13"/>
                    <a:pt x="87" y="12"/>
                  </a:cubicBezTo>
                  <a:cubicBezTo>
                    <a:pt x="85" y="11"/>
                    <a:pt x="78" y="10"/>
                    <a:pt x="74" y="7"/>
                  </a:cubicBezTo>
                  <a:cubicBezTo>
                    <a:pt x="69" y="4"/>
                    <a:pt x="59" y="4"/>
                    <a:pt x="59" y="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03943" y="4641957"/>
              <a:ext cx="231232" cy="248291"/>
            </a:xfrm>
            <a:custGeom>
              <a:avLst/>
              <a:gdLst/>
              <a:ahLst/>
              <a:cxnLst>
                <a:cxn ang="0">
                  <a:pos x="93" y="44"/>
                </a:cxn>
                <a:cxn ang="0">
                  <a:pos x="85" y="36"/>
                </a:cxn>
                <a:cxn ang="0">
                  <a:pos x="80" y="28"/>
                </a:cxn>
                <a:cxn ang="0">
                  <a:pos x="69" y="20"/>
                </a:cxn>
                <a:cxn ang="0">
                  <a:pos x="63" y="6"/>
                </a:cxn>
                <a:cxn ang="0">
                  <a:pos x="57" y="0"/>
                </a:cxn>
                <a:cxn ang="0">
                  <a:pos x="49" y="2"/>
                </a:cxn>
                <a:cxn ang="0">
                  <a:pos x="41" y="7"/>
                </a:cxn>
                <a:cxn ang="0">
                  <a:pos x="35" y="2"/>
                </a:cxn>
                <a:cxn ang="0">
                  <a:pos x="22" y="6"/>
                </a:cxn>
                <a:cxn ang="0">
                  <a:pos x="12" y="7"/>
                </a:cxn>
                <a:cxn ang="0">
                  <a:pos x="12" y="46"/>
                </a:cxn>
                <a:cxn ang="0">
                  <a:pos x="0" y="50"/>
                </a:cxn>
                <a:cxn ang="0">
                  <a:pos x="0" y="83"/>
                </a:cxn>
                <a:cxn ang="0">
                  <a:pos x="6" y="87"/>
                </a:cxn>
                <a:cxn ang="0">
                  <a:pos x="9" y="100"/>
                </a:cxn>
                <a:cxn ang="0">
                  <a:pos x="7" y="102"/>
                </a:cxn>
                <a:cxn ang="0">
                  <a:pos x="9" y="107"/>
                </a:cxn>
                <a:cxn ang="0">
                  <a:pos x="20" y="107"/>
                </a:cxn>
                <a:cxn ang="0">
                  <a:pos x="31" y="95"/>
                </a:cxn>
                <a:cxn ang="0">
                  <a:pos x="38" y="89"/>
                </a:cxn>
                <a:cxn ang="0">
                  <a:pos x="52" y="93"/>
                </a:cxn>
                <a:cxn ang="0">
                  <a:pos x="62" y="88"/>
                </a:cxn>
                <a:cxn ang="0">
                  <a:pos x="67" y="80"/>
                </a:cxn>
                <a:cxn ang="0">
                  <a:pos x="76" y="73"/>
                </a:cxn>
                <a:cxn ang="0">
                  <a:pos x="81" y="65"/>
                </a:cxn>
                <a:cxn ang="0">
                  <a:pos x="90" y="59"/>
                </a:cxn>
                <a:cxn ang="0">
                  <a:pos x="97" y="55"/>
                </a:cxn>
                <a:cxn ang="0">
                  <a:pos x="101" y="49"/>
                </a:cxn>
                <a:cxn ang="0">
                  <a:pos x="101" y="49"/>
                </a:cxn>
                <a:cxn ang="0">
                  <a:pos x="93" y="44"/>
                </a:cxn>
              </a:cxnLst>
              <a:rect l="0" t="0" r="r" b="b"/>
              <a:pathLst>
                <a:path w="101" h="109">
                  <a:moveTo>
                    <a:pt x="93" y="44"/>
                  </a:moveTo>
                  <a:cubicBezTo>
                    <a:pt x="89" y="44"/>
                    <a:pt x="85" y="40"/>
                    <a:pt x="85" y="36"/>
                  </a:cubicBezTo>
                  <a:cubicBezTo>
                    <a:pt x="85" y="33"/>
                    <a:pt x="80" y="30"/>
                    <a:pt x="80" y="28"/>
                  </a:cubicBezTo>
                  <a:cubicBezTo>
                    <a:pt x="80" y="26"/>
                    <a:pt x="73" y="22"/>
                    <a:pt x="69" y="20"/>
                  </a:cubicBezTo>
                  <a:cubicBezTo>
                    <a:pt x="65" y="18"/>
                    <a:pt x="65" y="6"/>
                    <a:pt x="63" y="6"/>
                  </a:cubicBezTo>
                  <a:cubicBezTo>
                    <a:pt x="62" y="6"/>
                    <a:pt x="58" y="3"/>
                    <a:pt x="57" y="0"/>
                  </a:cubicBezTo>
                  <a:cubicBezTo>
                    <a:pt x="54" y="1"/>
                    <a:pt x="51" y="2"/>
                    <a:pt x="49" y="2"/>
                  </a:cubicBezTo>
                  <a:cubicBezTo>
                    <a:pt x="46" y="2"/>
                    <a:pt x="42" y="5"/>
                    <a:pt x="41" y="7"/>
                  </a:cubicBezTo>
                  <a:cubicBezTo>
                    <a:pt x="40" y="8"/>
                    <a:pt x="37" y="4"/>
                    <a:pt x="35" y="2"/>
                  </a:cubicBezTo>
                  <a:cubicBezTo>
                    <a:pt x="33" y="1"/>
                    <a:pt x="25" y="5"/>
                    <a:pt x="22" y="6"/>
                  </a:cubicBezTo>
                  <a:cubicBezTo>
                    <a:pt x="20" y="7"/>
                    <a:pt x="12" y="7"/>
                    <a:pt x="12" y="7"/>
                  </a:cubicBezTo>
                  <a:cubicBezTo>
                    <a:pt x="12" y="7"/>
                    <a:pt x="12" y="42"/>
                    <a:pt x="12" y="46"/>
                  </a:cubicBezTo>
                  <a:cubicBezTo>
                    <a:pt x="12" y="50"/>
                    <a:pt x="0" y="48"/>
                    <a:pt x="0" y="50"/>
                  </a:cubicBezTo>
                  <a:cubicBezTo>
                    <a:pt x="0" y="51"/>
                    <a:pt x="0" y="67"/>
                    <a:pt x="0" y="83"/>
                  </a:cubicBezTo>
                  <a:cubicBezTo>
                    <a:pt x="3" y="84"/>
                    <a:pt x="5" y="85"/>
                    <a:pt x="6" y="87"/>
                  </a:cubicBezTo>
                  <a:cubicBezTo>
                    <a:pt x="7" y="90"/>
                    <a:pt x="10" y="98"/>
                    <a:pt x="9" y="100"/>
                  </a:cubicBezTo>
                  <a:cubicBezTo>
                    <a:pt x="9" y="102"/>
                    <a:pt x="7" y="100"/>
                    <a:pt x="7" y="102"/>
                  </a:cubicBezTo>
                  <a:cubicBezTo>
                    <a:pt x="7" y="104"/>
                    <a:pt x="6" y="107"/>
                    <a:pt x="9" y="107"/>
                  </a:cubicBezTo>
                  <a:cubicBezTo>
                    <a:pt x="12" y="107"/>
                    <a:pt x="18" y="109"/>
                    <a:pt x="20" y="107"/>
                  </a:cubicBezTo>
                  <a:cubicBezTo>
                    <a:pt x="23" y="104"/>
                    <a:pt x="30" y="98"/>
                    <a:pt x="31" y="95"/>
                  </a:cubicBezTo>
                  <a:cubicBezTo>
                    <a:pt x="31" y="92"/>
                    <a:pt x="33" y="85"/>
                    <a:pt x="38" y="89"/>
                  </a:cubicBezTo>
                  <a:cubicBezTo>
                    <a:pt x="44" y="93"/>
                    <a:pt x="44" y="93"/>
                    <a:pt x="52" y="93"/>
                  </a:cubicBezTo>
                  <a:cubicBezTo>
                    <a:pt x="59" y="93"/>
                    <a:pt x="61" y="93"/>
                    <a:pt x="62" y="88"/>
                  </a:cubicBezTo>
                  <a:cubicBezTo>
                    <a:pt x="64" y="84"/>
                    <a:pt x="62" y="80"/>
                    <a:pt x="67" y="80"/>
                  </a:cubicBezTo>
                  <a:cubicBezTo>
                    <a:pt x="71" y="80"/>
                    <a:pt x="76" y="76"/>
                    <a:pt x="76" y="73"/>
                  </a:cubicBezTo>
                  <a:cubicBezTo>
                    <a:pt x="76" y="70"/>
                    <a:pt x="78" y="65"/>
                    <a:pt x="81" y="65"/>
                  </a:cubicBezTo>
                  <a:cubicBezTo>
                    <a:pt x="84" y="65"/>
                    <a:pt x="89" y="62"/>
                    <a:pt x="90" y="59"/>
                  </a:cubicBezTo>
                  <a:cubicBezTo>
                    <a:pt x="91" y="55"/>
                    <a:pt x="95" y="57"/>
                    <a:pt x="97" y="55"/>
                  </a:cubicBezTo>
                  <a:cubicBezTo>
                    <a:pt x="98" y="54"/>
                    <a:pt x="99" y="51"/>
                    <a:pt x="101" y="49"/>
                  </a:cubicBezTo>
                  <a:cubicBezTo>
                    <a:pt x="101" y="49"/>
                    <a:pt x="101" y="49"/>
                    <a:pt x="101" y="49"/>
                  </a:cubicBezTo>
                  <a:cubicBezTo>
                    <a:pt x="101" y="47"/>
                    <a:pt x="100" y="44"/>
                    <a:pt x="93" y="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74977" y="4856132"/>
              <a:ext cx="36012" cy="4359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8"/>
                </a:cxn>
                <a:cxn ang="0">
                  <a:pos x="7" y="19"/>
                </a:cxn>
                <a:cxn ang="0">
                  <a:pos x="13" y="16"/>
                </a:cxn>
                <a:cxn ang="0">
                  <a:pos x="15" y="13"/>
                </a:cxn>
                <a:cxn ang="0">
                  <a:pos x="14" y="3"/>
                </a:cxn>
                <a:cxn ang="0">
                  <a:pos x="7" y="0"/>
                </a:cxn>
              </a:cxnLst>
              <a:rect l="0" t="0" r="r" b="b"/>
              <a:pathLst>
                <a:path w="15" h="19">
                  <a:moveTo>
                    <a:pt x="7" y="0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10"/>
                    <a:pt x="3" y="18"/>
                    <a:pt x="7" y="19"/>
                  </a:cubicBezTo>
                  <a:cubicBezTo>
                    <a:pt x="10" y="19"/>
                    <a:pt x="13" y="19"/>
                    <a:pt x="13" y="16"/>
                  </a:cubicBezTo>
                  <a:cubicBezTo>
                    <a:pt x="13" y="15"/>
                    <a:pt x="14" y="14"/>
                    <a:pt x="15" y="13"/>
                  </a:cubicBezTo>
                  <a:cubicBezTo>
                    <a:pt x="15" y="11"/>
                    <a:pt x="14" y="6"/>
                    <a:pt x="14" y="3"/>
                  </a:cubicBezTo>
                  <a:cubicBezTo>
                    <a:pt x="12" y="2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82106" y="4928155"/>
              <a:ext cx="56860" cy="64442"/>
            </a:xfrm>
            <a:custGeom>
              <a:avLst/>
              <a:gdLst/>
              <a:ahLst/>
              <a:cxnLst>
                <a:cxn ang="0">
                  <a:pos x="18" y="3"/>
                </a:cxn>
                <a:cxn ang="0">
                  <a:pos x="7" y="8"/>
                </a:cxn>
                <a:cxn ang="0">
                  <a:pos x="0" y="18"/>
                </a:cxn>
                <a:cxn ang="0">
                  <a:pos x="7" y="27"/>
                </a:cxn>
                <a:cxn ang="0">
                  <a:pos x="11" y="28"/>
                </a:cxn>
                <a:cxn ang="0">
                  <a:pos x="14" y="22"/>
                </a:cxn>
                <a:cxn ang="0">
                  <a:pos x="21" y="20"/>
                </a:cxn>
                <a:cxn ang="0">
                  <a:pos x="25" y="12"/>
                </a:cxn>
                <a:cxn ang="0">
                  <a:pos x="18" y="3"/>
                </a:cxn>
              </a:cxnLst>
              <a:rect l="0" t="0" r="r" b="b"/>
              <a:pathLst>
                <a:path w="25" h="28">
                  <a:moveTo>
                    <a:pt x="18" y="3"/>
                  </a:moveTo>
                  <a:cubicBezTo>
                    <a:pt x="17" y="0"/>
                    <a:pt x="8" y="5"/>
                    <a:pt x="7" y="8"/>
                  </a:cubicBezTo>
                  <a:cubicBezTo>
                    <a:pt x="5" y="10"/>
                    <a:pt x="0" y="18"/>
                    <a:pt x="0" y="1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3" y="24"/>
                    <a:pt x="14" y="22"/>
                  </a:cubicBezTo>
                  <a:cubicBezTo>
                    <a:pt x="15" y="19"/>
                    <a:pt x="21" y="22"/>
                    <a:pt x="21" y="20"/>
                  </a:cubicBezTo>
                  <a:cubicBezTo>
                    <a:pt x="21" y="17"/>
                    <a:pt x="25" y="14"/>
                    <a:pt x="25" y="12"/>
                  </a:cubicBezTo>
                  <a:cubicBezTo>
                    <a:pt x="25" y="9"/>
                    <a:pt x="19" y="6"/>
                    <a:pt x="18" y="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16758" y="4751887"/>
              <a:ext cx="413186" cy="363906"/>
            </a:xfrm>
            <a:custGeom>
              <a:avLst/>
              <a:gdLst/>
              <a:ahLst/>
              <a:cxnLst>
                <a:cxn ang="0">
                  <a:pos x="172" y="59"/>
                </a:cxn>
                <a:cxn ang="0">
                  <a:pos x="172" y="58"/>
                </a:cxn>
                <a:cxn ang="0">
                  <a:pos x="170" y="61"/>
                </a:cxn>
                <a:cxn ang="0">
                  <a:pos x="164" y="64"/>
                </a:cxn>
                <a:cxn ang="0">
                  <a:pos x="157" y="53"/>
                </a:cxn>
                <a:cxn ang="0">
                  <a:pos x="164" y="45"/>
                </a:cxn>
                <a:cxn ang="0">
                  <a:pos x="171" y="48"/>
                </a:cxn>
                <a:cxn ang="0">
                  <a:pos x="171" y="46"/>
                </a:cxn>
                <a:cxn ang="0">
                  <a:pos x="170" y="26"/>
                </a:cxn>
                <a:cxn ang="0">
                  <a:pos x="163" y="5"/>
                </a:cxn>
                <a:cxn ang="0">
                  <a:pos x="150" y="2"/>
                </a:cxn>
                <a:cxn ang="0">
                  <a:pos x="139" y="0"/>
                </a:cxn>
                <a:cxn ang="0">
                  <a:pos x="135" y="6"/>
                </a:cxn>
                <a:cxn ang="0">
                  <a:pos x="128" y="10"/>
                </a:cxn>
                <a:cxn ang="0">
                  <a:pos x="119" y="16"/>
                </a:cxn>
                <a:cxn ang="0">
                  <a:pos x="114" y="24"/>
                </a:cxn>
                <a:cxn ang="0">
                  <a:pos x="105" y="31"/>
                </a:cxn>
                <a:cxn ang="0">
                  <a:pos x="100" y="39"/>
                </a:cxn>
                <a:cxn ang="0">
                  <a:pos x="90" y="44"/>
                </a:cxn>
                <a:cxn ang="0">
                  <a:pos x="76" y="40"/>
                </a:cxn>
                <a:cxn ang="0">
                  <a:pos x="69" y="46"/>
                </a:cxn>
                <a:cxn ang="0">
                  <a:pos x="58" y="58"/>
                </a:cxn>
                <a:cxn ang="0">
                  <a:pos x="47" y="58"/>
                </a:cxn>
                <a:cxn ang="0">
                  <a:pos x="45" y="53"/>
                </a:cxn>
                <a:cxn ang="0">
                  <a:pos x="47" y="51"/>
                </a:cxn>
                <a:cxn ang="0">
                  <a:pos x="44" y="38"/>
                </a:cxn>
                <a:cxn ang="0">
                  <a:pos x="38" y="34"/>
                </a:cxn>
                <a:cxn ang="0">
                  <a:pos x="38" y="76"/>
                </a:cxn>
                <a:cxn ang="0">
                  <a:pos x="31" y="83"/>
                </a:cxn>
                <a:cxn ang="0">
                  <a:pos x="17" y="83"/>
                </a:cxn>
                <a:cxn ang="0">
                  <a:pos x="11" y="75"/>
                </a:cxn>
                <a:cxn ang="0">
                  <a:pos x="4" y="79"/>
                </a:cxn>
                <a:cxn ang="0">
                  <a:pos x="0" y="80"/>
                </a:cxn>
                <a:cxn ang="0">
                  <a:pos x="8" y="98"/>
                </a:cxn>
                <a:cxn ang="0">
                  <a:pos x="19" y="120"/>
                </a:cxn>
                <a:cxn ang="0">
                  <a:pos x="19" y="131"/>
                </a:cxn>
                <a:cxn ang="0">
                  <a:pos x="19" y="140"/>
                </a:cxn>
                <a:cxn ang="0">
                  <a:pos x="23" y="149"/>
                </a:cxn>
                <a:cxn ang="0">
                  <a:pos x="27" y="152"/>
                </a:cxn>
                <a:cxn ang="0">
                  <a:pos x="33" y="157"/>
                </a:cxn>
                <a:cxn ang="0">
                  <a:pos x="41" y="157"/>
                </a:cxn>
                <a:cxn ang="0">
                  <a:pos x="54" y="153"/>
                </a:cxn>
                <a:cxn ang="0">
                  <a:pos x="64" y="149"/>
                </a:cxn>
                <a:cxn ang="0">
                  <a:pos x="82" y="149"/>
                </a:cxn>
                <a:cxn ang="0">
                  <a:pos x="93" y="147"/>
                </a:cxn>
                <a:cxn ang="0">
                  <a:pos x="100" y="146"/>
                </a:cxn>
                <a:cxn ang="0">
                  <a:pos x="109" y="143"/>
                </a:cxn>
                <a:cxn ang="0">
                  <a:pos x="132" y="128"/>
                </a:cxn>
                <a:cxn ang="0">
                  <a:pos x="159" y="95"/>
                </a:cxn>
                <a:cxn ang="0">
                  <a:pos x="175" y="77"/>
                </a:cxn>
                <a:cxn ang="0">
                  <a:pos x="181" y="59"/>
                </a:cxn>
                <a:cxn ang="0">
                  <a:pos x="172" y="59"/>
                </a:cxn>
                <a:cxn ang="0">
                  <a:pos x="137" y="97"/>
                </a:cxn>
                <a:cxn ang="0">
                  <a:pos x="130" y="99"/>
                </a:cxn>
                <a:cxn ang="0">
                  <a:pos x="127" y="105"/>
                </a:cxn>
                <a:cxn ang="0">
                  <a:pos x="123" y="104"/>
                </a:cxn>
                <a:cxn ang="0">
                  <a:pos x="116" y="95"/>
                </a:cxn>
                <a:cxn ang="0">
                  <a:pos x="123" y="85"/>
                </a:cxn>
                <a:cxn ang="0">
                  <a:pos x="134" y="80"/>
                </a:cxn>
                <a:cxn ang="0">
                  <a:pos x="141" y="89"/>
                </a:cxn>
                <a:cxn ang="0">
                  <a:pos x="137" y="97"/>
                </a:cxn>
              </a:cxnLst>
              <a:rect l="0" t="0" r="r" b="b"/>
              <a:pathLst>
                <a:path w="181" h="159">
                  <a:moveTo>
                    <a:pt x="172" y="59"/>
                  </a:moveTo>
                  <a:cubicBezTo>
                    <a:pt x="172" y="59"/>
                    <a:pt x="172" y="59"/>
                    <a:pt x="172" y="58"/>
                  </a:cubicBezTo>
                  <a:cubicBezTo>
                    <a:pt x="171" y="59"/>
                    <a:pt x="170" y="60"/>
                    <a:pt x="170" y="61"/>
                  </a:cubicBezTo>
                  <a:cubicBezTo>
                    <a:pt x="170" y="64"/>
                    <a:pt x="167" y="64"/>
                    <a:pt x="164" y="64"/>
                  </a:cubicBezTo>
                  <a:cubicBezTo>
                    <a:pt x="160" y="63"/>
                    <a:pt x="157" y="55"/>
                    <a:pt x="157" y="53"/>
                  </a:cubicBezTo>
                  <a:cubicBezTo>
                    <a:pt x="157" y="52"/>
                    <a:pt x="162" y="45"/>
                    <a:pt x="164" y="45"/>
                  </a:cubicBezTo>
                  <a:cubicBezTo>
                    <a:pt x="166" y="45"/>
                    <a:pt x="169" y="47"/>
                    <a:pt x="171" y="48"/>
                  </a:cubicBezTo>
                  <a:cubicBezTo>
                    <a:pt x="171" y="47"/>
                    <a:pt x="171" y="47"/>
                    <a:pt x="171" y="46"/>
                  </a:cubicBezTo>
                  <a:cubicBezTo>
                    <a:pt x="171" y="45"/>
                    <a:pt x="173" y="28"/>
                    <a:pt x="170" y="26"/>
                  </a:cubicBezTo>
                  <a:cubicBezTo>
                    <a:pt x="167" y="24"/>
                    <a:pt x="164" y="7"/>
                    <a:pt x="163" y="5"/>
                  </a:cubicBezTo>
                  <a:cubicBezTo>
                    <a:pt x="162" y="3"/>
                    <a:pt x="151" y="4"/>
                    <a:pt x="150" y="2"/>
                  </a:cubicBezTo>
                  <a:cubicBezTo>
                    <a:pt x="148" y="0"/>
                    <a:pt x="139" y="2"/>
                    <a:pt x="139" y="0"/>
                  </a:cubicBezTo>
                  <a:cubicBezTo>
                    <a:pt x="137" y="2"/>
                    <a:pt x="136" y="5"/>
                    <a:pt x="135" y="6"/>
                  </a:cubicBezTo>
                  <a:cubicBezTo>
                    <a:pt x="133" y="8"/>
                    <a:pt x="129" y="6"/>
                    <a:pt x="128" y="10"/>
                  </a:cubicBezTo>
                  <a:cubicBezTo>
                    <a:pt x="127" y="13"/>
                    <a:pt x="122" y="16"/>
                    <a:pt x="119" y="16"/>
                  </a:cubicBezTo>
                  <a:cubicBezTo>
                    <a:pt x="116" y="16"/>
                    <a:pt x="114" y="21"/>
                    <a:pt x="114" y="24"/>
                  </a:cubicBezTo>
                  <a:cubicBezTo>
                    <a:pt x="114" y="27"/>
                    <a:pt x="109" y="31"/>
                    <a:pt x="105" y="31"/>
                  </a:cubicBezTo>
                  <a:cubicBezTo>
                    <a:pt x="100" y="31"/>
                    <a:pt x="102" y="35"/>
                    <a:pt x="100" y="39"/>
                  </a:cubicBezTo>
                  <a:cubicBezTo>
                    <a:pt x="99" y="44"/>
                    <a:pt x="97" y="44"/>
                    <a:pt x="90" y="44"/>
                  </a:cubicBezTo>
                  <a:cubicBezTo>
                    <a:pt x="82" y="44"/>
                    <a:pt x="82" y="44"/>
                    <a:pt x="76" y="40"/>
                  </a:cubicBezTo>
                  <a:cubicBezTo>
                    <a:pt x="71" y="36"/>
                    <a:pt x="69" y="43"/>
                    <a:pt x="69" y="46"/>
                  </a:cubicBezTo>
                  <a:cubicBezTo>
                    <a:pt x="68" y="49"/>
                    <a:pt x="61" y="55"/>
                    <a:pt x="58" y="58"/>
                  </a:cubicBezTo>
                  <a:cubicBezTo>
                    <a:pt x="56" y="60"/>
                    <a:pt x="50" y="58"/>
                    <a:pt x="47" y="58"/>
                  </a:cubicBezTo>
                  <a:cubicBezTo>
                    <a:pt x="44" y="58"/>
                    <a:pt x="45" y="55"/>
                    <a:pt x="45" y="53"/>
                  </a:cubicBezTo>
                  <a:cubicBezTo>
                    <a:pt x="45" y="51"/>
                    <a:pt x="47" y="53"/>
                    <a:pt x="47" y="51"/>
                  </a:cubicBezTo>
                  <a:cubicBezTo>
                    <a:pt x="48" y="49"/>
                    <a:pt x="45" y="41"/>
                    <a:pt x="44" y="38"/>
                  </a:cubicBezTo>
                  <a:cubicBezTo>
                    <a:pt x="43" y="36"/>
                    <a:pt x="41" y="35"/>
                    <a:pt x="38" y="34"/>
                  </a:cubicBezTo>
                  <a:cubicBezTo>
                    <a:pt x="38" y="53"/>
                    <a:pt x="38" y="74"/>
                    <a:pt x="38" y="76"/>
                  </a:cubicBezTo>
                  <a:cubicBezTo>
                    <a:pt x="38" y="79"/>
                    <a:pt x="32" y="81"/>
                    <a:pt x="31" y="83"/>
                  </a:cubicBezTo>
                  <a:cubicBezTo>
                    <a:pt x="30" y="85"/>
                    <a:pt x="21" y="83"/>
                    <a:pt x="17" y="83"/>
                  </a:cubicBezTo>
                  <a:cubicBezTo>
                    <a:pt x="12" y="83"/>
                    <a:pt x="13" y="79"/>
                    <a:pt x="11" y="75"/>
                  </a:cubicBezTo>
                  <a:cubicBezTo>
                    <a:pt x="8" y="72"/>
                    <a:pt x="4" y="76"/>
                    <a:pt x="4" y="79"/>
                  </a:cubicBezTo>
                  <a:cubicBezTo>
                    <a:pt x="4" y="80"/>
                    <a:pt x="2" y="80"/>
                    <a:pt x="0" y="80"/>
                  </a:cubicBezTo>
                  <a:cubicBezTo>
                    <a:pt x="3" y="85"/>
                    <a:pt x="6" y="92"/>
                    <a:pt x="8" y="98"/>
                  </a:cubicBezTo>
                  <a:cubicBezTo>
                    <a:pt x="11" y="107"/>
                    <a:pt x="17" y="115"/>
                    <a:pt x="19" y="120"/>
                  </a:cubicBezTo>
                  <a:cubicBezTo>
                    <a:pt x="21" y="125"/>
                    <a:pt x="22" y="130"/>
                    <a:pt x="19" y="131"/>
                  </a:cubicBezTo>
                  <a:cubicBezTo>
                    <a:pt x="15" y="131"/>
                    <a:pt x="15" y="134"/>
                    <a:pt x="19" y="140"/>
                  </a:cubicBezTo>
                  <a:cubicBezTo>
                    <a:pt x="23" y="145"/>
                    <a:pt x="20" y="149"/>
                    <a:pt x="23" y="149"/>
                  </a:cubicBezTo>
                  <a:cubicBezTo>
                    <a:pt x="26" y="150"/>
                    <a:pt x="25" y="152"/>
                    <a:pt x="27" y="152"/>
                  </a:cubicBezTo>
                  <a:cubicBezTo>
                    <a:pt x="30" y="152"/>
                    <a:pt x="32" y="155"/>
                    <a:pt x="33" y="157"/>
                  </a:cubicBezTo>
                  <a:cubicBezTo>
                    <a:pt x="35" y="159"/>
                    <a:pt x="39" y="159"/>
                    <a:pt x="41" y="157"/>
                  </a:cubicBezTo>
                  <a:cubicBezTo>
                    <a:pt x="43" y="154"/>
                    <a:pt x="48" y="153"/>
                    <a:pt x="54" y="153"/>
                  </a:cubicBezTo>
                  <a:cubicBezTo>
                    <a:pt x="60" y="153"/>
                    <a:pt x="59" y="151"/>
                    <a:pt x="64" y="149"/>
                  </a:cubicBezTo>
                  <a:cubicBezTo>
                    <a:pt x="70" y="147"/>
                    <a:pt x="77" y="147"/>
                    <a:pt x="82" y="149"/>
                  </a:cubicBezTo>
                  <a:cubicBezTo>
                    <a:pt x="87" y="150"/>
                    <a:pt x="90" y="149"/>
                    <a:pt x="93" y="147"/>
                  </a:cubicBezTo>
                  <a:cubicBezTo>
                    <a:pt x="95" y="146"/>
                    <a:pt x="99" y="150"/>
                    <a:pt x="100" y="146"/>
                  </a:cubicBezTo>
                  <a:cubicBezTo>
                    <a:pt x="100" y="142"/>
                    <a:pt x="105" y="143"/>
                    <a:pt x="109" y="143"/>
                  </a:cubicBezTo>
                  <a:cubicBezTo>
                    <a:pt x="113" y="143"/>
                    <a:pt x="124" y="136"/>
                    <a:pt x="132" y="128"/>
                  </a:cubicBezTo>
                  <a:cubicBezTo>
                    <a:pt x="141" y="120"/>
                    <a:pt x="154" y="103"/>
                    <a:pt x="159" y="95"/>
                  </a:cubicBezTo>
                  <a:cubicBezTo>
                    <a:pt x="164" y="87"/>
                    <a:pt x="171" y="81"/>
                    <a:pt x="175" y="77"/>
                  </a:cubicBezTo>
                  <a:cubicBezTo>
                    <a:pt x="178" y="75"/>
                    <a:pt x="180" y="65"/>
                    <a:pt x="181" y="59"/>
                  </a:cubicBezTo>
                  <a:cubicBezTo>
                    <a:pt x="177" y="59"/>
                    <a:pt x="172" y="59"/>
                    <a:pt x="172" y="59"/>
                  </a:cubicBezTo>
                  <a:close/>
                  <a:moveTo>
                    <a:pt x="137" y="97"/>
                  </a:moveTo>
                  <a:cubicBezTo>
                    <a:pt x="137" y="99"/>
                    <a:pt x="131" y="96"/>
                    <a:pt x="130" y="99"/>
                  </a:cubicBezTo>
                  <a:cubicBezTo>
                    <a:pt x="129" y="101"/>
                    <a:pt x="127" y="105"/>
                    <a:pt x="127" y="105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5"/>
                    <a:pt x="121" y="87"/>
                    <a:pt x="123" y="85"/>
                  </a:cubicBezTo>
                  <a:cubicBezTo>
                    <a:pt x="124" y="82"/>
                    <a:pt x="133" y="77"/>
                    <a:pt x="134" y="80"/>
                  </a:cubicBezTo>
                  <a:cubicBezTo>
                    <a:pt x="135" y="83"/>
                    <a:pt x="141" y="86"/>
                    <a:pt x="141" y="89"/>
                  </a:cubicBezTo>
                  <a:cubicBezTo>
                    <a:pt x="141" y="91"/>
                    <a:pt x="137" y="94"/>
                    <a:pt x="137" y="9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04931" y="4325435"/>
              <a:ext cx="301361" cy="320314"/>
            </a:xfrm>
            <a:custGeom>
              <a:avLst/>
              <a:gdLst/>
              <a:ahLst/>
              <a:cxnLst>
                <a:cxn ang="0">
                  <a:pos x="8" y="129"/>
                </a:cxn>
                <a:cxn ang="0">
                  <a:pos x="13" y="131"/>
                </a:cxn>
                <a:cxn ang="0">
                  <a:pos x="24" y="132"/>
                </a:cxn>
                <a:cxn ang="0">
                  <a:pos x="34" y="134"/>
                </a:cxn>
                <a:cxn ang="0">
                  <a:pos x="73" y="134"/>
                </a:cxn>
                <a:cxn ang="0">
                  <a:pos x="77" y="138"/>
                </a:cxn>
                <a:cxn ang="0">
                  <a:pos x="102" y="138"/>
                </a:cxn>
                <a:cxn ang="0">
                  <a:pos x="119" y="137"/>
                </a:cxn>
                <a:cxn ang="0">
                  <a:pos x="122" y="136"/>
                </a:cxn>
                <a:cxn ang="0">
                  <a:pos x="109" y="119"/>
                </a:cxn>
                <a:cxn ang="0">
                  <a:pos x="110" y="81"/>
                </a:cxn>
                <a:cxn ang="0">
                  <a:pos x="127" y="82"/>
                </a:cxn>
                <a:cxn ang="0">
                  <a:pos x="130" y="79"/>
                </a:cxn>
                <a:cxn ang="0">
                  <a:pos x="132" y="57"/>
                </a:cxn>
                <a:cxn ang="0">
                  <a:pos x="129" y="57"/>
                </a:cxn>
                <a:cxn ang="0">
                  <a:pos x="119" y="58"/>
                </a:cxn>
                <a:cxn ang="0">
                  <a:pos x="113" y="61"/>
                </a:cxn>
                <a:cxn ang="0">
                  <a:pos x="113" y="52"/>
                </a:cxn>
                <a:cxn ang="0">
                  <a:pos x="108" y="43"/>
                </a:cxn>
                <a:cxn ang="0">
                  <a:pos x="109" y="27"/>
                </a:cxn>
                <a:cxn ang="0">
                  <a:pos x="107" y="18"/>
                </a:cxn>
                <a:cxn ang="0">
                  <a:pos x="100" y="16"/>
                </a:cxn>
                <a:cxn ang="0">
                  <a:pos x="94" y="14"/>
                </a:cxn>
                <a:cxn ang="0">
                  <a:pos x="85" y="14"/>
                </a:cxn>
                <a:cxn ang="0">
                  <a:pos x="81" y="24"/>
                </a:cxn>
                <a:cxn ang="0">
                  <a:pos x="68" y="26"/>
                </a:cxn>
                <a:cxn ang="0">
                  <a:pos x="58" y="19"/>
                </a:cxn>
                <a:cxn ang="0">
                  <a:pos x="54" y="10"/>
                </a:cxn>
                <a:cxn ang="0">
                  <a:pos x="52" y="1"/>
                </a:cxn>
                <a:cxn ang="0">
                  <a:pos x="15" y="1"/>
                </a:cxn>
                <a:cxn ang="0">
                  <a:pos x="9" y="4"/>
                </a:cxn>
                <a:cxn ang="0">
                  <a:pos x="19" y="28"/>
                </a:cxn>
                <a:cxn ang="0">
                  <a:pos x="17" y="39"/>
                </a:cxn>
                <a:cxn ang="0">
                  <a:pos x="24" y="63"/>
                </a:cxn>
                <a:cxn ang="0">
                  <a:pos x="16" y="79"/>
                </a:cxn>
                <a:cxn ang="0">
                  <a:pos x="8" y="101"/>
                </a:cxn>
                <a:cxn ang="0">
                  <a:pos x="2" y="117"/>
                </a:cxn>
                <a:cxn ang="0">
                  <a:pos x="1" y="132"/>
                </a:cxn>
                <a:cxn ang="0">
                  <a:pos x="1" y="132"/>
                </a:cxn>
                <a:cxn ang="0">
                  <a:pos x="4" y="132"/>
                </a:cxn>
                <a:cxn ang="0">
                  <a:pos x="8" y="129"/>
                </a:cxn>
              </a:cxnLst>
              <a:rect l="0" t="0" r="r" b="b"/>
              <a:pathLst>
                <a:path w="132" h="140">
                  <a:moveTo>
                    <a:pt x="8" y="129"/>
                  </a:moveTo>
                  <a:cubicBezTo>
                    <a:pt x="11" y="129"/>
                    <a:pt x="9" y="133"/>
                    <a:pt x="13" y="131"/>
                  </a:cubicBezTo>
                  <a:cubicBezTo>
                    <a:pt x="17" y="129"/>
                    <a:pt x="20" y="129"/>
                    <a:pt x="24" y="132"/>
                  </a:cubicBezTo>
                  <a:cubicBezTo>
                    <a:pt x="27" y="134"/>
                    <a:pt x="30" y="134"/>
                    <a:pt x="34" y="134"/>
                  </a:cubicBezTo>
                  <a:cubicBezTo>
                    <a:pt x="38" y="134"/>
                    <a:pt x="73" y="134"/>
                    <a:pt x="73" y="134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8"/>
                    <a:pt x="98" y="137"/>
                    <a:pt x="102" y="138"/>
                  </a:cubicBezTo>
                  <a:cubicBezTo>
                    <a:pt x="105" y="140"/>
                    <a:pt x="116" y="138"/>
                    <a:pt x="119" y="137"/>
                  </a:cubicBezTo>
                  <a:cubicBezTo>
                    <a:pt x="120" y="137"/>
                    <a:pt x="121" y="137"/>
                    <a:pt x="122" y="136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0" y="81"/>
                    <a:pt x="110" y="81"/>
                    <a:pt x="110" y="81"/>
                  </a:cubicBezTo>
                  <a:cubicBezTo>
                    <a:pt x="127" y="82"/>
                    <a:pt x="127" y="82"/>
                    <a:pt x="127" y="82"/>
                  </a:cubicBezTo>
                  <a:cubicBezTo>
                    <a:pt x="130" y="79"/>
                    <a:pt x="130" y="79"/>
                    <a:pt x="130" y="79"/>
                  </a:cubicBezTo>
                  <a:cubicBezTo>
                    <a:pt x="132" y="57"/>
                    <a:pt x="132" y="57"/>
                    <a:pt x="132" y="57"/>
                  </a:cubicBezTo>
                  <a:cubicBezTo>
                    <a:pt x="132" y="56"/>
                    <a:pt x="131" y="56"/>
                    <a:pt x="129" y="57"/>
                  </a:cubicBezTo>
                  <a:cubicBezTo>
                    <a:pt x="126" y="58"/>
                    <a:pt x="123" y="58"/>
                    <a:pt x="119" y="58"/>
                  </a:cubicBezTo>
                  <a:cubicBezTo>
                    <a:pt x="116" y="58"/>
                    <a:pt x="115" y="61"/>
                    <a:pt x="113" y="61"/>
                  </a:cubicBezTo>
                  <a:cubicBezTo>
                    <a:pt x="111" y="60"/>
                    <a:pt x="113" y="54"/>
                    <a:pt x="113" y="52"/>
                  </a:cubicBezTo>
                  <a:cubicBezTo>
                    <a:pt x="114" y="49"/>
                    <a:pt x="110" y="45"/>
                    <a:pt x="108" y="43"/>
                  </a:cubicBezTo>
                  <a:cubicBezTo>
                    <a:pt x="105" y="41"/>
                    <a:pt x="111" y="28"/>
                    <a:pt x="109" y="27"/>
                  </a:cubicBezTo>
                  <a:cubicBezTo>
                    <a:pt x="108" y="25"/>
                    <a:pt x="107" y="21"/>
                    <a:pt x="107" y="18"/>
                  </a:cubicBezTo>
                  <a:cubicBezTo>
                    <a:pt x="107" y="14"/>
                    <a:pt x="105" y="16"/>
                    <a:pt x="100" y="16"/>
                  </a:cubicBezTo>
                  <a:cubicBezTo>
                    <a:pt x="95" y="16"/>
                    <a:pt x="94" y="14"/>
                    <a:pt x="94" y="14"/>
                  </a:cubicBezTo>
                  <a:cubicBezTo>
                    <a:pt x="94" y="14"/>
                    <a:pt x="88" y="12"/>
                    <a:pt x="85" y="14"/>
                  </a:cubicBezTo>
                  <a:cubicBezTo>
                    <a:pt x="82" y="15"/>
                    <a:pt x="83" y="24"/>
                    <a:pt x="81" y="24"/>
                  </a:cubicBezTo>
                  <a:cubicBezTo>
                    <a:pt x="79" y="23"/>
                    <a:pt x="73" y="24"/>
                    <a:pt x="68" y="26"/>
                  </a:cubicBezTo>
                  <a:cubicBezTo>
                    <a:pt x="63" y="27"/>
                    <a:pt x="61" y="25"/>
                    <a:pt x="58" y="19"/>
                  </a:cubicBezTo>
                  <a:cubicBezTo>
                    <a:pt x="56" y="13"/>
                    <a:pt x="53" y="15"/>
                    <a:pt x="54" y="10"/>
                  </a:cubicBezTo>
                  <a:cubicBezTo>
                    <a:pt x="55" y="6"/>
                    <a:pt x="52" y="1"/>
                    <a:pt x="52" y="1"/>
                  </a:cubicBezTo>
                  <a:cubicBezTo>
                    <a:pt x="52" y="1"/>
                    <a:pt x="19" y="0"/>
                    <a:pt x="15" y="1"/>
                  </a:cubicBezTo>
                  <a:cubicBezTo>
                    <a:pt x="14" y="1"/>
                    <a:pt x="11" y="2"/>
                    <a:pt x="9" y="4"/>
                  </a:cubicBezTo>
                  <a:cubicBezTo>
                    <a:pt x="11" y="12"/>
                    <a:pt x="17" y="25"/>
                    <a:pt x="19" y="28"/>
                  </a:cubicBezTo>
                  <a:cubicBezTo>
                    <a:pt x="20" y="31"/>
                    <a:pt x="17" y="34"/>
                    <a:pt x="17" y="39"/>
                  </a:cubicBezTo>
                  <a:cubicBezTo>
                    <a:pt x="17" y="45"/>
                    <a:pt x="23" y="56"/>
                    <a:pt x="24" y="63"/>
                  </a:cubicBezTo>
                  <a:cubicBezTo>
                    <a:pt x="25" y="70"/>
                    <a:pt x="20" y="75"/>
                    <a:pt x="16" y="79"/>
                  </a:cubicBezTo>
                  <a:cubicBezTo>
                    <a:pt x="12" y="84"/>
                    <a:pt x="8" y="95"/>
                    <a:pt x="8" y="101"/>
                  </a:cubicBezTo>
                  <a:cubicBezTo>
                    <a:pt x="8" y="108"/>
                    <a:pt x="2" y="114"/>
                    <a:pt x="2" y="117"/>
                  </a:cubicBezTo>
                  <a:cubicBezTo>
                    <a:pt x="2" y="120"/>
                    <a:pt x="1" y="129"/>
                    <a:pt x="1" y="132"/>
                  </a:cubicBezTo>
                  <a:cubicBezTo>
                    <a:pt x="0" y="132"/>
                    <a:pt x="1" y="132"/>
                    <a:pt x="1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2"/>
                    <a:pt x="5" y="129"/>
                    <a:pt x="8" y="12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55117" y="4386086"/>
              <a:ext cx="295674" cy="261558"/>
            </a:xfrm>
            <a:custGeom>
              <a:avLst/>
              <a:gdLst/>
              <a:ahLst/>
              <a:cxnLst>
                <a:cxn ang="0">
                  <a:pos x="100" y="5"/>
                </a:cxn>
                <a:cxn ang="0">
                  <a:pos x="92" y="0"/>
                </a:cxn>
                <a:cxn ang="0">
                  <a:pos x="78" y="3"/>
                </a:cxn>
                <a:cxn ang="0">
                  <a:pos x="75" y="10"/>
                </a:cxn>
                <a:cxn ang="0">
                  <a:pos x="74" y="16"/>
                </a:cxn>
                <a:cxn ang="0">
                  <a:pos x="73" y="29"/>
                </a:cxn>
                <a:cxn ang="0">
                  <a:pos x="71" y="39"/>
                </a:cxn>
                <a:cxn ang="0">
                  <a:pos x="78" y="48"/>
                </a:cxn>
                <a:cxn ang="0">
                  <a:pos x="86" y="46"/>
                </a:cxn>
                <a:cxn ang="0">
                  <a:pos x="87" y="54"/>
                </a:cxn>
                <a:cxn ang="0">
                  <a:pos x="85" y="59"/>
                </a:cxn>
                <a:cxn ang="0">
                  <a:pos x="77" y="59"/>
                </a:cxn>
                <a:cxn ang="0">
                  <a:pos x="73" y="49"/>
                </a:cxn>
                <a:cxn ang="0">
                  <a:pos x="64" y="47"/>
                </a:cxn>
                <a:cxn ang="0">
                  <a:pos x="58" y="41"/>
                </a:cxn>
                <a:cxn ang="0">
                  <a:pos x="54" y="43"/>
                </a:cxn>
                <a:cxn ang="0">
                  <a:pos x="49" y="44"/>
                </a:cxn>
                <a:cxn ang="0">
                  <a:pos x="40" y="41"/>
                </a:cxn>
                <a:cxn ang="0">
                  <a:pos x="36" y="36"/>
                </a:cxn>
                <a:cxn ang="0">
                  <a:pos x="29" y="36"/>
                </a:cxn>
                <a:cxn ang="0">
                  <a:pos x="26" y="34"/>
                </a:cxn>
                <a:cxn ang="0">
                  <a:pos x="23" y="31"/>
                </a:cxn>
                <a:cxn ang="0">
                  <a:pos x="21" y="53"/>
                </a:cxn>
                <a:cxn ang="0">
                  <a:pos x="18" y="56"/>
                </a:cxn>
                <a:cxn ang="0">
                  <a:pos x="1" y="55"/>
                </a:cxn>
                <a:cxn ang="0">
                  <a:pos x="0" y="93"/>
                </a:cxn>
                <a:cxn ang="0">
                  <a:pos x="13" y="110"/>
                </a:cxn>
                <a:cxn ang="0">
                  <a:pos x="34" y="109"/>
                </a:cxn>
                <a:cxn ang="0">
                  <a:pos x="35" y="112"/>
                </a:cxn>
                <a:cxn ang="0">
                  <a:pos x="40" y="111"/>
                </a:cxn>
                <a:cxn ang="0">
                  <a:pos x="55" y="114"/>
                </a:cxn>
                <a:cxn ang="0">
                  <a:pos x="66" y="101"/>
                </a:cxn>
                <a:cxn ang="0">
                  <a:pos x="77" y="93"/>
                </a:cxn>
                <a:cxn ang="0">
                  <a:pos x="83" y="87"/>
                </a:cxn>
                <a:cxn ang="0">
                  <a:pos x="93" y="87"/>
                </a:cxn>
                <a:cxn ang="0">
                  <a:pos x="93" y="87"/>
                </a:cxn>
                <a:cxn ang="0">
                  <a:pos x="91" y="79"/>
                </a:cxn>
                <a:cxn ang="0">
                  <a:pos x="122" y="67"/>
                </a:cxn>
                <a:cxn ang="0">
                  <a:pos x="120" y="62"/>
                </a:cxn>
                <a:cxn ang="0">
                  <a:pos x="122" y="51"/>
                </a:cxn>
                <a:cxn ang="0">
                  <a:pos x="127" y="48"/>
                </a:cxn>
                <a:cxn ang="0">
                  <a:pos x="126" y="30"/>
                </a:cxn>
                <a:cxn ang="0">
                  <a:pos x="130" y="28"/>
                </a:cxn>
                <a:cxn ang="0">
                  <a:pos x="125" y="16"/>
                </a:cxn>
                <a:cxn ang="0">
                  <a:pos x="110" y="9"/>
                </a:cxn>
                <a:cxn ang="0">
                  <a:pos x="100" y="5"/>
                </a:cxn>
              </a:cxnLst>
              <a:rect l="0" t="0" r="r" b="b"/>
              <a:pathLst>
                <a:path w="130" h="115">
                  <a:moveTo>
                    <a:pt x="100" y="5"/>
                  </a:moveTo>
                  <a:cubicBezTo>
                    <a:pt x="99" y="5"/>
                    <a:pt x="95" y="3"/>
                    <a:pt x="92" y="0"/>
                  </a:cubicBezTo>
                  <a:cubicBezTo>
                    <a:pt x="90" y="3"/>
                    <a:pt x="82" y="3"/>
                    <a:pt x="78" y="3"/>
                  </a:cubicBezTo>
                  <a:cubicBezTo>
                    <a:pt x="74" y="3"/>
                    <a:pt x="78" y="8"/>
                    <a:pt x="75" y="10"/>
                  </a:cubicBezTo>
                  <a:cubicBezTo>
                    <a:pt x="73" y="12"/>
                    <a:pt x="72" y="15"/>
                    <a:pt x="74" y="16"/>
                  </a:cubicBezTo>
                  <a:cubicBezTo>
                    <a:pt x="76" y="17"/>
                    <a:pt x="73" y="26"/>
                    <a:pt x="73" y="29"/>
                  </a:cubicBezTo>
                  <a:cubicBezTo>
                    <a:pt x="73" y="32"/>
                    <a:pt x="69" y="38"/>
                    <a:pt x="71" y="39"/>
                  </a:cubicBezTo>
                  <a:cubicBezTo>
                    <a:pt x="72" y="40"/>
                    <a:pt x="75" y="47"/>
                    <a:pt x="78" y="48"/>
                  </a:cubicBezTo>
                  <a:cubicBezTo>
                    <a:pt x="82" y="49"/>
                    <a:pt x="84" y="46"/>
                    <a:pt x="86" y="46"/>
                  </a:cubicBezTo>
                  <a:cubicBezTo>
                    <a:pt x="87" y="46"/>
                    <a:pt x="87" y="50"/>
                    <a:pt x="87" y="54"/>
                  </a:cubicBezTo>
                  <a:cubicBezTo>
                    <a:pt x="87" y="57"/>
                    <a:pt x="85" y="59"/>
                    <a:pt x="85" y="59"/>
                  </a:cubicBezTo>
                  <a:cubicBezTo>
                    <a:pt x="85" y="59"/>
                    <a:pt x="80" y="61"/>
                    <a:pt x="77" y="59"/>
                  </a:cubicBezTo>
                  <a:cubicBezTo>
                    <a:pt x="75" y="57"/>
                    <a:pt x="73" y="51"/>
                    <a:pt x="73" y="49"/>
                  </a:cubicBezTo>
                  <a:cubicBezTo>
                    <a:pt x="73" y="47"/>
                    <a:pt x="67" y="47"/>
                    <a:pt x="64" y="47"/>
                  </a:cubicBezTo>
                  <a:cubicBezTo>
                    <a:pt x="62" y="47"/>
                    <a:pt x="59" y="43"/>
                    <a:pt x="58" y="41"/>
                  </a:cubicBezTo>
                  <a:cubicBezTo>
                    <a:pt x="57" y="39"/>
                    <a:pt x="54" y="41"/>
                    <a:pt x="54" y="43"/>
                  </a:cubicBezTo>
                  <a:cubicBezTo>
                    <a:pt x="54" y="44"/>
                    <a:pt x="52" y="44"/>
                    <a:pt x="49" y="44"/>
                  </a:cubicBezTo>
                  <a:cubicBezTo>
                    <a:pt x="47" y="44"/>
                    <a:pt x="42" y="40"/>
                    <a:pt x="40" y="41"/>
                  </a:cubicBezTo>
                  <a:cubicBezTo>
                    <a:pt x="38" y="42"/>
                    <a:pt x="36" y="38"/>
                    <a:pt x="36" y="36"/>
                  </a:cubicBezTo>
                  <a:cubicBezTo>
                    <a:pt x="37" y="34"/>
                    <a:pt x="31" y="35"/>
                    <a:pt x="29" y="36"/>
                  </a:cubicBezTo>
                  <a:cubicBezTo>
                    <a:pt x="27" y="37"/>
                    <a:pt x="26" y="34"/>
                    <a:pt x="26" y="34"/>
                  </a:cubicBezTo>
                  <a:cubicBezTo>
                    <a:pt x="26" y="34"/>
                    <a:pt x="25" y="32"/>
                    <a:pt x="23" y="31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20" y="109"/>
                    <a:pt x="34" y="107"/>
                    <a:pt x="34" y="109"/>
                  </a:cubicBezTo>
                  <a:cubicBezTo>
                    <a:pt x="34" y="110"/>
                    <a:pt x="34" y="111"/>
                    <a:pt x="35" y="112"/>
                  </a:cubicBezTo>
                  <a:cubicBezTo>
                    <a:pt x="37" y="112"/>
                    <a:pt x="39" y="111"/>
                    <a:pt x="40" y="111"/>
                  </a:cubicBezTo>
                  <a:cubicBezTo>
                    <a:pt x="43" y="112"/>
                    <a:pt x="52" y="115"/>
                    <a:pt x="55" y="114"/>
                  </a:cubicBezTo>
                  <a:cubicBezTo>
                    <a:pt x="57" y="112"/>
                    <a:pt x="62" y="102"/>
                    <a:pt x="66" y="101"/>
                  </a:cubicBezTo>
                  <a:cubicBezTo>
                    <a:pt x="71" y="100"/>
                    <a:pt x="77" y="95"/>
                    <a:pt x="77" y="93"/>
                  </a:cubicBezTo>
                  <a:cubicBezTo>
                    <a:pt x="77" y="91"/>
                    <a:pt x="77" y="89"/>
                    <a:pt x="83" y="87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9"/>
                    <a:pt x="121" y="67"/>
                    <a:pt x="122" y="67"/>
                  </a:cubicBezTo>
                  <a:cubicBezTo>
                    <a:pt x="121" y="65"/>
                    <a:pt x="120" y="63"/>
                    <a:pt x="120" y="62"/>
                  </a:cubicBezTo>
                  <a:cubicBezTo>
                    <a:pt x="121" y="62"/>
                    <a:pt x="122" y="54"/>
                    <a:pt x="122" y="51"/>
                  </a:cubicBezTo>
                  <a:cubicBezTo>
                    <a:pt x="122" y="49"/>
                    <a:pt x="129" y="51"/>
                    <a:pt x="127" y="48"/>
                  </a:cubicBezTo>
                  <a:cubicBezTo>
                    <a:pt x="124" y="46"/>
                    <a:pt x="125" y="33"/>
                    <a:pt x="126" y="30"/>
                  </a:cubicBezTo>
                  <a:cubicBezTo>
                    <a:pt x="127" y="27"/>
                    <a:pt x="130" y="30"/>
                    <a:pt x="130" y="28"/>
                  </a:cubicBezTo>
                  <a:cubicBezTo>
                    <a:pt x="130" y="25"/>
                    <a:pt x="127" y="18"/>
                    <a:pt x="125" y="16"/>
                  </a:cubicBezTo>
                  <a:cubicBezTo>
                    <a:pt x="124" y="14"/>
                    <a:pt x="113" y="10"/>
                    <a:pt x="110" y="9"/>
                  </a:cubicBezTo>
                  <a:cubicBezTo>
                    <a:pt x="108" y="9"/>
                    <a:pt x="103" y="5"/>
                    <a:pt x="100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29489" y="4200342"/>
              <a:ext cx="51175" cy="4548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2" y="2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3" y="12"/>
                </a:cxn>
                <a:cxn ang="0">
                  <a:pos x="0" y="15"/>
                </a:cxn>
                <a:cxn ang="0">
                  <a:pos x="3" y="18"/>
                </a:cxn>
                <a:cxn ang="0">
                  <a:pos x="6" y="19"/>
                </a:cxn>
                <a:cxn ang="0">
                  <a:pos x="12" y="15"/>
                </a:cxn>
                <a:cxn ang="0">
                  <a:pos x="22" y="13"/>
                </a:cxn>
                <a:cxn ang="0">
                  <a:pos x="20" y="5"/>
                </a:cxn>
                <a:cxn ang="0">
                  <a:pos x="18" y="0"/>
                </a:cxn>
              </a:cxnLst>
              <a:rect l="0" t="0" r="r" b="b"/>
              <a:pathLst>
                <a:path w="22" h="20">
                  <a:moveTo>
                    <a:pt x="18" y="0"/>
                  </a:moveTo>
                  <a:cubicBezTo>
                    <a:pt x="16" y="1"/>
                    <a:pt x="13" y="2"/>
                    <a:pt x="12" y="2"/>
                  </a:cubicBezTo>
                  <a:cubicBezTo>
                    <a:pt x="11" y="3"/>
                    <a:pt x="10" y="4"/>
                    <a:pt x="6" y="3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2" y="6"/>
                    <a:pt x="3" y="12"/>
                    <a:pt x="3" y="12"/>
                  </a:cubicBezTo>
                  <a:cubicBezTo>
                    <a:pt x="3" y="12"/>
                    <a:pt x="0" y="12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4" y="18"/>
                    <a:pt x="5" y="18"/>
                    <a:pt x="6" y="19"/>
                  </a:cubicBezTo>
                  <a:cubicBezTo>
                    <a:pt x="13" y="20"/>
                    <a:pt x="12" y="15"/>
                    <a:pt x="12" y="15"/>
                  </a:cubicBezTo>
                  <a:cubicBezTo>
                    <a:pt x="12" y="15"/>
                    <a:pt x="21" y="16"/>
                    <a:pt x="22" y="13"/>
                  </a:cubicBezTo>
                  <a:cubicBezTo>
                    <a:pt x="22" y="10"/>
                    <a:pt x="20" y="5"/>
                    <a:pt x="20" y="5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40326" y="3857284"/>
              <a:ext cx="267244" cy="356325"/>
            </a:xfrm>
            <a:custGeom>
              <a:avLst/>
              <a:gdLst/>
              <a:ahLst/>
              <a:cxnLst>
                <a:cxn ang="0">
                  <a:pos x="27" y="30"/>
                </a:cxn>
                <a:cxn ang="0">
                  <a:pos x="35" y="37"/>
                </a:cxn>
                <a:cxn ang="0">
                  <a:pos x="58" y="45"/>
                </a:cxn>
                <a:cxn ang="0">
                  <a:pos x="73" y="48"/>
                </a:cxn>
                <a:cxn ang="0">
                  <a:pos x="77" y="51"/>
                </a:cxn>
                <a:cxn ang="0">
                  <a:pos x="47" y="81"/>
                </a:cxn>
                <a:cxn ang="0">
                  <a:pos x="35" y="83"/>
                </a:cxn>
                <a:cxn ang="0">
                  <a:pos x="20" y="91"/>
                </a:cxn>
                <a:cxn ang="0">
                  <a:pos x="11" y="92"/>
                </a:cxn>
                <a:cxn ang="0">
                  <a:pos x="5" y="100"/>
                </a:cxn>
                <a:cxn ang="0">
                  <a:pos x="0" y="108"/>
                </a:cxn>
                <a:cxn ang="0">
                  <a:pos x="1" y="148"/>
                </a:cxn>
                <a:cxn ang="0">
                  <a:pos x="6" y="157"/>
                </a:cxn>
                <a:cxn ang="0">
                  <a:pos x="31" y="131"/>
                </a:cxn>
                <a:cxn ang="0">
                  <a:pos x="51" y="116"/>
                </a:cxn>
                <a:cxn ang="0">
                  <a:pos x="79" y="88"/>
                </a:cxn>
                <a:cxn ang="0">
                  <a:pos x="92" y="67"/>
                </a:cxn>
                <a:cxn ang="0">
                  <a:pos x="102" y="50"/>
                </a:cxn>
                <a:cxn ang="0">
                  <a:pos x="113" y="28"/>
                </a:cxn>
                <a:cxn ang="0">
                  <a:pos x="117" y="8"/>
                </a:cxn>
                <a:cxn ang="0">
                  <a:pos x="109" y="4"/>
                </a:cxn>
                <a:cxn ang="0">
                  <a:pos x="84" y="11"/>
                </a:cxn>
                <a:cxn ang="0">
                  <a:pos x="66" y="15"/>
                </a:cxn>
                <a:cxn ang="0">
                  <a:pos x="51" y="18"/>
                </a:cxn>
                <a:cxn ang="0">
                  <a:pos x="33" y="16"/>
                </a:cxn>
                <a:cxn ang="0">
                  <a:pos x="27" y="10"/>
                </a:cxn>
                <a:cxn ang="0">
                  <a:pos x="20" y="20"/>
                </a:cxn>
                <a:cxn ang="0">
                  <a:pos x="27" y="30"/>
                </a:cxn>
              </a:cxnLst>
              <a:rect l="0" t="0" r="r" b="b"/>
              <a:pathLst>
                <a:path w="117" h="157">
                  <a:moveTo>
                    <a:pt x="27" y="30"/>
                  </a:moveTo>
                  <a:cubicBezTo>
                    <a:pt x="29" y="31"/>
                    <a:pt x="33" y="36"/>
                    <a:pt x="35" y="37"/>
                  </a:cubicBezTo>
                  <a:cubicBezTo>
                    <a:pt x="37" y="37"/>
                    <a:pt x="50" y="41"/>
                    <a:pt x="58" y="45"/>
                  </a:cubicBezTo>
                  <a:cubicBezTo>
                    <a:pt x="66" y="48"/>
                    <a:pt x="71" y="48"/>
                    <a:pt x="73" y="48"/>
                  </a:cubicBezTo>
                  <a:cubicBezTo>
                    <a:pt x="76" y="48"/>
                    <a:pt x="79" y="49"/>
                    <a:pt x="77" y="51"/>
                  </a:cubicBezTo>
                  <a:cubicBezTo>
                    <a:pt x="75" y="52"/>
                    <a:pt x="50" y="77"/>
                    <a:pt x="47" y="81"/>
                  </a:cubicBezTo>
                  <a:cubicBezTo>
                    <a:pt x="44" y="84"/>
                    <a:pt x="42" y="83"/>
                    <a:pt x="35" y="83"/>
                  </a:cubicBezTo>
                  <a:cubicBezTo>
                    <a:pt x="27" y="83"/>
                    <a:pt x="22" y="91"/>
                    <a:pt x="20" y="91"/>
                  </a:cubicBezTo>
                  <a:cubicBezTo>
                    <a:pt x="19" y="90"/>
                    <a:pt x="14" y="91"/>
                    <a:pt x="11" y="92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11" y="151"/>
                    <a:pt x="23" y="140"/>
                    <a:pt x="31" y="131"/>
                  </a:cubicBezTo>
                  <a:cubicBezTo>
                    <a:pt x="41" y="121"/>
                    <a:pt x="46" y="118"/>
                    <a:pt x="51" y="116"/>
                  </a:cubicBezTo>
                  <a:cubicBezTo>
                    <a:pt x="56" y="113"/>
                    <a:pt x="70" y="100"/>
                    <a:pt x="79" y="88"/>
                  </a:cubicBezTo>
                  <a:cubicBezTo>
                    <a:pt x="85" y="81"/>
                    <a:pt x="91" y="73"/>
                    <a:pt x="92" y="67"/>
                  </a:cubicBezTo>
                  <a:cubicBezTo>
                    <a:pt x="93" y="62"/>
                    <a:pt x="98" y="55"/>
                    <a:pt x="102" y="50"/>
                  </a:cubicBezTo>
                  <a:cubicBezTo>
                    <a:pt x="106" y="45"/>
                    <a:pt x="113" y="32"/>
                    <a:pt x="113" y="28"/>
                  </a:cubicBezTo>
                  <a:cubicBezTo>
                    <a:pt x="113" y="24"/>
                    <a:pt x="116" y="15"/>
                    <a:pt x="117" y="8"/>
                  </a:cubicBezTo>
                  <a:cubicBezTo>
                    <a:pt x="117" y="1"/>
                    <a:pt x="111" y="0"/>
                    <a:pt x="109" y="4"/>
                  </a:cubicBezTo>
                  <a:cubicBezTo>
                    <a:pt x="107" y="8"/>
                    <a:pt x="93" y="11"/>
                    <a:pt x="84" y="11"/>
                  </a:cubicBezTo>
                  <a:cubicBezTo>
                    <a:pt x="75" y="11"/>
                    <a:pt x="69" y="12"/>
                    <a:pt x="66" y="15"/>
                  </a:cubicBezTo>
                  <a:cubicBezTo>
                    <a:pt x="63" y="18"/>
                    <a:pt x="54" y="14"/>
                    <a:pt x="51" y="18"/>
                  </a:cubicBezTo>
                  <a:cubicBezTo>
                    <a:pt x="48" y="21"/>
                    <a:pt x="36" y="24"/>
                    <a:pt x="33" y="16"/>
                  </a:cubicBezTo>
                  <a:cubicBezTo>
                    <a:pt x="31" y="13"/>
                    <a:pt x="29" y="11"/>
                    <a:pt x="27" y="10"/>
                  </a:cubicBezTo>
                  <a:cubicBezTo>
                    <a:pt x="24" y="13"/>
                    <a:pt x="20" y="18"/>
                    <a:pt x="20" y="20"/>
                  </a:cubicBezTo>
                  <a:cubicBezTo>
                    <a:pt x="21" y="22"/>
                    <a:pt x="25" y="29"/>
                    <a:pt x="27" y="3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66200" y="3201494"/>
              <a:ext cx="310837" cy="246395"/>
            </a:xfrm>
            <a:custGeom>
              <a:avLst/>
              <a:gdLst/>
              <a:ahLst/>
              <a:cxnLst>
                <a:cxn ang="0">
                  <a:pos x="50" y="108"/>
                </a:cxn>
                <a:cxn ang="0">
                  <a:pos x="50" y="93"/>
                </a:cxn>
                <a:cxn ang="0">
                  <a:pos x="68" y="81"/>
                </a:cxn>
                <a:cxn ang="0">
                  <a:pos x="75" y="79"/>
                </a:cxn>
                <a:cxn ang="0">
                  <a:pos x="85" y="77"/>
                </a:cxn>
                <a:cxn ang="0">
                  <a:pos x="91" y="70"/>
                </a:cxn>
                <a:cxn ang="0">
                  <a:pos x="99" y="67"/>
                </a:cxn>
                <a:cxn ang="0">
                  <a:pos x="104" y="64"/>
                </a:cxn>
                <a:cxn ang="0">
                  <a:pos x="106" y="57"/>
                </a:cxn>
                <a:cxn ang="0">
                  <a:pos x="110" y="54"/>
                </a:cxn>
                <a:cxn ang="0">
                  <a:pos x="116" y="50"/>
                </a:cxn>
                <a:cxn ang="0">
                  <a:pos x="133" y="49"/>
                </a:cxn>
                <a:cxn ang="0">
                  <a:pos x="135" y="45"/>
                </a:cxn>
                <a:cxn ang="0">
                  <a:pos x="131" y="37"/>
                </a:cxn>
                <a:cxn ang="0">
                  <a:pos x="130" y="27"/>
                </a:cxn>
                <a:cxn ang="0">
                  <a:pos x="127" y="15"/>
                </a:cxn>
                <a:cxn ang="0">
                  <a:pos x="125" y="11"/>
                </a:cxn>
                <a:cxn ang="0">
                  <a:pos x="112" y="8"/>
                </a:cxn>
                <a:cxn ang="0">
                  <a:pos x="93" y="6"/>
                </a:cxn>
                <a:cxn ang="0">
                  <a:pos x="82" y="2"/>
                </a:cxn>
                <a:cxn ang="0">
                  <a:pos x="70" y="25"/>
                </a:cxn>
                <a:cxn ang="0">
                  <a:pos x="53" y="33"/>
                </a:cxn>
                <a:cxn ang="0">
                  <a:pos x="44" y="42"/>
                </a:cxn>
                <a:cxn ang="0">
                  <a:pos x="38" y="53"/>
                </a:cxn>
                <a:cxn ang="0">
                  <a:pos x="38" y="70"/>
                </a:cxn>
                <a:cxn ang="0">
                  <a:pos x="25" y="89"/>
                </a:cxn>
                <a:cxn ang="0">
                  <a:pos x="8" y="100"/>
                </a:cxn>
                <a:cxn ang="0">
                  <a:pos x="0" y="104"/>
                </a:cxn>
                <a:cxn ang="0">
                  <a:pos x="42" y="104"/>
                </a:cxn>
                <a:cxn ang="0">
                  <a:pos x="50" y="108"/>
                </a:cxn>
              </a:cxnLst>
              <a:rect l="0" t="0" r="r" b="b"/>
              <a:pathLst>
                <a:path w="136" h="108">
                  <a:moveTo>
                    <a:pt x="50" y="108"/>
                  </a:moveTo>
                  <a:cubicBezTo>
                    <a:pt x="50" y="101"/>
                    <a:pt x="49" y="94"/>
                    <a:pt x="50" y="93"/>
                  </a:cubicBezTo>
                  <a:cubicBezTo>
                    <a:pt x="50" y="91"/>
                    <a:pt x="65" y="83"/>
                    <a:pt x="68" y="81"/>
                  </a:cubicBezTo>
                  <a:cubicBezTo>
                    <a:pt x="70" y="80"/>
                    <a:pt x="75" y="82"/>
                    <a:pt x="75" y="79"/>
                  </a:cubicBezTo>
                  <a:cubicBezTo>
                    <a:pt x="75" y="76"/>
                    <a:pt x="81" y="77"/>
                    <a:pt x="85" y="77"/>
                  </a:cubicBezTo>
                  <a:cubicBezTo>
                    <a:pt x="89" y="76"/>
                    <a:pt x="91" y="73"/>
                    <a:pt x="91" y="70"/>
                  </a:cubicBezTo>
                  <a:cubicBezTo>
                    <a:pt x="91" y="67"/>
                    <a:pt x="96" y="67"/>
                    <a:pt x="99" y="67"/>
                  </a:cubicBezTo>
                  <a:cubicBezTo>
                    <a:pt x="103" y="67"/>
                    <a:pt x="102" y="64"/>
                    <a:pt x="104" y="64"/>
                  </a:cubicBezTo>
                  <a:cubicBezTo>
                    <a:pt x="107" y="64"/>
                    <a:pt x="105" y="60"/>
                    <a:pt x="106" y="57"/>
                  </a:cubicBezTo>
                  <a:cubicBezTo>
                    <a:pt x="106" y="53"/>
                    <a:pt x="106" y="54"/>
                    <a:pt x="110" y="54"/>
                  </a:cubicBezTo>
                  <a:cubicBezTo>
                    <a:pt x="113" y="54"/>
                    <a:pt x="116" y="52"/>
                    <a:pt x="116" y="50"/>
                  </a:cubicBezTo>
                  <a:cubicBezTo>
                    <a:pt x="116" y="48"/>
                    <a:pt x="130" y="49"/>
                    <a:pt x="133" y="49"/>
                  </a:cubicBezTo>
                  <a:cubicBezTo>
                    <a:pt x="135" y="49"/>
                    <a:pt x="136" y="46"/>
                    <a:pt x="135" y="45"/>
                  </a:cubicBezTo>
                  <a:cubicBezTo>
                    <a:pt x="135" y="43"/>
                    <a:pt x="133" y="37"/>
                    <a:pt x="131" y="37"/>
                  </a:cubicBezTo>
                  <a:cubicBezTo>
                    <a:pt x="129" y="37"/>
                    <a:pt x="130" y="31"/>
                    <a:pt x="130" y="27"/>
                  </a:cubicBezTo>
                  <a:cubicBezTo>
                    <a:pt x="130" y="22"/>
                    <a:pt x="129" y="18"/>
                    <a:pt x="127" y="15"/>
                  </a:cubicBezTo>
                  <a:cubicBezTo>
                    <a:pt x="126" y="14"/>
                    <a:pt x="126" y="13"/>
                    <a:pt x="125" y="11"/>
                  </a:cubicBezTo>
                  <a:cubicBezTo>
                    <a:pt x="121" y="11"/>
                    <a:pt x="116" y="8"/>
                    <a:pt x="112" y="8"/>
                  </a:cubicBezTo>
                  <a:cubicBezTo>
                    <a:pt x="106" y="8"/>
                    <a:pt x="97" y="11"/>
                    <a:pt x="93" y="6"/>
                  </a:cubicBezTo>
                  <a:cubicBezTo>
                    <a:pt x="88" y="2"/>
                    <a:pt x="85" y="0"/>
                    <a:pt x="82" y="2"/>
                  </a:cubicBezTo>
                  <a:cubicBezTo>
                    <a:pt x="79" y="3"/>
                    <a:pt x="73" y="20"/>
                    <a:pt x="70" y="25"/>
                  </a:cubicBezTo>
                  <a:cubicBezTo>
                    <a:pt x="67" y="29"/>
                    <a:pt x="57" y="33"/>
                    <a:pt x="53" y="33"/>
                  </a:cubicBezTo>
                  <a:cubicBezTo>
                    <a:pt x="48" y="33"/>
                    <a:pt x="48" y="40"/>
                    <a:pt x="44" y="42"/>
                  </a:cubicBezTo>
                  <a:cubicBezTo>
                    <a:pt x="41" y="45"/>
                    <a:pt x="42" y="50"/>
                    <a:pt x="38" y="53"/>
                  </a:cubicBezTo>
                  <a:cubicBezTo>
                    <a:pt x="34" y="56"/>
                    <a:pt x="36" y="67"/>
                    <a:pt x="38" y="70"/>
                  </a:cubicBezTo>
                  <a:cubicBezTo>
                    <a:pt x="40" y="74"/>
                    <a:pt x="30" y="85"/>
                    <a:pt x="25" y="89"/>
                  </a:cubicBezTo>
                  <a:cubicBezTo>
                    <a:pt x="19" y="92"/>
                    <a:pt x="17" y="98"/>
                    <a:pt x="8" y="100"/>
                  </a:cubicBezTo>
                  <a:cubicBezTo>
                    <a:pt x="5" y="100"/>
                    <a:pt x="2" y="102"/>
                    <a:pt x="0" y="104"/>
                  </a:cubicBezTo>
                  <a:cubicBezTo>
                    <a:pt x="14" y="104"/>
                    <a:pt x="35" y="104"/>
                    <a:pt x="42" y="104"/>
                  </a:cubicBezTo>
                  <a:cubicBezTo>
                    <a:pt x="50" y="104"/>
                    <a:pt x="48" y="106"/>
                    <a:pt x="50" y="10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93107" y="3157902"/>
              <a:ext cx="111826" cy="208488"/>
            </a:xfrm>
            <a:custGeom>
              <a:avLst/>
              <a:gdLst/>
              <a:ahLst/>
              <a:cxnLst>
                <a:cxn ang="0">
                  <a:pos x="13" y="23"/>
                </a:cxn>
                <a:cxn ang="0">
                  <a:pos x="10" y="35"/>
                </a:cxn>
                <a:cxn ang="0">
                  <a:pos x="3" y="42"/>
                </a:cxn>
                <a:cxn ang="0">
                  <a:pos x="7" y="54"/>
                </a:cxn>
                <a:cxn ang="0">
                  <a:pos x="12" y="62"/>
                </a:cxn>
                <a:cxn ang="0">
                  <a:pos x="21" y="68"/>
                </a:cxn>
                <a:cxn ang="0">
                  <a:pos x="26" y="88"/>
                </a:cxn>
                <a:cxn ang="0">
                  <a:pos x="27" y="91"/>
                </a:cxn>
                <a:cxn ang="0">
                  <a:pos x="32" y="87"/>
                </a:cxn>
                <a:cxn ang="0">
                  <a:pos x="34" y="78"/>
                </a:cxn>
                <a:cxn ang="0">
                  <a:pos x="35" y="73"/>
                </a:cxn>
                <a:cxn ang="0">
                  <a:pos x="43" y="65"/>
                </a:cxn>
                <a:cxn ang="0">
                  <a:pos x="48" y="61"/>
                </a:cxn>
                <a:cxn ang="0">
                  <a:pos x="49" y="55"/>
                </a:cxn>
                <a:cxn ang="0">
                  <a:pos x="44" y="51"/>
                </a:cxn>
                <a:cxn ang="0">
                  <a:pos x="40" y="47"/>
                </a:cxn>
                <a:cxn ang="0">
                  <a:pos x="31" y="43"/>
                </a:cxn>
                <a:cxn ang="0">
                  <a:pos x="40" y="35"/>
                </a:cxn>
                <a:cxn ang="0">
                  <a:pos x="40" y="20"/>
                </a:cxn>
                <a:cxn ang="0">
                  <a:pos x="42" y="10"/>
                </a:cxn>
                <a:cxn ang="0">
                  <a:pos x="40" y="6"/>
                </a:cxn>
                <a:cxn ang="0">
                  <a:pos x="35" y="4"/>
                </a:cxn>
                <a:cxn ang="0">
                  <a:pos x="20" y="4"/>
                </a:cxn>
                <a:cxn ang="0">
                  <a:pos x="13" y="5"/>
                </a:cxn>
                <a:cxn ang="0">
                  <a:pos x="13" y="23"/>
                </a:cxn>
              </a:cxnLst>
              <a:rect l="0" t="0" r="r" b="b"/>
              <a:pathLst>
                <a:path w="49" h="91">
                  <a:moveTo>
                    <a:pt x="13" y="23"/>
                  </a:moveTo>
                  <a:cubicBezTo>
                    <a:pt x="16" y="27"/>
                    <a:pt x="13" y="34"/>
                    <a:pt x="10" y="35"/>
                  </a:cubicBezTo>
                  <a:cubicBezTo>
                    <a:pt x="7" y="36"/>
                    <a:pt x="5" y="42"/>
                    <a:pt x="3" y="42"/>
                  </a:cubicBezTo>
                  <a:cubicBezTo>
                    <a:pt x="0" y="42"/>
                    <a:pt x="3" y="52"/>
                    <a:pt x="7" y="54"/>
                  </a:cubicBezTo>
                  <a:cubicBezTo>
                    <a:pt x="12" y="56"/>
                    <a:pt x="12" y="60"/>
                    <a:pt x="12" y="62"/>
                  </a:cubicBezTo>
                  <a:cubicBezTo>
                    <a:pt x="12" y="64"/>
                    <a:pt x="19" y="66"/>
                    <a:pt x="21" y="68"/>
                  </a:cubicBezTo>
                  <a:cubicBezTo>
                    <a:pt x="23" y="71"/>
                    <a:pt x="26" y="84"/>
                    <a:pt x="26" y="88"/>
                  </a:cubicBezTo>
                  <a:cubicBezTo>
                    <a:pt x="26" y="89"/>
                    <a:pt x="26" y="90"/>
                    <a:pt x="27" y="91"/>
                  </a:cubicBezTo>
                  <a:cubicBezTo>
                    <a:pt x="29" y="90"/>
                    <a:pt x="31" y="89"/>
                    <a:pt x="32" y="87"/>
                  </a:cubicBezTo>
                  <a:cubicBezTo>
                    <a:pt x="33" y="84"/>
                    <a:pt x="34" y="79"/>
                    <a:pt x="34" y="78"/>
                  </a:cubicBezTo>
                  <a:cubicBezTo>
                    <a:pt x="33" y="77"/>
                    <a:pt x="33" y="74"/>
                    <a:pt x="35" y="73"/>
                  </a:cubicBezTo>
                  <a:cubicBezTo>
                    <a:pt x="36" y="72"/>
                    <a:pt x="42" y="65"/>
                    <a:pt x="43" y="65"/>
                  </a:cubicBezTo>
                  <a:cubicBezTo>
                    <a:pt x="45" y="64"/>
                    <a:pt x="48" y="65"/>
                    <a:pt x="48" y="61"/>
                  </a:cubicBezTo>
                  <a:cubicBezTo>
                    <a:pt x="48" y="60"/>
                    <a:pt x="48" y="58"/>
                    <a:pt x="49" y="55"/>
                  </a:cubicBezTo>
                  <a:cubicBezTo>
                    <a:pt x="46" y="54"/>
                    <a:pt x="44" y="52"/>
                    <a:pt x="44" y="51"/>
                  </a:cubicBezTo>
                  <a:cubicBezTo>
                    <a:pt x="44" y="49"/>
                    <a:pt x="41" y="45"/>
                    <a:pt x="40" y="47"/>
                  </a:cubicBezTo>
                  <a:cubicBezTo>
                    <a:pt x="38" y="49"/>
                    <a:pt x="32" y="47"/>
                    <a:pt x="31" y="43"/>
                  </a:cubicBezTo>
                  <a:cubicBezTo>
                    <a:pt x="30" y="39"/>
                    <a:pt x="35" y="39"/>
                    <a:pt x="40" y="35"/>
                  </a:cubicBezTo>
                  <a:cubicBezTo>
                    <a:pt x="44" y="31"/>
                    <a:pt x="45" y="24"/>
                    <a:pt x="40" y="20"/>
                  </a:cubicBezTo>
                  <a:cubicBezTo>
                    <a:pt x="35" y="16"/>
                    <a:pt x="38" y="14"/>
                    <a:pt x="42" y="10"/>
                  </a:cubicBezTo>
                  <a:cubicBezTo>
                    <a:pt x="45" y="7"/>
                    <a:pt x="42" y="5"/>
                    <a:pt x="40" y="6"/>
                  </a:cubicBezTo>
                  <a:cubicBezTo>
                    <a:pt x="39" y="8"/>
                    <a:pt x="36" y="8"/>
                    <a:pt x="35" y="4"/>
                  </a:cubicBezTo>
                  <a:cubicBezTo>
                    <a:pt x="35" y="0"/>
                    <a:pt x="24" y="0"/>
                    <a:pt x="20" y="4"/>
                  </a:cubicBezTo>
                  <a:cubicBezTo>
                    <a:pt x="18" y="5"/>
                    <a:pt x="16" y="5"/>
                    <a:pt x="13" y="5"/>
                  </a:cubicBezTo>
                  <a:cubicBezTo>
                    <a:pt x="12" y="12"/>
                    <a:pt x="12" y="20"/>
                    <a:pt x="13" y="2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78025" y="3165483"/>
              <a:ext cx="536384" cy="513639"/>
            </a:xfrm>
            <a:custGeom>
              <a:avLst/>
              <a:gdLst/>
              <a:ahLst/>
              <a:cxnLst>
                <a:cxn ang="0">
                  <a:pos x="81" y="43"/>
                </a:cxn>
                <a:cxn ang="0">
                  <a:pos x="82" y="53"/>
                </a:cxn>
                <a:cxn ang="0">
                  <a:pos x="86" y="61"/>
                </a:cxn>
                <a:cxn ang="0">
                  <a:pos x="84" y="65"/>
                </a:cxn>
                <a:cxn ang="0">
                  <a:pos x="67" y="66"/>
                </a:cxn>
                <a:cxn ang="0">
                  <a:pos x="61" y="70"/>
                </a:cxn>
                <a:cxn ang="0">
                  <a:pos x="57" y="73"/>
                </a:cxn>
                <a:cxn ang="0">
                  <a:pos x="55" y="80"/>
                </a:cxn>
                <a:cxn ang="0">
                  <a:pos x="50" y="83"/>
                </a:cxn>
                <a:cxn ang="0">
                  <a:pos x="42" y="86"/>
                </a:cxn>
                <a:cxn ang="0">
                  <a:pos x="36" y="93"/>
                </a:cxn>
                <a:cxn ang="0">
                  <a:pos x="26" y="95"/>
                </a:cxn>
                <a:cxn ang="0">
                  <a:pos x="19" y="97"/>
                </a:cxn>
                <a:cxn ang="0">
                  <a:pos x="1" y="109"/>
                </a:cxn>
                <a:cxn ang="0">
                  <a:pos x="1" y="124"/>
                </a:cxn>
                <a:cxn ang="0">
                  <a:pos x="3" y="126"/>
                </a:cxn>
                <a:cxn ang="0">
                  <a:pos x="112" y="199"/>
                </a:cxn>
                <a:cxn ang="0">
                  <a:pos x="120" y="209"/>
                </a:cxn>
                <a:cxn ang="0">
                  <a:pos x="132" y="213"/>
                </a:cxn>
                <a:cxn ang="0">
                  <a:pos x="138" y="225"/>
                </a:cxn>
                <a:cxn ang="0">
                  <a:pos x="149" y="223"/>
                </a:cxn>
                <a:cxn ang="0">
                  <a:pos x="166" y="217"/>
                </a:cxn>
                <a:cxn ang="0">
                  <a:pos x="187" y="201"/>
                </a:cxn>
                <a:cxn ang="0">
                  <a:pos x="235" y="171"/>
                </a:cxn>
                <a:cxn ang="0">
                  <a:pos x="235" y="171"/>
                </a:cxn>
                <a:cxn ang="0">
                  <a:pos x="230" y="161"/>
                </a:cxn>
                <a:cxn ang="0">
                  <a:pos x="221" y="158"/>
                </a:cxn>
                <a:cxn ang="0">
                  <a:pos x="214" y="154"/>
                </a:cxn>
                <a:cxn ang="0">
                  <a:pos x="212" y="145"/>
                </a:cxn>
                <a:cxn ang="0">
                  <a:pos x="207" y="138"/>
                </a:cxn>
                <a:cxn ang="0">
                  <a:pos x="212" y="133"/>
                </a:cxn>
                <a:cxn ang="0">
                  <a:pos x="211" y="127"/>
                </a:cxn>
                <a:cxn ang="0">
                  <a:pos x="211" y="120"/>
                </a:cxn>
                <a:cxn ang="0">
                  <a:pos x="211" y="113"/>
                </a:cxn>
                <a:cxn ang="0">
                  <a:pos x="212" y="101"/>
                </a:cxn>
                <a:cxn ang="0">
                  <a:pos x="207" y="91"/>
                </a:cxn>
                <a:cxn ang="0">
                  <a:pos x="209" y="88"/>
                </a:cxn>
                <a:cxn ang="0">
                  <a:pos x="208" y="85"/>
                </a:cxn>
                <a:cxn ang="0">
                  <a:pos x="203" y="65"/>
                </a:cxn>
                <a:cxn ang="0">
                  <a:pos x="194" y="59"/>
                </a:cxn>
                <a:cxn ang="0">
                  <a:pos x="189" y="51"/>
                </a:cxn>
                <a:cxn ang="0">
                  <a:pos x="185" y="39"/>
                </a:cxn>
                <a:cxn ang="0">
                  <a:pos x="192" y="32"/>
                </a:cxn>
                <a:cxn ang="0">
                  <a:pos x="195" y="20"/>
                </a:cxn>
                <a:cxn ang="0">
                  <a:pos x="195" y="2"/>
                </a:cxn>
                <a:cxn ang="0">
                  <a:pos x="185" y="0"/>
                </a:cxn>
                <a:cxn ang="0">
                  <a:pos x="173" y="1"/>
                </a:cxn>
                <a:cxn ang="0">
                  <a:pos x="158" y="5"/>
                </a:cxn>
                <a:cxn ang="0">
                  <a:pos x="115" y="7"/>
                </a:cxn>
                <a:cxn ang="0">
                  <a:pos x="98" y="16"/>
                </a:cxn>
                <a:cxn ang="0">
                  <a:pos x="80" y="26"/>
                </a:cxn>
                <a:cxn ang="0">
                  <a:pos x="76" y="27"/>
                </a:cxn>
                <a:cxn ang="0">
                  <a:pos x="78" y="31"/>
                </a:cxn>
                <a:cxn ang="0">
                  <a:pos x="81" y="43"/>
                </a:cxn>
              </a:cxnLst>
              <a:rect l="0" t="0" r="r" b="b"/>
              <a:pathLst>
                <a:path w="235" h="225">
                  <a:moveTo>
                    <a:pt x="81" y="43"/>
                  </a:moveTo>
                  <a:cubicBezTo>
                    <a:pt x="81" y="47"/>
                    <a:pt x="80" y="53"/>
                    <a:pt x="82" y="53"/>
                  </a:cubicBezTo>
                  <a:cubicBezTo>
                    <a:pt x="84" y="53"/>
                    <a:pt x="86" y="59"/>
                    <a:pt x="86" y="61"/>
                  </a:cubicBezTo>
                  <a:cubicBezTo>
                    <a:pt x="87" y="62"/>
                    <a:pt x="86" y="65"/>
                    <a:pt x="84" y="65"/>
                  </a:cubicBezTo>
                  <a:cubicBezTo>
                    <a:pt x="81" y="65"/>
                    <a:pt x="67" y="64"/>
                    <a:pt x="67" y="66"/>
                  </a:cubicBezTo>
                  <a:cubicBezTo>
                    <a:pt x="67" y="68"/>
                    <a:pt x="64" y="70"/>
                    <a:pt x="61" y="70"/>
                  </a:cubicBezTo>
                  <a:cubicBezTo>
                    <a:pt x="57" y="70"/>
                    <a:pt x="57" y="69"/>
                    <a:pt x="57" y="73"/>
                  </a:cubicBezTo>
                  <a:cubicBezTo>
                    <a:pt x="56" y="76"/>
                    <a:pt x="58" y="80"/>
                    <a:pt x="55" y="80"/>
                  </a:cubicBezTo>
                  <a:cubicBezTo>
                    <a:pt x="53" y="80"/>
                    <a:pt x="54" y="83"/>
                    <a:pt x="50" y="83"/>
                  </a:cubicBezTo>
                  <a:cubicBezTo>
                    <a:pt x="47" y="83"/>
                    <a:pt x="42" y="83"/>
                    <a:pt x="42" y="86"/>
                  </a:cubicBezTo>
                  <a:cubicBezTo>
                    <a:pt x="42" y="89"/>
                    <a:pt x="40" y="92"/>
                    <a:pt x="36" y="93"/>
                  </a:cubicBezTo>
                  <a:cubicBezTo>
                    <a:pt x="32" y="93"/>
                    <a:pt x="26" y="92"/>
                    <a:pt x="26" y="95"/>
                  </a:cubicBezTo>
                  <a:cubicBezTo>
                    <a:pt x="26" y="98"/>
                    <a:pt x="21" y="96"/>
                    <a:pt x="19" y="97"/>
                  </a:cubicBezTo>
                  <a:cubicBezTo>
                    <a:pt x="16" y="99"/>
                    <a:pt x="1" y="107"/>
                    <a:pt x="1" y="109"/>
                  </a:cubicBezTo>
                  <a:cubicBezTo>
                    <a:pt x="0" y="110"/>
                    <a:pt x="1" y="117"/>
                    <a:pt x="1" y="124"/>
                  </a:cubicBezTo>
                  <a:cubicBezTo>
                    <a:pt x="1" y="125"/>
                    <a:pt x="2" y="126"/>
                    <a:pt x="3" y="126"/>
                  </a:cubicBezTo>
                  <a:cubicBezTo>
                    <a:pt x="9" y="129"/>
                    <a:pt x="109" y="196"/>
                    <a:pt x="112" y="199"/>
                  </a:cubicBezTo>
                  <a:cubicBezTo>
                    <a:pt x="116" y="202"/>
                    <a:pt x="120" y="209"/>
                    <a:pt x="120" y="209"/>
                  </a:cubicBezTo>
                  <a:cubicBezTo>
                    <a:pt x="120" y="209"/>
                    <a:pt x="127" y="210"/>
                    <a:pt x="132" y="213"/>
                  </a:cubicBezTo>
                  <a:cubicBezTo>
                    <a:pt x="138" y="217"/>
                    <a:pt x="138" y="225"/>
                    <a:pt x="138" y="225"/>
                  </a:cubicBezTo>
                  <a:cubicBezTo>
                    <a:pt x="138" y="225"/>
                    <a:pt x="145" y="224"/>
                    <a:pt x="149" y="223"/>
                  </a:cubicBezTo>
                  <a:cubicBezTo>
                    <a:pt x="153" y="222"/>
                    <a:pt x="166" y="217"/>
                    <a:pt x="166" y="217"/>
                  </a:cubicBezTo>
                  <a:cubicBezTo>
                    <a:pt x="187" y="201"/>
                    <a:pt x="187" y="201"/>
                    <a:pt x="187" y="20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4" y="165"/>
                    <a:pt x="232" y="161"/>
                    <a:pt x="230" y="161"/>
                  </a:cubicBezTo>
                  <a:cubicBezTo>
                    <a:pt x="227" y="161"/>
                    <a:pt x="225" y="158"/>
                    <a:pt x="221" y="158"/>
                  </a:cubicBezTo>
                  <a:cubicBezTo>
                    <a:pt x="218" y="158"/>
                    <a:pt x="214" y="157"/>
                    <a:pt x="214" y="154"/>
                  </a:cubicBezTo>
                  <a:cubicBezTo>
                    <a:pt x="213" y="151"/>
                    <a:pt x="215" y="149"/>
                    <a:pt x="212" y="145"/>
                  </a:cubicBezTo>
                  <a:cubicBezTo>
                    <a:pt x="210" y="141"/>
                    <a:pt x="207" y="140"/>
                    <a:pt x="207" y="138"/>
                  </a:cubicBezTo>
                  <a:cubicBezTo>
                    <a:pt x="207" y="136"/>
                    <a:pt x="212" y="133"/>
                    <a:pt x="212" y="133"/>
                  </a:cubicBezTo>
                  <a:cubicBezTo>
                    <a:pt x="213" y="132"/>
                    <a:pt x="211" y="129"/>
                    <a:pt x="211" y="127"/>
                  </a:cubicBezTo>
                  <a:cubicBezTo>
                    <a:pt x="211" y="126"/>
                    <a:pt x="209" y="122"/>
                    <a:pt x="211" y="120"/>
                  </a:cubicBezTo>
                  <a:cubicBezTo>
                    <a:pt x="212" y="118"/>
                    <a:pt x="213" y="116"/>
                    <a:pt x="211" y="113"/>
                  </a:cubicBezTo>
                  <a:cubicBezTo>
                    <a:pt x="210" y="109"/>
                    <a:pt x="214" y="106"/>
                    <a:pt x="212" y="101"/>
                  </a:cubicBezTo>
                  <a:cubicBezTo>
                    <a:pt x="210" y="96"/>
                    <a:pt x="206" y="92"/>
                    <a:pt x="207" y="91"/>
                  </a:cubicBezTo>
                  <a:cubicBezTo>
                    <a:pt x="207" y="90"/>
                    <a:pt x="208" y="89"/>
                    <a:pt x="209" y="88"/>
                  </a:cubicBezTo>
                  <a:cubicBezTo>
                    <a:pt x="208" y="87"/>
                    <a:pt x="208" y="86"/>
                    <a:pt x="208" y="85"/>
                  </a:cubicBezTo>
                  <a:cubicBezTo>
                    <a:pt x="208" y="81"/>
                    <a:pt x="205" y="68"/>
                    <a:pt x="203" y="65"/>
                  </a:cubicBezTo>
                  <a:cubicBezTo>
                    <a:pt x="201" y="63"/>
                    <a:pt x="194" y="61"/>
                    <a:pt x="194" y="59"/>
                  </a:cubicBezTo>
                  <a:cubicBezTo>
                    <a:pt x="194" y="57"/>
                    <a:pt x="194" y="53"/>
                    <a:pt x="189" y="51"/>
                  </a:cubicBezTo>
                  <a:cubicBezTo>
                    <a:pt x="185" y="49"/>
                    <a:pt x="182" y="39"/>
                    <a:pt x="185" y="39"/>
                  </a:cubicBezTo>
                  <a:cubicBezTo>
                    <a:pt x="187" y="39"/>
                    <a:pt x="189" y="33"/>
                    <a:pt x="192" y="32"/>
                  </a:cubicBezTo>
                  <a:cubicBezTo>
                    <a:pt x="195" y="31"/>
                    <a:pt x="198" y="24"/>
                    <a:pt x="195" y="20"/>
                  </a:cubicBezTo>
                  <a:cubicBezTo>
                    <a:pt x="194" y="17"/>
                    <a:pt x="194" y="9"/>
                    <a:pt x="195" y="2"/>
                  </a:cubicBezTo>
                  <a:cubicBezTo>
                    <a:pt x="191" y="2"/>
                    <a:pt x="186" y="1"/>
                    <a:pt x="185" y="0"/>
                  </a:cubicBezTo>
                  <a:cubicBezTo>
                    <a:pt x="183" y="0"/>
                    <a:pt x="177" y="1"/>
                    <a:pt x="173" y="1"/>
                  </a:cubicBezTo>
                  <a:cubicBezTo>
                    <a:pt x="170" y="2"/>
                    <a:pt x="161" y="7"/>
                    <a:pt x="158" y="5"/>
                  </a:cubicBezTo>
                  <a:cubicBezTo>
                    <a:pt x="155" y="2"/>
                    <a:pt x="124" y="7"/>
                    <a:pt x="115" y="7"/>
                  </a:cubicBezTo>
                  <a:cubicBezTo>
                    <a:pt x="107" y="7"/>
                    <a:pt x="103" y="16"/>
                    <a:pt x="98" y="16"/>
                  </a:cubicBezTo>
                  <a:cubicBezTo>
                    <a:pt x="93" y="16"/>
                    <a:pt x="85" y="21"/>
                    <a:pt x="80" y="26"/>
                  </a:cubicBezTo>
                  <a:cubicBezTo>
                    <a:pt x="79" y="27"/>
                    <a:pt x="78" y="27"/>
                    <a:pt x="76" y="27"/>
                  </a:cubicBezTo>
                  <a:cubicBezTo>
                    <a:pt x="77" y="29"/>
                    <a:pt x="77" y="30"/>
                    <a:pt x="78" y="31"/>
                  </a:cubicBezTo>
                  <a:cubicBezTo>
                    <a:pt x="80" y="34"/>
                    <a:pt x="81" y="38"/>
                    <a:pt x="81" y="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48071" y="3282995"/>
              <a:ext cx="392337" cy="377174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1" y="18"/>
                </a:cxn>
                <a:cxn ang="0">
                  <a:pos x="10" y="23"/>
                </a:cxn>
                <a:cxn ang="0">
                  <a:pos x="8" y="32"/>
                </a:cxn>
                <a:cxn ang="0">
                  <a:pos x="1" y="39"/>
                </a:cxn>
                <a:cxn ang="0">
                  <a:pos x="6" y="49"/>
                </a:cxn>
                <a:cxn ang="0">
                  <a:pos x="5" y="61"/>
                </a:cxn>
                <a:cxn ang="0">
                  <a:pos x="5" y="68"/>
                </a:cxn>
                <a:cxn ang="0">
                  <a:pos x="5" y="75"/>
                </a:cxn>
                <a:cxn ang="0">
                  <a:pos x="6" y="81"/>
                </a:cxn>
                <a:cxn ang="0">
                  <a:pos x="1" y="86"/>
                </a:cxn>
                <a:cxn ang="0">
                  <a:pos x="6" y="93"/>
                </a:cxn>
                <a:cxn ang="0">
                  <a:pos x="8" y="102"/>
                </a:cxn>
                <a:cxn ang="0">
                  <a:pos x="15" y="106"/>
                </a:cxn>
                <a:cxn ang="0">
                  <a:pos x="24" y="109"/>
                </a:cxn>
                <a:cxn ang="0">
                  <a:pos x="29" y="119"/>
                </a:cxn>
                <a:cxn ang="0">
                  <a:pos x="46" y="122"/>
                </a:cxn>
                <a:cxn ang="0">
                  <a:pos x="53" y="129"/>
                </a:cxn>
                <a:cxn ang="0">
                  <a:pos x="72" y="119"/>
                </a:cxn>
                <a:cxn ang="0">
                  <a:pos x="158" y="165"/>
                </a:cxn>
                <a:cxn ang="0">
                  <a:pos x="158" y="159"/>
                </a:cxn>
                <a:cxn ang="0">
                  <a:pos x="169" y="159"/>
                </a:cxn>
                <a:cxn ang="0">
                  <a:pos x="169" y="48"/>
                </a:cxn>
                <a:cxn ang="0">
                  <a:pos x="169" y="32"/>
                </a:cxn>
                <a:cxn ang="0">
                  <a:pos x="170" y="18"/>
                </a:cxn>
                <a:cxn ang="0">
                  <a:pos x="171" y="15"/>
                </a:cxn>
                <a:cxn ang="0">
                  <a:pos x="171" y="15"/>
                </a:cxn>
                <a:cxn ang="0">
                  <a:pos x="156" y="11"/>
                </a:cxn>
                <a:cxn ang="0">
                  <a:pos x="138" y="2"/>
                </a:cxn>
                <a:cxn ang="0">
                  <a:pos x="113" y="15"/>
                </a:cxn>
                <a:cxn ang="0">
                  <a:pos x="115" y="29"/>
                </a:cxn>
                <a:cxn ang="0">
                  <a:pos x="97" y="29"/>
                </a:cxn>
                <a:cxn ang="0">
                  <a:pos x="77" y="22"/>
                </a:cxn>
                <a:cxn ang="0">
                  <a:pos x="65" y="14"/>
                </a:cxn>
                <a:cxn ang="0">
                  <a:pos x="58" y="7"/>
                </a:cxn>
                <a:cxn ang="0">
                  <a:pos x="38" y="3"/>
                </a:cxn>
                <a:cxn ang="0">
                  <a:pos x="25" y="0"/>
                </a:cxn>
                <a:cxn ang="0">
                  <a:pos x="24" y="6"/>
                </a:cxn>
                <a:cxn ang="0">
                  <a:pos x="19" y="10"/>
                </a:cxn>
              </a:cxnLst>
              <a:rect l="0" t="0" r="r" b="b"/>
              <a:pathLst>
                <a:path w="172" h="165">
                  <a:moveTo>
                    <a:pt x="19" y="10"/>
                  </a:moveTo>
                  <a:cubicBezTo>
                    <a:pt x="18" y="10"/>
                    <a:pt x="12" y="17"/>
                    <a:pt x="11" y="18"/>
                  </a:cubicBezTo>
                  <a:cubicBezTo>
                    <a:pt x="9" y="19"/>
                    <a:pt x="9" y="22"/>
                    <a:pt x="10" y="23"/>
                  </a:cubicBezTo>
                  <a:cubicBezTo>
                    <a:pt x="10" y="24"/>
                    <a:pt x="9" y="29"/>
                    <a:pt x="8" y="32"/>
                  </a:cubicBezTo>
                  <a:cubicBezTo>
                    <a:pt x="6" y="35"/>
                    <a:pt x="1" y="37"/>
                    <a:pt x="1" y="39"/>
                  </a:cubicBezTo>
                  <a:cubicBezTo>
                    <a:pt x="0" y="40"/>
                    <a:pt x="4" y="44"/>
                    <a:pt x="6" y="49"/>
                  </a:cubicBezTo>
                  <a:cubicBezTo>
                    <a:pt x="8" y="54"/>
                    <a:pt x="4" y="57"/>
                    <a:pt x="5" y="61"/>
                  </a:cubicBezTo>
                  <a:cubicBezTo>
                    <a:pt x="7" y="64"/>
                    <a:pt x="6" y="66"/>
                    <a:pt x="5" y="68"/>
                  </a:cubicBezTo>
                  <a:cubicBezTo>
                    <a:pt x="3" y="70"/>
                    <a:pt x="5" y="74"/>
                    <a:pt x="5" y="75"/>
                  </a:cubicBezTo>
                  <a:cubicBezTo>
                    <a:pt x="5" y="77"/>
                    <a:pt x="7" y="80"/>
                    <a:pt x="6" y="81"/>
                  </a:cubicBezTo>
                  <a:cubicBezTo>
                    <a:pt x="6" y="81"/>
                    <a:pt x="1" y="84"/>
                    <a:pt x="1" y="86"/>
                  </a:cubicBezTo>
                  <a:cubicBezTo>
                    <a:pt x="1" y="88"/>
                    <a:pt x="4" y="89"/>
                    <a:pt x="6" y="93"/>
                  </a:cubicBezTo>
                  <a:cubicBezTo>
                    <a:pt x="9" y="97"/>
                    <a:pt x="7" y="99"/>
                    <a:pt x="8" y="102"/>
                  </a:cubicBezTo>
                  <a:cubicBezTo>
                    <a:pt x="8" y="105"/>
                    <a:pt x="12" y="106"/>
                    <a:pt x="15" y="106"/>
                  </a:cubicBezTo>
                  <a:cubicBezTo>
                    <a:pt x="19" y="106"/>
                    <a:pt x="21" y="109"/>
                    <a:pt x="24" y="109"/>
                  </a:cubicBezTo>
                  <a:cubicBezTo>
                    <a:pt x="26" y="109"/>
                    <a:pt x="28" y="113"/>
                    <a:pt x="29" y="119"/>
                  </a:cubicBezTo>
                  <a:cubicBezTo>
                    <a:pt x="31" y="119"/>
                    <a:pt x="41" y="119"/>
                    <a:pt x="46" y="122"/>
                  </a:cubicBezTo>
                  <a:cubicBezTo>
                    <a:pt x="51" y="125"/>
                    <a:pt x="53" y="129"/>
                    <a:pt x="53" y="129"/>
                  </a:cubicBezTo>
                  <a:cubicBezTo>
                    <a:pt x="72" y="119"/>
                    <a:pt x="72" y="119"/>
                    <a:pt x="72" y="119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69" y="159"/>
                    <a:pt x="169" y="159"/>
                    <a:pt x="169" y="159"/>
                  </a:cubicBezTo>
                  <a:cubicBezTo>
                    <a:pt x="169" y="159"/>
                    <a:pt x="169" y="56"/>
                    <a:pt x="169" y="48"/>
                  </a:cubicBezTo>
                  <a:cubicBezTo>
                    <a:pt x="169" y="41"/>
                    <a:pt x="165" y="36"/>
                    <a:pt x="169" y="32"/>
                  </a:cubicBezTo>
                  <a:cubicBezTo>
                    <a:pt x="172" y="27"/>
                    <a:pt x="167" y="25"/>
                    <a:pt x="170" y="18"/>
                  </a:cubicBezTo>
                  <a:cubicBezTo>
                    <a:pt x="170" y="17"/>
                    <a:pt x="171" y="16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ubicBezTo>
                    <a:pt x="170" y="12"/>
                    <a:pt x="165" y="12"/>
                    <a:pt x="156" y="11"/>
                  </a:cubicBezTo>
                  <a:cubicBezTo>
                    <a:pt x="146" y="9"/>
                    <a:pt x="149" y="2"/>
                    <a:pt x="138" y="2"/>
                  </a:cubicBezTo>
                  <a:cubicBezTo>
                    <a:pt x="127" y="1"/>
                    <a:pt x="113" y="10"/>
                    <a:pt x="113" y="15"/>
                  </a:cubicBezTo>
                  <a:cubicBezTo>
                    <a:pt x="113" y="19"/>
                    <a:pt x="118" y="24"/>
                    <a:pt x="115" y="29"/>
                  </a:cubicBezTo>
                  <a:cubicBezTo>
                    <a:pt x="111" y="34"/>
                    <a:pt x="103" y="35"/>
                    <a:pt x="97" y="29"/>
                  </a:cubicBezTo>
                  <a:cubicBezTo>
                    <a:pt x="92" y="24"/>
                    <a:pt x="83" y="22"/>
                    <a:pt x="77" y="22"/>
                  </a:cubicBezTo>
                  <a:cubicBezTo>
                    <a:pt x="70" y="22"/>
                    <a:pt x="65" y="18"/>
                    <a:pt x="65" y="14"/>
                  </a:cubicBezTo>
                  <a:cubicBezTo>
                    <a:pt x="66" y="10"/>
                    <a:pt x="64" y="9"/>
                    <a:pt x="58" y="7"/>
                  </a:cubicBezTo>
                  <a:cubicBezTo>
                    <a:pt x="52" y="6"/>
                    <a:pt x="48" y="2"/>
                    <a:pt x="38" y="3"/>
                  </a:cubicBezTo>
                  <a:cubicBezTo>
                    <a:pt x="32" y="4"/>
                    <a:pt x="28" y="2"/>
                    <a:pt x="25" y="0"/>
                  </a:cubicBezTo>
                  <a:cubicBezTo>
                    <a:pt x="24" y="3"/>
                    <a:pt x="24" y="5"/>
                    <a:pt x="24" y="6"/>
                  </a:cubicBezTo>
                  <a:cubicBezTo>
                    <a:pt x="24" y="10"/>
                    <a:pt x="21" y="9"/>
                    <a:pt x="19" y="1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75224" y="3808005"/>
              <a:ext cx="73919" cy="26535"/>
            </a:xfrm>
            <a:custGeom>
              <a:avLst/>
              <a:gdLst/>
              <a:ahLst/>
              <a:cxnLst>
                <a:cxn ang="0">
                  <a:pos x="16" y="7"/>
                </a:cxn>
                <a:cxn ang="0">
                  <a:pos x="25" y="10"/>
                </a:cxn>
                <a:cxn ang="0">
                  <a:pos x="32" y="8"/>
                </a:cxn>
                <a:cxn ang="0">
                  <a:pos x="26" y="7"/>
                </a:cxn>
                <a:cxn ang="0">
                  <a:pos x="15" y="2"/>
                </a:cxn>
                <a:cxn ang="0">
                  <a:pos x="1" y="5"/>
                </a:cxn>
                <a:cxn ang="0">
                  <a:pos x="0" y="11"/>
                </a:cxn>
                <a:cxn ang="0">
                  <a:pos x="3" y="11"/>
                </a:cxn>
                <a:cxn ang="0">
                  <a:pos x="16" y="7"/>
                </a:cxn>
              </a:cxnLst>
              <a:rect l="0" t="0" r="r" b="b"/>
              <a:pathLst>
                <a:path w="32" h="11">
                  <a:moveTo>
                    <a:pt x="16" y="7"/>
                  </a:moveTo>
                  <a:cubicBezTo>
                    <a:pt x="18" y="5"/>
                    <a:pt x="22" y="9"/>
                    <a:pt x="25" y="10"/>
                  </a:cubicBezTo>
                  <a:cubicBezTo>
                    <a:pt x="29" y="10"/>
                    <a:pt x="32" y="8"/>
                    <a:pt x="32" y="8"/>
                  </a:cubicBezTo>
                  <a:cubicBezTo>
                    <a:pt x="32" y="8"/>
                    <a:pt x="32" y="7"/>
                    <a:pt x="26" y="7"/>
                  </a:cubicBezTo>
                  <a:cubicBezTo>
                    <a:pt x="21" y="7"/>
                    <a:pt x="20" y="0"/>
                    <a:pt x="15" y="2"/>
                  </a:cubicBezTo>
                  <a:cubicBezTo>
                    <a:pt x="10" y="5"/>
                    <a:pt x="7" y="5"/>
                    <a:pt x="1" y="5"/>
                  </a:cubicBezTo>
                  <a:cubicBezTo>
                    <a:pt x="1" y="6"/>
                    <a:pt x="0" y="9"/>
                    <a:pt x="0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6" y="11"/>
                    <a:pt x="13" y="9"/>
                    <a:pt x="16" y="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0061" y="3737878"/>
              <a:ext cx="149733" cy="121302"/>
            </a:xfrm>
            <a:custGeom>
              <a:avLst/>
              <a:gdLst/>
              <a:ahLst/>
              <a:cxnLst>
                <a:cxn ang="0">
                  <a:pos x="15" y="51"/>
                </a:cxn>
                <a:cxn ang="0">
                  <a:pos x="21" y="48"/>
                </a:cxn>
                <a:cxn ang="0">
                  <a:pos x="37" y="47"/>
                </a:cxn>
                <a:cxn ang="0">
                  <a:pos x="40" y="48"/>
                </a:cxn>
                <a:cxn ang="0">
                  <a:pos x="40" y="47"/>
                </a:cxn>
                <a:cxn ang="0">
                  <a:pos x="48" y="50"/>
                </a:cxn>
                <a:cxn ang="0">
                  <a:pos x="65" y="51"/>
                </a:cxn>
                <a:cxn ang="0">
                  <a:pos x="66" y="50"/>
                </a:cxn>
                <a:cxn ang="0">
                  <a:pos x="66" y="43"/>
                </a:cxn>
                <a:cxn ang="0">
                  <a:pos x="60" y="36"/>
                </a:cxn>
                <a:cxn ang="0">
                  <a:pos x="58" y="29"/>
                </a:cxn>
                <a:cxn ang="0">
                  <a:pos x="56" y="26"/>
                </a:cxn>
                <a:cxn ang="0">
                  <a:pos x="50" y="18"/>
                </a:cxn>
                <a:cxn ang="0">
                  <a:pos x="42" y="8"/>
                </a:cxn>
                <a:cxn ang="0">
                  <a:pos x="38" y="8"/>
                </a:cxn>
                <a:cxn ang="0">
                  <a:pos x="32" y="2"/>
                </a:cxn>
                <a:cxn ang="0">
                  <a:pos x="23" y="3"/>
                </a:cxn>
                <a:cxn ang="0">
                  <a:pos x="13" y="3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3" y="18"/>
                </a:cxn>
                <a:cxn ang="0">
                  <a:pos x="7" y="34"/>
                </a:cxn>
                <a:cxn ang="0">
                  <a:pos x="8" y="36"/>
                </a:cxn>
                <a:cxn ang="0">
                  <a:pos x="22" y="33"/>
                </a:cxn>
                <a:cxn ang="0">
                  <a:pos x="33" y="38"/>
                </a:cxn>
                <a:cxn ang="0">
                  <a:pos x="39" y="39"/>
                </a:cxn>
                <a:cxn ang="0">
                  <a:pos x="32" y="41"/>
                </a:cxn>
                <a:cxn ang="0">
                  <a:pos x="23" y="38"/>
                </a:cxn>
                <a:cxn ang="0">
                  <a:pos x="10" y="42"/>
                </a:cxn>
                <a:cxn ang="0">
                  <a:pos x="7" y="42"/>
                </a:cxn>
                <a:cxn ang="0">
                  <a:pos x="8" y="48"/>
                </a:cxn>
                <a:cxn ang="0">
                  <a:pos x="9" y="49"/>
                </a:cxn>
                <a:cxn ang="0">
                  <a:pos x="15" y="51"/>
                </a:cxn>
              </a:cxnLst>
              <a:rect l="0" t="0" r="r" b="b"/>
              <a:pathLst>
                <a:path w="66" h="53">
                  <a:moveTo>
                    <a:pt x="15" y="51"/>
                  </a:moveTo>
                  <a:cubicBezTo>
                    <a:pt x="17" y="51"/>
                    <a:pt x="21" y="48"/>
                    <a:pt x="21" y="48"/>
                  </a:cubicBezTo>
                  <a:cubicBezTo>
                    <a:pt x="21" y="48"/>
                    <a:pt x="35" y="47"/>
                    <a:pt x="37" y="47"/>
                  </a:cubicBezTo>
                  <a:cubicBezTo>
                    <a:pt x="38" y="47"/>
                    <a:pt x="39" y="47"/>
                    <a:pt x="40" y="48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8" y="48"/>
                    <a:pt x="48" y="50"/>
                  </a:cubicBezTo>
                  <a:cubicBezTo>
                    <a:pt x="49" y="52"/>
                    <a:pt x="59" y="53"/>
                    <a:pt x="65" y="51"/>
                  </a:cubicBezTo>
                  <a:cubicBezTo>
                    <a:pt x="65" y="51"/>
                    <a:pt x="66" y="50"/>
                    <a:pt x="66" y="50"/>
                  </a:cubicBezTo>
                  <a:cubicBezTo>
                    <a:pt x="66" y="48"/>
                    <a:pt x="66" y="44"/>
                    <a:pt x="66" y="43"/>
                  </a:cubicBezTo>
                  <a:cubicBezTo>
                    <a:pt x="66" y="42"/>
                    <a:pt x="62" y="38"/>
                    <a:pt x="60" y="36"/>
                  </a:cubicBezTo>
                  <a:cubicBezTo>
                    <a:pt x="58" y="34"/>
                    <a:pt x="58" y="29"/>
                    <a:pt x="58" y="29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5" y="19"/>
                    <a:pt x="50" y="18"/>
                  </a:cubicBezTo>
                  <a:cubicBezTo>
                    <a:pt x="45" y="16"/>
                    <a:pt x="42" y="8"/>
                    <a:pt x="42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5" y="4"/>
                    <a:pt x="32" y="2"/>
                  </a:cubicBezTo>
                  <a:cubicBezTo>
                    <a:pt x="29" y="0"/>
                    <a:pt x="23" y="3"/>
                    <a:pt x="23" y="3"/>
                  </a:cubicBezTo>
                  <a:cubicBezTo>
                    <a:pt x="23" y="3"/>
                    <a:pt x="17" y="4"/>
                    <a:pt x="13" y="3"/>
                  </a:cubicBezTo>
                  <a:cubicBezTo>
                    <a:pt x="9" y="2"/>
                    <a:pt x="10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12"/>
                    <a:pt x="5" y="15"/>
                    <a:pt x="3" y="18"/>
                  </a:cubicBezTo>
                  <a:cubicBezTo>
                    <a:pt x="0" y="23"/>
                    <a:pt x="5" y="31"/>
                    <a:pt x="7" y="34"/>
                  </a:cubicBezTo>
                  <a:cubicBezTo>
                    <a:pt x="8" y="34"/>
                    <a:pt x="8" y="35"/>
                    <a:pt x="8" y="36"/>
                  </a:cubicBezTo>
                  <a:cubicBezTo>
                    <a:pt x="14" y="36"/>
                    <a:pt x="17" y="36"/>
                    <a:pt x="22" y="33"/>
                  </a:cubicBezTo>
                  <a:cubicBezTo>
                    <a:pt x="27" y="31"/>
                    <a:pt x="28" y="38"/>
                    <a:pt x="33" y="38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9" y="39"/>
                    <a:pt x="36" y="41"/>
                    <a:pt x="32" y="41"/>
                  </a:cubicBezTo>
                  <a:cubicBezTo>
                    <a:pt x="29" y="40"/>
                    <a:pt x="25" y="36"/>
                    <a:pt x="23" y="38"/>
                  </a:cubicBezTo>
                  <a:cubicBezTo>
                    <a:pt x="20" y="40"/>
                    <a:pt x="13" y="42"/>
                    <a:pt x="10" y="42"/>
                  </a:cubicBezTo>
                  <a:cubicBezTo>
                    <a:pt x="9" y="42"/>
                    <a:pt x="8" y="42"/>
                    <a:pt x="7" y="42"/>
                  </a:cubicBezTo>
                  <a:cubicBezTo>
                    <a:pt x="6" y="44"/>
                    <a:pt x="6" y="46"/>
                    <a:pt x="8" y="48"/>
                  </a:cubicBezTo>
                  <a:cubicBezTo>
                    <a:pt x="8" y="48"/>
                    <a:pt x="9" y="49"/>
                    <a:pt x="9" y="49"/>
                  </a:cubicBezTo>
                  <a:cubicBezTo>
                    <a:pt x="15" y="48"/>
                    <a:pt x="13" y="50"/>
                    <a:pt x="15" y="5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79014" y="3845912"/>
              <a:ext cx="72023" cy="39803"/>
            </a:xfrm>
            <a:custGeom>
              <a:avLst/>
              <a:gdLst/>
              <a:ahLst/>
              <a:cxnLst>
                <a:cxn ang="0">
                  <a:pos x="16" y="17"/>
                </a:cxn>
                <a:cxn ang="0">
                  <a:pos x="26" y="12"/>
                </a:cxn>
                <a:cxn ang="0">
                  <a:pos x="30" y="10"/>
                </a:cxn>
                <a:cxn ang="0">
                  <a:pos x="29" y="5"/>
                </a:cxn>
                <a:cxn ang="0">
                  <a:pos x="31" y="1"/>
                </a:cxn>
                <a:cxn ang="0">
                  <a:pos x="28" y="0"/>
                </a:cxn>
                <a:cxn ang="0">
                  <a:pos x="12" y="1"/>
                </a:cxn>
                <a:cxn ang="0">
                  <a:pos x="6" y="4"/>
                </a:cxn>
                <a:cxn ang="0">
                  <a:pos x="0" y="2"/>
                </a:cxn>
                <a:cxn ang="0">
                  <a:pos x="9" y="9"/>
                </a:cxn>
                <a:cxn ang="0">
                  <a:pos x="14" y="18"/>
                </a:cxn>
                <a:cxn ang="0">
                  <a:pos x="15" y="18"/>
                </a:cxn>
                <a:cxn ang="0">
                  <a:pos x="16" y="17"/>
                </a:cxn>
              </a:cxnLst>
              <a:rect l="0" t="0" r="r" b="b"/>
              <a:pathLst>
                <a:path w="31" h="18">
                  <a:moveTo>
                    <a:pt x="16" y="17"/>
                  </a:moveTo>
                  <a:cubicBezTo>
                    <a:pt x="19" y="16"/>
                    <a:pt x="24" y="11"/>
                    <a:pt x="26" y="12"/>
                  </a:cubicBezTo>
                  <a:cubicBezTo>
                    <a:pt x="27" y="13"/>
                    <a:pt x="30" y="11"/>
                    <a:pt x="30" y="10"/>
                  </a:cubicBezTo>
                  <a:cubicBezTo>
                    <a:pt x="30" y="9"/>
                    <a:pt x="26" y="6"/>
                    <a:pt x="29" y="5"/>
                  </a:cubicBezTo>
                  <a:cubicBezTo>
                    <a:pt x="31" y="4"/>
                    <a:pt x="31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6" y="0"/>
                    <a:pt x="12" y="1"/>
                    <a:pt x="12" y="1"/>
                  </a:cubicBezTo>
                  <a:cubicBezTo>
                    <a:pt x="12" y="1"/>
                    <a:pt x="8" y="4"/>
                    <a:pt x="6" y="4"/>
                  </a:cubicBezTo>
                  <a:cubicBezTo>
                    <a:pt x="4" y="3"/>
                    <a:pt x="6" y="1"/>
                    <a:pt x="0" y="2"/>
                  </a:cubicBezTo>
                  <a:cubicBezTo>
                    <a:pt x="3" y="6"/>
                    <a:pt x="3" y="7"/>
                    <a:pt x="9" y="9"/>
                  </a:cubicBezTo>
                  <a:cubicBezTo>
                    <a:pt x="16" y="11"/>
                    <a:pt x="9" y="14"/>
                    <a:pt x="14" y="18"/>
                  </a:cubicBezTo>
                  <a:cubicBezTo>
                    <a:pt x="14" y="18"/>
                    <a:pt x="15" y="18"/>
                    <a:pt x="15" y="18"/>
                  </a:cubicBezTo>
                  <a:cubicBezTo>
                    <a:pt x="16" y="18"/>
                    <a:pt x="16" y="17"/>
                    <a:pt x="16" y="1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76955" y="3883819"/>
              <a:ext cx="314628" cy="221756"/>
            </a:xfrm>
            <a:custGeom>
              <a:avLst/>
              <a:gdLst/>
              <a:ahLst/>
              <a:cxnLst>
                <a:cxn ang="0">
                  <a:pos x="128" y="55"/>
                </a:cxn>
                <a:cxn ang="0">
                  <a:pos x="124" y="47"/>
                </a:cxn>
                <a:cxn ang="0">
                  <a:pos x="117" y="41"/>
                </a:cxn>
                <a:cxn ang="0">
                  <a:pos x="112" y="34"/>
                </a:cxn>
                <a:cxn ang="0">
                  <a:pos x="103" y="30"/>
                </a:cxn>
                <a:cxn ang="0">
                  <a:pos x="101" y="27"/>
                </a:cxn>
                <a:cxn ang="0">
                  <a:pos x="97" y="26"/>
                </a:cxn>
                <a:cxn ang="0">
                  <a:pos x="98" y="22"/>
                </a:cxn>
                <a:cxn ang="0">
                  <a:pos x="97" y="12"/>
                </a:cxn>
                <a:cxn ang="0">
                  <a:pos x="89" y="1"/>
                </a:cxn>
                <a:cxn ang="0">
                  <a:pos x="87" y="1"/>
                </a:cxn>
                <a:cxn ang="0">
                  <a:pos x="78" y="5"/>
                </a:cxn>
                <a:cxn ang="0">
                  <a:pos x="76" y="10"/>
                </a:cxn>
                <a:cxn ang="0">
                  <a:pos x="65" y="21"/>
                </a:cxn>
                <a:cxn ang="0">
                  <a:pos x="49" y="25"/>
                </a:cxn>
                <a:cxn ang="0">
                  <a:pos x="48" y="31"/>
                </a:cxn>
                <a:cxn ang="0">
                  <a:pos x="38" y="36"/>
                </a:cxn>
                <a:cxn ang="0">
                  <a:pos x="26" y="40"/>
                </a:cxn>
                <a:cxn ang="0">
                  <a:pos x="18" y="40"/>
                </a:cxn>
                <a:cxn ang="0">
                  <a:pos x="12" y="42"/>
                </a:cxn>
                <a:cxn ang="0">
                  <a:pos x="11" y="41"/>
                </a:cxn>
                <a:cxn ang="0">
                  <a:pos x="5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5" y="78"/>
                </a:cxn>
                <a:cxn ang="0">
                  <a:pos x="6" y="84"/>
                </a:cxn>
                <a:cxn ang="0">
                  <a:pos x="9" y="88"/>
                </a:cxn>
                <a:cxn ang="0">
                  <a:pos x="16" y="95"/>
                </a:cxn>
                <a:cxn ang="0">
                  <a:pos x="18" y="97"/>
                </a:cxn>
                <a:cxn ang="0">
                  <a:pos x="19" y="96"/>
                </a:cxn>
                <a:cxn ang="0">
                  <a:pos x="21" y="88"/>
                </a:cxn>
                <a:cxn ang="0">
                  <a:pos x="27" y="86"/>
                </a:cxn>
                <a:cxn ang="0">
                  <a:pos x="32" y="85"/>
                </a:cxn>
                <a:cxn ang="0">
                  <a:pos x="42" y="86"/>
                </a:cxn>
                <a:cxn ang="0">
                  <a:pos x="42" y="79"/>
                </a:cxn>
                <a:cxn ang="0">
                  <a:pos x="53" y="70"/>
                </a:cxn>
                <a:cxn ang="0">
                  <a:pos x="63" y="76"/>
                </a:cxn>
                <a:cxn ang="0">
                  <a:pos x="84" y="80"/>
                </a:cxn>
                <a:cxn ang="0">
                  <a:pos x="88" y="72"/>
                </a:cxn>
                <a:cxn ang="0">
                  <a:pos x="97" y="72"/>
                </a:cxn>
                <a:cxn ang="0">
                  <a:pos x="108" y="69"/>
                </a:cxn>
                <a:cxn ang="0">
                  <a:pos x="117" y="68"/>
                </a:cxn>
                <a:cxn ang="0">
                  <a:pos x="130" y="69"/>
                </a:cxn>
                <a:cxn ang="0">
                  <a:pos x="138" y="68"/>
                </a:cxn>
                <a:cxn ang="0">
                  <a:pos x="136" y="61"/>
                </a:cxn>
                <a:cxn ang="0">
                  <a:pos x="128" y="55"/>
                </a:cxn>
              </a:cxnLst>
              <a:rect l="0" t="0" r="r" b="b"/>
              <a:pathLst>
                <a:path w="138" h="97">
                  <a:moveTo>
                    <a:pt x="128" y="55"/>
                  </a:moveTo>
                  <a:cubicBezTo>
                    <a:pt x="128" y="53"/>
                    <a:pt x="128" y="51"/>
                    <a:pt x="124" y="47"/>
                  </a:cubicBezTo>
                  <a:cubicBezTo>
                    <a:pt x="120" y="44"/>
                    <a:pt x="117" y="43"/>
                    <a:pt x="117" y="41"/>
                  </a:cubicBezTo>
                  <a:cubicBezTo>
                    <a:pt x="117" y="39"/>
                    <a:pt x="115" y="38"/>
                    <a:pt x="112" y="34"/>
                  </a:cubicBezTo>
                  <a:cubicBezTo>
                    <a:pt x="108" y="30"/>
                    <a:pt x="103" y="30"/>
                    <a:pt x="103" y="30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4" y="24"/>
                    <a:pt x="98" y="22"/>
                  </a:cubicBezTo>
                  <a:cubicBezTo>
                    <a:pt x="102" y="20"/>
                    <a:pt x="98" y="14"/>
                    <a:pt x="97" y="12"/>
                  </a:cubicBezTo>
                  <a:cubicBezTo>
                    <a:pt x="97" y="10"/>
                    <a:pt x="91" y="3"/>
                    <a:pt x="89" y="1"/>
                  </a:cubicBezTo>
                  <a:cubicBezTo>
                    <a:pt x="89" y="1"/>
                    <a:pt x="88" y="1"/>
                    <a:pt x="87" y="1"/>
                  </a:cubicBezTo>
                  <a:cubicBezTo>
                    <a:pt x="85" y="0"/>
                    <a:pt x="80" y="2"/>
                    <a:pt x="78" y="5"/>
                  </a:cubicBezTo>
                  <a:cubicBezTo>
                    <a:pt x="76" y="7"/>
                    <a:pt x="77" y="8"/>
                    <a:pt x="76" y="10"/>
                  </a:cubicBezTo>
                  <a:cubicBezTo>
                    <a:pt x="74" y="12"/>
                    <a:pt x="68" y="17"/>
                    <a:pt x="65" y="21"/>
                  </a:cubicBezTo>
                  <a:cubicBezTo>
                    <a:pt x="61" y="26"/>
                    <a:pt x="52" y="23"/>
                    <a:pt x="49" y="25"/>
                  </a:cubicBezTo>
                  <a:cubicBezTo>
                    <a:pt x="46" y="26"/>
                    <a:pt x="50" y="29"/>
                    <a:pt x="48" y="31"/>
                  </a:cubicBezTo>
                  <a:cubicBezTo>
                    <a:pt x="46" y="32"/>
                    <a:pt x="40" y="35"/>
                    <a:pt x="38" y="36"/>
                  </a:cubicBezTo>
                  <a:cubicBezTo>
                    <a:pt x="36" y="37"/>
                    <a:pt x="28" y="37"/>
                    <a:pt x="26" y="40"/>
                  </a:cubicBezTo>
                  <a:cubicBezTo>
                    <a:pt x="23" y="43"/>
                    <a:pt x="21" y="36"/>
                    <a:pt x="18" y="40"/>
                  </a:cubicBezTo>
                  <a:cubicBezTo>
                    <a:pt x="16" y="43"/>
                    <a:pt x="13" y="43"/>
                    <a:pt x="12" y="42"/>
                  </a:cubicBezTo>
                  <a:cubicBezTo>
                    <a:pt x="12" y="42"/>
                    <a:pt x="11" y="42"/>
                    <a:pt x="11" y="41"/>
                  </a:cubicBezTo>
                  <a:cubicBezTo>
                    <a:pt x="9" y="43"/>
                    <a:pt x="6" y="45"/>
                    <a:pt x="5" y="48"/>
                  </a:cubicBezTo>
                  <a:cubicBezTo>
                    <a:pt x="4" y="53"/>
                    <a:pt x="0" y="57"/>
                    <a:pt x="0" y="59"/>
                  </a:cubicBezTo>
                  <a:cubicBezTo>
                    <a:pt x="0" y="62"/>
                    <a:pt x="1" y="65"/>
                    <a:pt x="1" y="69"/>
                  </a:cubicBezTo>
                  <a:cubicBezTo>
                    <a:pt x="1" y="73"/>
                    <a:pt x="2" y="75"/>
                    <a:pt x="5" y="78"/>
                  </a:cubicBezTo>
                  <a:cubicBezTo>
                    <a:pt x="7" y="81"/>
                    <a:pt x="6" y="84"/>
                    <a:pt x="6" y="84"/>
                  </a:cubicBezTo>
                  <a:cubicBezTo>
                    <a:pt x="6" y="84"/>
                    <a:pt x="7" y="86"/>
                    <a:pt x="9" y="88"/>
                  </a:cubicBezTo>
                  <a:cubicBezTo>
                    <a:pt x="11" y="90"/>
                    <a:pt x="16" y="94"/>
                    <a:pt x="16" y="95"/>
                  </a:cubicBezTo>
                  <a:cubicBezTo>
                    <a:pt x="16" y="96"/>
                    <a:pt x="17" y="97"/>
                    <a:pt x="18" y="97"/>
                  </a:cubicBezTo>
                  <a:cubicBezTo>
                    <a:pt x="18" y="97"/>
                    <a:pt x="18" y="96"/>
                    <a:pt x="19" y="96"/>
                  </a:cubicBezTo>
                  <a:cubicBezTo>
                    <a:pt x="22" y="93"/>
                    <a:pt x="21" y="88"/>
                    <a:pt x="21" y="88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79"/>
                    <a:pt x="49" y="70"/>
                    <a:pt x="53" y="70"/>
                  </a:cubicBezTo>
                  <a:cubicBezTo>
                    <a:pt x="58" y="70"/>
                    <a:pt x="63" y="76"/>
                    <a:pt x="63" y="76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0"/>
                    <a:pt x="85" y="74"/>
                    <a:pt x="88" y="72"/>
                  </a:cubicBezTo>
                  <a:cubicBezTo>
                    <a:pt x="90" y="71"/>
                    <a:pt x="94" y="74"/>
                    <a:pt x="97" y="72"/>
                  </a:cubicBezTo>
                  <a:cubicBezTo>
                    <a:pt x="99" y="71"/>
                    <a:pt x="104" y="69"/>
                    <a:pt x="108" y="69"/>
                  </a:cubicBezTo>
                  <a:cubicBezTo>
                    <a:pt x="113" y="69"/>
                    <a:pt x="115" y="72"/>
                    <a:pt x="117" y="68"/>
                  </a:cubicBezTo>
                  <a:cubicBezTo>
                    <a:pt x="120" y="63"/>
                    <a:pt x="130" y="69"/>
                    <a:pt x="130" y="69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6" y="61"/>
                    <a:pt x="128" y="57"/>
                    <a:pt x="128" y="5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75595" y="3809901"/>
              <a:ext cx="305151" cy="253976"/>
            </a:xfrm>
            <a:custGeom>
              <a:avLst/>
              <a:gdLst/>
              <a:ahLst/>
              <a:cxnLst>
                <a:cxn ang="0">
                  <a:pos x="83" y="81"/>
                </a:cxn>
                <a:cxn ang="0">
                  <a:pos x="89" y="80"/>
                </a:cxn>
                <a:cxn ang="0">
                  <a:pos x="97" y="86"/>
                </a:cxn>
                <a:cxn ang="0">
                  <a:pos x="102" y="81"/>
                </a:cxn>
                <a:cxn ang="0">
                  <a:pos x="110" y="63"/>
                </a:cxn>
                <a:cxn ang="0">
                  <a:pos x="116" y="57"/>
                </a:cxn>
                <a:cxn ang="0">
                  <a:pos x="117" y="51"/>
                </a:cxn>
                <a:cxn ang="0">
                  <a:pos x="120" y="43"/>
                </a:cxn>
                <a:cxn ang="0">
                  <a:pos x="126" y="31"/>
                </a:cxn>
                <a:cxn ang="0">
                  <a:pos x="133" y="27"/>
                </a:cxn>
                <a:cxn ang="0">
                  <a:pos x="132" y="20"/>
                </a:cxn>
                <a:cxn ang="0">
                  <a:pos x="128" y="16"/>
                </a:cxn>
                <a:cxn ang="0">
                  <a:pos x="128" y="9"/>
                </a:cxn>
                <a:cxn ang="0">
                  <a:pos x="124" y="5"/>
                </a:cxn>
                <a:cxn ang="0">
                  <a:pos x="120" y="3"/>
                </a:cxn>
                <a:cxn ang="0">
                  <a:pos x="112" y="10"/>
                </a:cxn>
                <a:cxn ang="0">
                  <a:pos x="103" y="8"/>
                </a:cxn>
                <a:cxn ang="0">
                  <a:pos x="88" y="7"/>
                </a:cxn>
                <a:cxn ang="0">
                  <a:pos x="80" y="13"/>
                </a:cxn>
                <a:cxn ang="0">
                  <a:pos x="69" y="13"/>
                </a:cxn>
                <a:cxn ang="0">
                  <a:pos x="60" y="8"/>
                </a:cxn>
                <a:cxn ang="0">
                  <a:pos x="51" y="11"/>
                </a:cxn>
                <a:cxn ang="0">
                  <a:pos x="45" y="5"/>
                </a:cxn>
                <a:cxn ang="0">
                  <a:pos x="36" y="2"/>
                </a:cxn>
                <a:cxn ang="0">
                  <a:pos x="29" y="4"/>
                </a:cxn>
                <a:cxn ang="0">
                  <a:pos x="19" y="4"/>
                </a:cxn>
                <a:cxn ang="0">
                  <a:pos x="16" y="13"/>
                </a:cxn>
                <a:cxn ang="0">
                  <a:pos x="11" y="21"/>
                </a:cxn>
                <a:cxn ang="0">
                  <a:pos x="10" y="23"/>
                </a:cxn>
                <a:cxn ang="0">
                  <a:pos x="11" y="31"/>
                </a:cxn>
                <a:cxn ang="0">
                  <a:pos x="10" y="47"/>
                </a:cxn>
                <a:cxn ang="0">
                  <a:pos x="6" y="54"/>
                </a:cxn>
                <a:cxn ang="0">
                  <a:pos x="1" y="62"/>
                </a:cxn>
                <a:cxn ang="0">
                  <a:pos x="1" y="75"/>
                </a:cxn>
                <a:cxn ang="0">
                  <a:pos x="5" y="84"/>
                </a:cxn>
                <a:cxn ang="0">
                  <a:pos x="5" y="84"/>
                </a:cxn>
                <a:cxn ang="0">
                  <a:pos x="22" y="88"/>
                </a:cxn>
                <a:cxn ang="0">
                  <a:pos x="32" y="100"/>
                </a:cxn>
                <a:cxn ang="0">
                  <a:pos x="38" y="110"/>
                </a:cxn>
                <a:cxn ang="0">
                  <a:pos x="50" y="107"/>
                </a:cxn>
                <a:cxn ang="0">
                  <a:pos x="65" y="105"/>
                </a:cxn>
                <a:cxn ang="0">
                  <a:pos x="66" y="105"/>
                </a:cxn>
                <a:cxn ang="0">
                  <a:pos x="70" y="93"/>
                </a:cxn>
                <a:cxn ang="0">
                  <a:pos x="83" y="81"/>
                </a:cxn>
              </a:cxnLst>
              <a:rect l="0" t="0" r="r" b="b"/>
              <a:pathLst>
                <a:path w="134" h="111">
                  <a:moveTo>
                    <a:pt x="83" y="81"/>
                  </a:moveTo>
                  <a:cubicBezTo>
                    <a:pt x="84" y="81"/>
                    <a:pt x="87" y="82"/>
                    <a:pt x="89" y="80"/>
                  </a:cubicBezTo>
                  <a:cubicBezTo>
                    <a:pt x="92" y="78"/>
                    <a:pt x="97" y="82"/>
                    <a:pt x="97" y="86"/>
                  </a:cubicBezTo>
                  <a:cubicBezTo>
                    <a:pt x="98" y="89"/>
                    <a:pt x="100" y="84"/>
                    <a:pt x="102" y="81"/>
                  </a:cubicBezTo>
                  <a:cubicBezTo>
                    <a:pt x="104" y="77"/>
                    <a:pt x="110" y="66"/>
                    <a:pt x="110" y="63"/>
                  </a:cubicBezTo>
                  <a:cubicBezTo>
                    <a:pt x="110" y="61"/>
                    <a:pt x="116" y="58"/>
                    <a:pt x="116" y="57"/>
                  </a:cubicBezTo>
                  <a:cubicBezTo>
                    <a:pt x="116" y="55"/>
                    <a:pt x="115" y="51"/>
                    <a:pt x="117" y="51"/>
                  </a:cubicBezTo>
                  <a:cubicBezTo>
                    <a:pt x="119" y="50"/>
                    <a:pt x="120" y="45"/>
                    <a:pt x="120" y="43"/>
                  </a:cubicBezTo>
                  <a:cubicBezTo>
                    <a:pt x="119" y="42"/>
                    <a:pt x="125" y="32"/>
                    <a:pt x="126" y="31"/>
                  </a:cubicBezTo>
                  <a:cubicBezTo>
                    <a:pt x="127" y="30"/>
                    <a:pt x="133" y="30"/>
                    <a:pt x="133" y="27"/>
                  </a:cubicBezTo>
                  <a:cubicBezTo>
                    <a:pt x="133" y="24"/>
                    <a:pt x="134" y="21"/>
                    <a:pt x="132" y="20"/>
                  </a:cubicBezTo>
                  <a:cubicBezTo>
                    <a:pt x="130" y="20"/>
                    <a:pt x="128" y="17"/>
                    <a:pt x="128" y="16"/>
                  </a:cubicBezTo>
                  <a:cubicBezTo>
                    <a:pt x="128" y="15"/>
                    <a:pt x="128" y="12"/>
                    <a:pt x="128" y="9"/>
                  </a:cubicBezTo>
                  <a:cubicBezTo>
                    <a:pt x="126" y="9"/>
                    <a:pt x="126" y="6"/>
                    <a:pt x="124" y="5"/>
                  </a:cubicBezTo>
                  <a:cubicBezTo>
                    <a:pt x="122" y="3"/>
                    <a:pt x="122" y="2"/>
                    <a:pt x="120" y="3"/>
                  </a:cubicBezTo>
                  <a:cubicBezTo>
                    <a:pt x="118" y="3"/>
                    <a:pt x="115" y="9"/>
                    <a:pt x="112" y="10"/>
                  </a:cubicBezTo>
                  <a:cubicBezTo>
                    <a:pt x="109" y="11"/>
                    <a:pt x="105" y="9"/>
                    <a:pt x="103" y="8"/>
                  </a:cubicBezTo>
                  <a:cubicBezTo>
                    <a:pt x="101" y="7"/>
                    <a:pt x="91" y="8"/>
                    <a:pt x="88" y="7"/>
                  </a:cubicBezTo>
                  <a:cubicBezTo>
                    <a:pt x="85" y="7"/>
                    <a:pt x="82" y="11"/>
                    <a:pt x="80" y="13"/>
                  </a:cubicBezTo>
                  <a:cubicBezTo>
                    <a:pt x="78" y="14"/>
                    <a:pt x="71" y="13"/>
                    <a:pt x="69" y="13"/>
                  </a:cubicBezTo>
                  <a:cubicBezTo>
                    <a:pt x="67" y="12"/>
                    <a:pt x="62" y="8"/>
                    <a:pt x="60" y="8"/>
                  </a:cubicBezTo>
                  <a:cubicBezTo>
                    <a:pt x="58" y="8"/>
                    <a:pt x="54" y="9"/>
                    <a:pt x="51" y="11"/>
                  </a:cubicBezTo>
                  <a:cubicBezTo>
                    <a:pt x="48" y="13"/>
                    <a:pt x="47" y="7"/>
                    <a:pt x="45" y="5"/>
                  </a:cubicBezTo>
                  <a:cubicBezTo>
                    <a:pt x="43" y="2"/>
                    <a:pt x="38" y="4"/>
                    <a:pt x="36" y="2"/>
                  </a:cubicBezTo>
                  <a:cubicBezTo>
                    <a:pt x="33" y="0"/>
                    <a:pt x="31" y="5"/>
                    <a:pt x="29" y="4"/>
                  </a:cubicBezTo>
                  <a:cubicBezTo>
                    <a:pt x="27" y="4"/>
                    <a:pt x="21" y="3"/>
                    <a:pt x="19" y="4"/>
                  </a:cubicBezTo>
                  <a:cubicBezTo>
                    <a:pt x="17" y="6"/>
                    <a:pt x="17" y="12"/>
                    <a:pt x="16" y="13"/>
                  </a:cubicBezTo>
                  <a:cubicBezTo>
                    <a:pt x="15" y="14"/>
                    <a:pt x="11" y="19"/>
                    <a:pt x="11" y="21"/>
                  </a:cubicBezTo>
                  <a:cubicBezTo>
                    <a:pt x="11" y="22"/>
                    <a:pt x="11" y="23"/>
                    <a:pt x="10" y="23"/>
                  </a:cubicBezTo>
                  <a:cubicBezTo>
                    <a:pt x="10" y="26"/>
                    <a:pt x="11" y="30"/>
                    <a:pt x="11" y="31"/>
                  </a:cubicBezTo>
                  <a:cubicBezTo>
                    <a:pt x="11" y="33"/>
                    <a:pt x="12" y="45"/>
                    <a:pt x="10" y="47"/>
                  </a:cubicBezTo>
                  <a:cubicBezTo>
                    <a:pt x="7" y="50"/>
                    <a:pt x="6" y="54"/>
                    <a:pt x="6" y="54"/>
                  </a:cubicBezTo>
                  <a:cubicBezTo>
                    <a:pt x="6" y="54"/>
                    <a:pt x="2" y="56"/>
                    <a:pt x="1" y="62"/>
                  </a:cubicBezTo>
                  <a:cubicBezTo>
                    <a:pt x="0" y="67"/>
                    <a:pt x="1" y="71"/>
                    <a:pt x="1" y="75"/>
                  </a:cubicBezTo>
                  <a:cubicBezTo>
                    <a:pt x="1" y="78"/>
                    <a:pt x="3" y="80"/>
                    <a:pt x="5" y="84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7" y="87"/>
                    <a:pt x="16" y="87"/>
                    <a:pt x="22" y="88"/>
                  </a:cubicBezTo>
                  <a:cubicBezTo>
                    <a:pt x="27" y="90"/>
                    <a:pt x="32" y="97"/>
                    <a:pt x="32" y="100"/>
                  </a:cubicBezTo>
                  <a:cubicBezTo>
                    <a:pt x="32" y="103"/>
                    <a:pt x="36" y="108"/>
                    <a:pt x="38" y="110"/>
                  </a:cubicBezTo>
                  <a:cubicBezTo>
                    <a:pt x="41" y="111"/>
                    <a:pt x="47" y="107"/>
                    <a:pt x="50" y="107"/>
                  </a:cubicBezTo>
                  <a:cubicBezTo>
                    <a:pt x="53" y="107"/>
                    <a:pt x="63" y="107"/>
                    <a:pt x="65" y="105"/>
                  </a:cubicBezTo>
                  <a:cubicBezTo>
                    <a:pt x="65" y="105"/>
                    <a:pt x="66" y="105"/>
                    <a:pt x="66" y="105"/>
                  </a:cubicBezTo>
                  <a:cubicBezTo>
                    <a:pt x="69" y="99"/>
                    <a:pt x="70" y="93"/>
                    <a:pt x="70" y="93"/>
                  </a:cubicBezTo>
                  <a:cubicBezTo>
                    <a:pt x="70" y="93"/>
                    <a:pt x="81" y="81"/>
                    <a:pt x="83" y="8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24420" y="3849703"/>
              <a:ext cx="77710" cy="159209"/>
            </a:xfrm>
            <a:custGeom>
              <a:avLst/>
              <a:gdLst/>
              <a:ahLst/>
              <a:cxnLst>
                <a:cxn ang="0">
                  <a:pos x="23" y="45"/>
                </a:cxn>
                <a:cxn ang="0">
                  <a:pos x="28" y="37"/>
                </a:cxn>
                <a:cxn ang="0">
                  <a:pos x="32" y="30"/>
                </a:cxn>
                <a:cxn ang="0">
                  <a:pos x="33" y="14"/>
                </a:cxn>
                <a:cxn ang="0">
                  <a:pos x="32" y="6"/>
                </a:cxn>
                <a:cxn ang="0">
                  <a:pos x="28" y="6"/>
                </a:cxn>
                <a:cxn ang="0">
                  <a:pos x="25" y="1"/>
                </a:cxn>
                <a:cxn ang="0">
                  <a:pos x="21" y="6"/>
                </a:cxn>
                <a:cxn ang="0">
                  <a:pos x="18" y="11"/>
                </a:cxn>
                <a:cxn ang="0">
                  <a:pos x="8" y="13"/>
                </a:cxn>
                <a:cxn ang="0">
                  <a:pos x="2" y="17"/>
                </a:cxn>
                <a:cxn ang="0">
                  <a:pos x="0" y="17"/>
                </a:cxn>
                <a:cxn ang="0">
                  <a:pos x="6" y="28"/>
                </a:cxn>
                <a:cxn ang="0">
                  <a:pos x="9" y="36"/>
                </a:cxn>
                <a:cxn ang="0">
                  <a:pos x="10" y="49"/>
                </a:cxn>
                <a:cxn ang="0">
                  <a:pos x="11" y="70"/>
                </a:cxn>
                <a:cxn ang="0">
                  <a:pos x="19" y="69"/>
                </a:cxn>
                <a:cxn ang="0">
                  <a:pos x="27" y="67"/>
                </a:cxn>
                <a:cxn ang="0">
                  <a:pos x="23" y="58"/>
                </a:cxn>
                <a:cxn ang="0">
                  <a:pos x="23" y="45"/>
                </a:cxn>
              </a:cxnLst>
              <a:rect l="0" t="0" r="r" b="b"/>
              <a:pathLst>
                <a:path w="34" h="70">
                  <a:moveTo>
                    <a:pt x="23" y="45"/>
                  </a:moveTo>
                  <a:cubicBezTo>
                    <a:pt x="24" y="39"/>
                    <a:pt x="28" y="37"/>
                    <a:pt x="28" y="37"/>
                  </a:cubicBezTo>
                  <a:cubicBezTo>
                    <a:pt x="28" y="37"/>
                    <a:pt x="29" y="33"/>
                    <a:pt x="32" y="30"/>
                  </a:cubicBezTo>
                  <a:cubicBezTo>
                    <a:pt x="34" y="28"/>
                    <a:pt x="33" y="16"/>
                    <a:pt x="33" y="14"/>
                  </a:cubicBezTo>
                  <a:cubicBezTo>
                    <a:pt x="33" y="13"/>
                    <a:pt x="32" y="9"/>
                    <a:pt x="32" y="6"/>
                  </a:cubicBezTo>
                  <a:cubicBezTo>
                    <a:pt x="31" y="7"/>
                    <a:pt x="30" y="7"/>
                    <a:pt x="28" y="6"/>
                  </a:cubicBezTo>
                  <a:cubicBezTo>
                    <a:pt x="25" y="5"/>
                    <a:pt x="28" y="2"/>
                    <a:pt x="25" y="1"/>
                  </a:cubicBezTo>
                  <a:cubicBezTo>
                    <a:pt x="21" y="0"/>
                    <a:pt x="20" y="4"/>
                    <a:pt x="21" y="6"/>
                  </a:cubicBezTo>
                  <a:cubicBezTo>
                    <a:pt x="21" y="9"/>
                    <a:pt x="19" y="9"/>
                    <a:pt x="18" y="11"/>
                  </a:cubicBezTo>
                  <a:cubicBezTo>
                    <a:pt x="16" y="12"/>
                    <a:pt x="10" y="13"/>
                    <a:pt x="8" y="13"/>
                  </a:cubicBezTo>
                  <a:cubicBezTo>
                    <a:pt x="6" y="13"/>
                    <a:pt x="4" y="16"/>
                    <a:pt x="2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1" y="26"/>
                    <a:pt x="2" y="25"/>
                    <a:pt x="6" y="28"/>
                  </a:cubicBezTo>
                  <a:cubicBezTo>
                    <a:pt x="11" y="30"/>
                    <a:pt x="7" y="34"/>
                    <a:pt x="9" y="36"/>
                  </a:cubicBezTo>
                  <a:cubicBezTo>
                    <a:pt x="11" y="38"/>
                    <a:pt x="10" y="43"/>
                    <a:pt x="10" y="49"/>
                  </a:cubicBezTo>
                  <a:cubicBezTo>
                    <a:pt x="11" y="53"/>
                    <a:pt x="11" y="63"/>
                    <a:pt x="11" y="70"/>
                  </a:cubicBezTo>
                  <a:cubicBezTo>
                    <a:pt x="14" y="70"/>
                    <a:pt x="17" y="69"/>
                    <a:pt x="19" y="69"/>
                  </a:cubicBezTo>
                  <a:cubicBezTo>
                    <a:pt x="22" y="69"/>
                    <a:pt x="25" y="65"/>
                    <a:pt x="27" y="67"/>
                  </a:cubicBezTo>
                  <a:cubicBezTo>
                    <a:pt x="25" y="63"/>
                    <a:pt x="23" y="61"/>
                    <a:pt x="23" y="58"/>
                  </a:cubicBezTo>
                  <a:cubicBezTo>
                    <a:pt x="23" y="54"/>
                    <a:pt x="22" y="50"/>
                    <a:pt x="23" y="4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01676" y="3883819"/>
              <a:ext cx="49279" cy="134570"/>
            </a:xfrm>
            <a:custGeom>
              <a:avLst/>
              <a:gdLst/>
              <a:ahLst/>
              <a:cxnLst>
                <a:cxn ang="0">
                  <a:pos x="19" y="21"/>
                </a:cxn>
                <a:cxn ang="0">
                  <a:pos x="16" y="13"/>
                </a:cxn>
                <a:cxn ang="0">
                  <a:pos x="10" y="2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3" y="8"/>
                </a:cxn>
                <a:cxn ang="0">
                  <a:pos x="5" y="15"/>
                </a:cxn>
                <a:cxn ang="0">
                  <a:pos x="6" y="31"/>
                </a:cxn>
                <a:cxn ang="0">
                  <a:pos x="9" y="46"/>
                </a:cxn>
                <a:cxn ang="0">
                  <a:pos x="13" y="59"/>
                </a:cxn>
                <a:cxn ang="0">
                  <a:pos x="15" y="58"/>
                </a:cxn>
                <a:cxn ang="0">
                  <a:pos x="21" y="55"/>
                </a:cxn>
                <a:cxn ang="0">
                  <a:pos x="20" y="34"/>
                </a:cxn>
                <a:cxn ang="0">
                  <a:pos x="19" y="21"/>
                </a:cxn>
              </a:cxnLst>
              <a:rect l="0" t="0" r="r" b="b"/>
              <a:pathLst>
                <a:path w="21" h="59">
                  <a:moveTo>
                    <a:pt x="19" y="21"/>
                  </a:moveTo>
                  <a:cubicBezTo>
                    <a:pt x="17" y="19"/>
                    <a:pt x="21" y="15"/>
                    <a:pt x="16" y="13"/>
                  </a:cubicBezTo>
                  <a:cubicBezTo>
                    <a:pt x="12" y="10"/>
                    <a:pt x="11" y="11"/>
                    <a:pt x="10" y="2"/>
                  </a:cubicBezTo>
                  <a:cubicBezTo>
                    <a:pt x="8" y="2"/>
                    <a:pt x="4" y="1"/>
                    <a:pt x="2" y="1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4"/>
                    <a:pt x="2" y="7"/>
                    <a:pt x="3" y="8"/>
                  </a:cubicBezTo>
                  <a:cubicBezTo>
                    <a:pt x="4" y="9"/>
                    <a:pt x="6" y="11"/>
                    <a:pt x="5" y="15"/>
                  </a:cubicBezTo>
                  <a:cubicBezTo>
                    <a:pt x="5" y="19"/>
                    <a:pt x="4" y="27"/>
                    <a:pt x="6" y="31"/>
                  </a:cubicBezTo>
                  <a:cubicBezTo>
                    <a:pt x="7" y="34"/>
                    <a:pt x="9" y="40"/>
                    <a:pt x="9" y="46"/>
                  </a:cubicBezTo>
                  <a:cubicBezTo>
                    <a:pt x="9" y="50"/>
                    <a:pt x="11" y="55"/>
                    <a:pt x="13" y="59"/>
                  </a:cubicBezTo>
                  <a:cubicBezTo>
                    <a:pt x="14" y="59"/>
                    <a:pt x="14" y="58"/>
                    <a:pt x="15" y="58"/>
                  </a:cubicBezTo>
                  <a:cubicBezTo>
                    <a:pt x="17" y="56"/>
                    <a:pt x="19" y="55"/>
                    <a:pt x="21" y="55"/>
                  </a:cubicBezTo>
                  <a:cubicBezTo>
                    <a:pt x="21" y="48"/>
                    <a:pt x="21" y="38"/>
                    <a:pt x="20" y="34"/>
                  </a:cubicBezTo>
                  <a:cubicBezTo>
                    <a:pt x="20" y="28"/>
                    <a:pt x="21" y="23"/>
                    <a:pt x="19" y="2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25327" y="3830749"/>
              <a:ext cx="191431" cy="297570"/>
            </a:xfrm>
            <a:custGeom>
              <a:avLst/>
              <a:gdLst/>
              <a:ahLst/>
              <a:cxnLst>
                <a:cxn ang="0">
                  <a:pos x="35" y="124"/>
                </a:cxn>
                <a:cxn ang="0">
                  <a:pos x="65" y="125"/>
                </a:cxn>
                <a:cxn ang="0">
                  <a:pos x="81" y="130"/>
                </a:cxn>
                <a:cxn ang="0">
                  <a:pos x="84" y="120"/>
                </a:cxn>
                <a:cxn ang="0">
                  <a:pos x="82" y="118"/>
                </a:cxn>
                <a:cxn ang="0">
                  <a:pos x="75" y="111"/>
                </a:cxn>
                <a:cxn ang="0">
                  <a:pos x="72" y="107"/>
                </a:cxn>
                <a:cxn ang="0">
                  <a:pos x="71" y="101"/>
                </a:cxn>
                <a:cxn ang="0">
                  <a:pos x="67" y="92"/>
                </a:cxn>
                <a:cxn ang="0">
                  <a:pos x="66" y="82"/>
                </a:cxn>
                <a:cxn ang="0">
                  <a:pos x="71" y="71"/>
                </a:cxn>
                <a:cxn ang="0">
                  <a:pos x="77" y="64"/>
                </a:cxn>
                <a:cxn ang="0">
                  <a:pos x="74" y="56"/>
                </a:cxn>
                <a:cxn ang="0">
                  <a:pos x="64" y="46"/>
                </a:cxn>
                <a:cxn ang="0">
                  <a:pos x="62" y="38"/>
                </a:cxn>
                <a:cxn ang="0">
                  <a:pos x="71" y="37"/>
                </a:cxn>
                <a:cxn ang="0">
                  <a:pos x="76" y="35"/>
                </a:cxn>
                <a:cxn ang="0">
                  <a:pos x="71" y="21"/>
                </a:cxn>
                <a:cxn ang="0">
                  <a:pos x="70" y="11"/>
                </a:cxn>
                <a:cxn ang="0">
                  <a:pos x="63" y="1"/>
                </a:cxn>
                <a:cxn ang="0">
                  <a:pos x="62" y="0"/>
                </a:cxn>
                <a:cxn ang="0">
                  <a:pos x="62" y="7"/>
                </a:cxn>
                <a:cxn ang="0">
                  <a:pos x="66" y="11"/>
                </a:cxn>
                <a:cxn ang="0">
                  <a:pos x="67" y="18"/>
                </a:cxn>
                <a:cxn ang="0">
                  <a:pos x="60" y="22"/>
                </a:cxn>
                <a:cxn ang="0">
                  <a:pos x="54" y="34"/>
                </a:cxn>
                <a:cxn ang="0">
                  <a:pos x="51" y="42"/>
                </a:cxn>
                <a:cxn ang="0">
                  <a:pos x="50" y="48"/>
                </a:cxn>
                <a:cxn ang="0">
                  <a:pos x="44" y="54"/>
                </a:cxn>
                <a:cxn ang="0">
                  <a:pos x="36" y="72"/>
                </a:cxn>
                <a:cxn ang="0">
                  <a:pos x="31" y="77"/>
                </a:cxn>
                <a:cxn ang="0">
                  <a:pos x="23" y="71"/>
                </a:cxn>
                <a:cxn ang="0">
                  <a:pos x="17" y="72"/>
                </a:cxn>
                <a:cxn ang="0">
                  <a:pos x="4" y="84"/>
                </a:cxn>
                <a:cxn ang="0">
                  <a:pos x="0" y="96"/>
                </a:cxn>
                <a:cxn ang="0">
                  <a:pos x="5" y="103"/>
                </a:cxn>
                <a:cxn ang="0">
                  <a:pos x="14" y="104"/>
                </a:cxn>
                <a:cxn ang="0">
                  <a:pos x="17" y="115"/>
                </a:cxn>
                <a:cxn ang="0">
                  <a:pos x="15" y="125"/>
                </a:cxn>
                <a:cxn ang="0">
                  <a:pos x="31" y="125"/>
                </a:cxn>
                <a:cxn ang="0">
                  <a:pos x="35" y="124"/>
                </a:cxn>
              </a:cxnLst>
              <a:rect l="0" t="0" r="r" b="b"/>
              <a:pathLst>
                <a:path w="84" h="130">
                  <a:moveTo>
                    <a:pt x="35" y="124"/>
                  </a:moveTo>
                  <a:cubicBezTo>
                    <a:pt x="35" y="124"/>
                    <a:pt x="62" y="125"/>
                    <a:pt x="65" y="125"/>
                  </a:cubicBezTo>
                  <a:cubicBezTo>
                    <a:pt x="69" y="124"/>
                    <a:pt x="81" y="130"/>
                    <a:pt x="81" y="130"/>
                  </a:cubicBezTo>
                  <a:cubicBezTo>
                    <a:pt x="81" y="130"/>
                    <a:pt x="82" y="124"/>
                    <a:pt x="84" y="120"/>
                  </a:cubicBezTo>
                  <a:cubicBezTo>
                    <a:pt x="83" y="120"/>
                    <a:pt x="82" y="119"/>
                    <a:pt x="82" y="118"/>
                  </a:cubicBezTo>
                  <a:cubicBezTo>
                    <a:pt x="82" y="117"/>
                    <a:pt x="77" y="113"/>
                    <a:pt x="75" y="111"/>
                  </a:cubicBezTo>
                  <a:cubicBezTo>
                    <a:pt x="73" y="109"/>
                    <a:pt x="72" y="107"/>
                    <a:pt x="72" y="107"/>
                  </a:cubicBezTo>
                  <a:cubicBezTo>
                    <a:pt x="72" y="107"/>
                    <a:pt x="73" y="104"/>
                    <a:pt x="71" y="101"/>
                  </a:cubicBezTo>
                  <a:cubicBezTo>
                    <a:pt x="68" y="98"/>
                    <a:pt x="67" y="96"/>
                    <a:pt x="67" y="92"/>
                  </a:cubicBezTo>
                  <a:cubicBezTo>
                    <a:pt x="67" y="88"/>
                    <a:pt x="66" y="85"/>
                    <a:pt x="66" y="82"/>
                  </a:cubicBezTo>
                  <a:cubicBezTo>
                    <a:pt x="66" y="80"/>
                    <a:pt x="70" y="76"/>
                    <a:pt x="71" y="71"/>
                  </a:cubicBezTo>
                  <a:cubicBezTo>
                    <a:pt x="72" y="68"/>
                    <a:pt x="75" y="66"/>
                    <a:pt x="77" y="64"/>
                  </a:cubicBezTo>
                  <a:cubicBezTo>
                    <a:pt x="76" y="62"/>
                    <a:pt x="75" y="59"/>
                    <a:pt x="74" y="56"/>
                  </a:cubicBezTo>
                  <a:cubicBezTo>
                    <a:pt x="72" y="52"/>
                    <a:pt x="69" y="50"/>
                    <a:pt x="64" y="46"/>
                  </a:cubicBezTo>
                  <a:cubicBezTo>
                    <a:pt x="60" y="42"/>
                    <a:pt x="62" y="40"/>
                    <a:pt x="62" y="38"/>
                  </a:cubicBezTo>
                  <a:cubicBezTo>
                    <a:pt x="62" y="37"/>
                    <a:pt x="67" y="37"/>
                    <a:pt x="71" y="37"/>
                  </a:cubicBezTo>
                  <a:cubicBezTo>
                    <a:pt x="75" y="37"/>
                    <a:pt x="78" y="36"/>
                    <a:pt x="76" y="35"/>
                  </a:cubicBezTo>
                  <a:cubicBezTo>
                    <a:pt x="74" y="34"/>
                    <a:pt x="71" y="27"/>
                    <a:pt x="71" y="21"/>
                  </a:cubicBezTo>
                  <a:cubicBezTo>
                    <a:pt x="72" y="16"/>
                    <a:pt x="70" y="14"/>
                    <a:pt x="70" y="11"/>
                  </a:cubicBezTo>
                  <a:cubicBezTo>
                    <a:pt x="70" y="8"/>
                    <a:pt x="66" y="1"/>
                    <a:pt x="63" y="1"/>
                  </a:cubicBezTo>
                  <a:cubicBezTo>
                    <a:pt x="63" y="1"/>
                    <a:pt x="63" y="0"/>
                    <a:pt x="62" y="0"/>
                  </a:cubicBezTo>
                  <a:cubicBezTo>
                    <a:pt x="62" y="3"/>
                    <a:pt x="62" y="6"/>
                    <a:pt x="62" y="7"/>
                  </a:cubicBezTo>
                  <a:cubicBezTo>
                    <a:pt x="62" y="8"/>
                    <a:pt x="64" y="11"/>
                    <a:pt x="66" y="11"/>
                  </a:cubicBezTo>
                  <a:cubicBezTo>
                    <a:pt x="68" y="12"/>
                    <a:pt x="67" y="15"/>
                    <a:pt x="67" y="18"/>
                  </a:cubicBezTo>
                  <a:cubicBezTo>
                    <a:pt x="67" y="21"/>
                    <a:pt x="61" y="21"/>
                    <a:pt x="60" y="22"/>
                  </a:cubicBezTo>
                  <a:cubicBezTo>
                    <a:pt x="59" y="23"/>
                    <a:pt x="53" y="33"/>
                    <a:pt x="54" y="34"/>
                  </a:cubicBezTo>
                  <a:cubicBezTo>
                    <a:pt x="54" y="36"/>
                    <a:pt x="53" y="41"/>
                    <a:pt x="51" y="42"/>
                  </a:cubicBezTo>
                  <a:cubicBezTo>
                    <a:pt x="49" y="42"/>
                    <a:pt x="50" y="46"/>
                    <a:pt x="50" y="48"/>
                  </a:cubicBezTo>
                  <a:cubicBezTo>
                    <a:pt x="50" y="49"/>
                    <a:pt x="44" y="52"/>
                    <a:pt x="44" y="54"/>
                  </a:cubicBezTo>
                  <a:cubicBezTo>
                    <a:pt x="44" y="57"/>
                    <a:pt x="38" y="68"/>
                    <a:pt x="36" y="72"/>
                  </a:cubicBezTo>
                  <a:cubicBezTo>
                    <a:pt x="34" y="75"/>
                    <a:pt x="32" y="80"/>
                    <a:pt x="31" y="77"/>
                  </a:cubicBezTo>
                  <a:cubicBezTo>
                    <a:pt x="31" y="73"/>
                    <a:pt x="26" y="69"/>
                    <a:pt x="23" y="71"/>
                  </a:cubicBezTo>
                  <a:cubicBezTo>
                    <a:pt x="21" y="73"/>
                    <a:pt x="18" y="72"/>
                    <a:pt x="17" y="72"/>
                  </a:cubicBezTo>
                  <a:cubicBezTo>
                    <a:pt x="15" y="72"/>
                    <a:pt x="4" y="84"/>
                    <a:pt x="4" y="84"/>
                  </a:cubicBezTo>
                  <a:cubicBezTo>
                    <a:pt x="4" y="84"/>
                    <a:pt x="3" y="90"/>
                    <a:pt x="0" y="96"/>
                  </a:cubicBezTo>
                  <a:cubicBezTo>
                    <a:pt x="2" y="97"/>
                    <a:pt x="4" y="100"/>
                    <a:pt x="5" y="103"/>
                  </a:cubicBezTo>
                  <a:cubicBezTo>
                    <a:pt x="8" y="106"/>
                    <a:pt x="12" y="103"/>
                    <a:pt x="14" y="104"/>
                  </a:cubicBezTo>
                  <a:cubicBezTo>
                    <a:pt x="16" y="105"/>
                    <a:pt x="18" y="113"/>
                    <a:pt x="17" y="115"/>
                  </a:cubicBezTo>
                  <a:cubicBezTo>
                    <a:pt x="16" y="117"/>
                    <a:pt x="14" y="123"/>
                    <a:pt x="15" y="125"/>
                  </a:cubicBezTo>
                  <a:cubicBezTo>
                    <a:pt x="31" y="125"/>
                    <a:pt x="31" y="125"/>
                    <a:pt x="31" y="125"/>
                  </a:cubicBezTo>
                  <a:lnTo>
                    <a:pt x="35" y="12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83712" y="3895191"/>
              <a:ext cx="157314" cy="161105"/>
            </a:xfrm>
            <a:custGeom>
              <a:avLst/>
              <a:gdLst/>
              <a:ahLst/>
              <a:cxnLst>
                <a:cxn ang="0">
                  <a:pos x="66" y="60"/>
                </a:cxn>
                <a:cxn ang="0">
                  <a:pos x="61" y="47"/>
                </a:cxn>
                <a:cxn ang="0">
                  <a:pos x="65" y="36"/>
                </a:cxn>
                <a:cxn ang="0">
                  <a:pos x="69" y="29"/>
                </a:cxn>
                <a:cxn ang="0">
                  <a:pos x="65" y="11"/>
                </a:cxn>
                <a:cxn ang="0">
                  <a:pos x="63" y="10"/>
                </a:cxn>
                <a:cxn ang="0">
                  <a:pos x="50" y="12"/>
                </a:cxn>
                <a:cxn ang="0">
                  <a:pos x="40" y="7"/>
                </a:cxn>
                <a:cxn ang="0">
                  <a:pos x="31" y="4"/>
                </a:cxn>
                <a:cxn ang="0">
                  <a:pos x="27" y="3"/>
                </a:cxn>
                <a:cxn ang="0">
                  <a:pos x="22" y="4"/>
                </a:cxn>
                <a:cxn ang="0">
                  <a:pos x="15" y="7"/>
                </a:cxn>
                <a:cxn ang="0">
                  <a:pos x="10" y="5"/>
                </a:cxn>
                <a:cxn ang="0">
                  <a:pos x="6" y="6"/>
                </a:cxn>
                <a:cxn ang="0">
                  <a:pos x="6" y="15"/>
                </a:cxn>
                <a:cxn ang="0">
                  <a:pos x="8" y="20"/>
                </a:cxn>
                <a:cxn ang="0">
                  <a:pos x="10" y="27"/>
                </a:cxn>
                <a:cxn ang="0">
                  <a:pos x="5" y="28"/>
                </a:cxn>
                <a:cxn ang="0">
                  <a:pos x="6" y="35"/>
                </a:cxn>
                <a:cxn ang="0">
                  <a:pos x="2" y="41"/>
                </a:cxn>
                <a:cxn ang="0">
                  <a:pos x="1" y="49"/>
                </a:cxn>
                <a:cxn ang="0">
                  <a:pos x="5" y="52"/>
                </a:cxn>
                <a:cxn ang="0">
                  <a:pos x="14" y="61"/>
                </a:cxn>
                <a:cxn ang="0">
                  <a:pos x="10" y="71"/>
                </a:cxn>
                <a:cxn ang="0">
                  <a:pos x="44" y="64"/>
                </a:cxn>
                <a:cxn ang="0">
                  <a:pos x="65" y="65"/>
                </a:cxn>
                <a:cxn ang="0">
                  <a:pos x="66" y="60"/>
                </a:cxn>
              </a:cxnLst>
              <a:rect l="0" t="0" r="r" b="b"/>
              <a:pathLst>
                <a:path w="69" h="71">
                  <a:moveTo>
                    <a:pt x="66" y="60"/>
                  </a:moveTo>
                  <a:cubicBezTo>
                    <a:pt x="64" y="58"/>
                    <a:pt x="61" y="49"/>
                    <a:pt x="61" y="47"/>
                  </a:cubicBezTo>
                  <a:cubicBezTo>
                    <a:pt x="61" y="45"/>
                    <a:pt x="65" y="39"/>
                    <a:pt x="65" y="36"/>
                  </a:cubicBezTo>
                  <a:cubicBezTo>
                    <a:pt x="65" y="33"/>
                    <a:pt x="69" y="31"/>
                    <a:pt x="69" y="29"/>
                  </a:cubicBezTo>
                  <a:cubicBezTo>
                    <a:pt x="69" y="27"/>
                    <a:pt x="68" y="17"/>
                    <a:pt x="65" y="11"/>
                  </a:cubicBezTo>
                  <a:cubicBezTo>
                    <a:pt x="65" y="11"/>
                    <a:pt x="64" y="11"/>
                    <a:pt x="63" y="10"/>
                  </a:cubicBezTo>
                  <a:cubicBezTo>
                    <a:pt x="61" y="8"/>
                    <a:pt x="53" y="9"/>
                    <a:pt x="50" y="12"/>
                  </a:cubicBezTo>
                  <a:cubicBezTo>
                    <a:pt x="47" y="15"/>
                    <a:pt x="41" y="9"/>
                    <a:pt x="40" y="7"/>
                  </a:cubicBezTo>
                  <a:cubicBezTo>
                    <a:pt x="39" y="6"/>
                    <a:pt x="35" y="2"/>
                    <a:pt x="31" y="4"/>
                  </a:cubicBezTo>
                  <a:cubicBezTo>
                    <a:pt x="28" y="7"/>
                    <a:pt x="27" y="6"/>
                    <a:pt x="27" y="3"/>
                  </a:cubicBezTo>
                  <a:cubicBezTo>
                    <a:pt x="28" y="0"/>
                    <a:pt x="22" y="1"/>
                    <a:pt x="22" y="4"/>
                  </a:cubicBezTo>
                  <a:cubicBezTo>
                    <a:pt x="21" y="6"/>
                    <a:pt x="17" y="9"/>
                    <a:pt x="15" y="7"/>
                  </a:cubicBezTo>
                  <a:cubicBezTo>
                    <a:pt x="14" y="5"/>
                    <a:pt x="11" y="2"/>
                    <a:pt x="10" y="5"/>
                  </a:cubicBezTo>
                  <a:cubicBezTo>
                    <a:pt x="9" y="7"/>
                    <a:pt x="7" y="7"/>
                    <a:pt x="6" y="6"/>
                  </a:cubicBezTo>
                  <a:cubicBezTo>
                    <a:pt x="5" y="9"/>
                    <a:pt x="4" y="14"/>
                    <a:pt x="6" y="15"/>
                  </a:cubicBezTo>
                  <a:cubicBezTo>
                    <a:pt x="8" y="16"/>
                    <a:pt x="8" y="19"/>
                    <a:pt x="8" y="20"/>
                  </a:cubicBezTo>
                  <a:cubicBezTo>
                    <a:pt x="7" y="22"/>
                    <a:pt x="12" y="25"/>
                    <a:pt x="10" y="27"/>
                  </a:cubicBezTo>
                  <a:cubicBezTo>
                    <a:pt x="8" y="29"/>
                    <a:pt x="6" y="25"/>
                    <a:pt x="5" y="28"/>
                  </a:cubicBezTo>
                  <a:cubicBezTo>
                    <a:pt x="3" y="30"/>
                    <a:pt x="7" y="33"/>
                    <a:pt x="6" y="35"/>
                  </a:cubicBezTo>
                  <a:cubicBezTo>
                    <a:pt x="4" y="37"/>
                    <a:pt x="2" y="37"/>
                    <a:pt x="2" y="41"/>
                  </a:cubicBezTo>
                  <a:cubicBezTo>
                    <a:pt x="3" y="45"/>
                    <a:pt x="3" y="48"/>
                    <a:pt x="1" y="49"/>
                  </a:cubicBezTo>
                  <a:cubicBezTo>
                    <a:pt x="0" y="50"/>
                    <a:pt x="1" y="50"/>
                    <a:pt x="5" y="52"/>
                  </a:cubicBezTo>
                  <a:cubicBezTo>
                    <a:pt x="8" y="55"/>
                    <a:pt x="14" y="57"/>
                    <a:pt x="14" y="61"/>
                  </a:cubicBezTo>
                  <a:cubicBezTo>
                    <a:pt x="13" y="64"/>
                    <a:pt x="12" y="65"/>
                    <a:pt x="10" y="71"/>
                  </a:cubicBezTo>
                  <a:cubicBezTo>
                    <a:pt x="17" y="71"/>
                    <a:pt x="29" y="66"/>
                    <a:pt x="44" y="64"/>
                  </a:cubicBezTo>
                  <a:cubicBezTo>
                    <a:pt x="52" y="62"/>
                    <a:pt x="60" y="64"/>
                    <a:pt x="65" y="65"/>
                  </a:cubicBezTo>
                  <a:cubicBezTo>
                    <a:pt x="66" y="63"/>
                    <a:pt x="66" y="61"/>
                    <a:pt x="66" y="6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22071" y="3885715"/>
              <a:ext cx="109930" cy="166790"/>
            </a:xfrm>
            <a:custGeom>
              <a:avLst/>
              <a:gdLst/>
              <a:ahLst/>
              <a:cxnLst>
                <a:cxn ang="0">
                  <a:pos x="41" y="30"/>
                </a:cxn>
                <a:cxn ang="0">
                  <a:pos x="40" y="14"/>
                </a:cxn>
                <a:cxn ang="0">
                  <a:pos x="38" y="7"/>
                </a:cxn>
                <a:cxn ang="0">
                  <a:pos x="35" y="0"/>
                </a:cxn>
                <a:cxn ang="0">
                  <a:pos x="32" y="3"/>
                </a:cxn>
                <a:cxn ang="0">
                  <a:pos x="4" y="2"/>
                </a:cxn>
                <a:cxn ang="0">
                  <a:pos x="6" y="13"/>
                </a:cxn>
                <a:cxn ang="0">
                  <a:pos x="4" y="15"/>
                </a:cxn>
                <a:cxn ang="0">
                  <a:pos x="8" y="33"/>
                </a:cxn>
                <a:cxn ang="0">
                  <a:pos x="4" y="40"/>
                </a:cxn>
                <a:cxn ang="0">
                  <a:pos x="0" y="51"/>
                </a:cxn>
                <a:cxn ang="0">
                  <a:pos x="5" y="64"/>
                </a:cxn>
                <a:cxn ang="0">
                  <a:pos x="4" y="69"/>
                </a:cxn>
                <a:cxn ang="0">
                  <a:pos x="13" y="72"/>
                </a:cxn>
                <a:cxn ang="0">
                  <a:pos x="35" y="64"/>
                </a:cxn>
                <a:cxn ang="0">
                  <a:pos x="48" y="58"/>
                </a:cxn>
                <a:cxn ang="0">
                  <a:pos x="44" y="45"/>
                </a:cxn>
                <a:cxn ang="0">
                  <a:pos x="41" y="30"/>
                </a:cxn>
              </a:cxnLst>
              <a:rect l="0" t="0" r="r" b="b"/>
              <a:pathLst>
                <a:path w="48" h="73">
                  <a:moveTo>
                    <a:pt x="41" y="30"/>
                  </a:moveTo>
                  <a:cubicBezTo>
                    <a:pt x="39" y="26"/>
                    <a:pt x="40" y="18"/>
                    <a:pt x="40" y="14"/>
                  </a:cubicBezTo>
                  <a:cubicBezTo>
                    <a:pt x="41" y="10"/>
                    <a:pt x="39" y="8"/>
                    <a:pt x="38" y="7"/>
                  </a:cubicBezTo>
                  <a:cubicBezTo>
                    <a:pt x="37" y="6"/>
                    <a:pt x="36" y="3"/>
                    <a:pt x="35" y="0"/>
                  </a:cubicBezTo>
                  <a:cubicBezTo>
                    <a:pt x="33" y="1"/>
                    <a:pt x="33" y="4"/>
                    <a:pt x="32" y="3"/>
                  </a:cubicBezTo>
                  <a:cubicBezTo>
                    <a:pt x="31" y="1"/>
                    <a:pt x="5" y="0"/>
                    <a:pt x="4" y="2"/>
                  </a:cubicBezTo>
                  <a:cubicBezTo>
                    <a:pt x="3" y="4"/>
                    <a:pt x="6" y="11"/>
                    <a:pt x="6" y="13"/>
                  </a:cubicBezTo>
                  <a:cubicBezTo>
                    <a:pt x="6" y="14"/>
                    <a:pt x="5" y="15"/>
                    <a:pt x="4" y="15"/>
                  </a:cubicBezTo>
                  <a:cubicBezTo>
                    <a:pt x="7" y="21"/>
                    <a:pt x="8" y="31"/>
                    <a:pt x="8" y="33"/>
                  </a:cubicBezTo>
                  <a:cubicBezTo>
                    <a:pt x="8" y="35"/>
                    <a:pt x="4" y="37"/>
                    <a:pt x="4" y="40"/>
                  </a:cubicBezTo>
                  <a:cubicBezTo>
                    <a:pt x="4" y="43"/>
                    <a:pt x="0" y="49"/>
                    <a:pt x="0" y="51"/>
                  </a:cubicBezTo>
                  <a:cubicBezTo>
                    <a:pt x="0" y="53"/>
                    <a:pt x="3" y="62"/>
                    <a:pt x="5" y="64"/>
                  </a:cubicBezTo>
                  <a:cubicBezTo>
                    <a:pt x="5" y="65"/>
                    <a:pt x="5" y="67"/>
                    <a:pt x="4" y="69"/>
                  </a:cubicBezTo>
                  <a:cubicBezTo>
                    <a:pt x="9" y="71"/>
                    <a:pt x="12" y="72"/>
                    <a:pt x="13" y="72"/>
                  </a:cubicBezTo>
                  <a:cubicBezTo>
                    <a:pt x="15" y="73"/>
                    <a:pt x="29" y="66"/>
                    <a:pt x="35" y="64"/>
                  </a:cubicBezTo>
                  <a:cubicBezTo>
                    <a:pt x="39" y="61"/>
                    <a:pt x="44" y="60"/>
                    <a:pt x="48" y="58"/>
                  </a:cubicBezTo>
                  <a:cubicBezTo>
                    <a:pt x="46" y="54"/>
                    <a:pt x="44" y="49"/>
                    <a:pt x="44" y="45"/>
                  </a:cubicBezTo>
                  <a:cubicBezTo>
                    <a:pt x="44" y="39"/>
                    <a:pt x="42" y="33"/>
                    <a:pt x="41" y="3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3131" y="3845912"/>
              <a:ext cx="197116" cy="145942"/>
            </a:xfrm>
            <a:custGeom>
              <a:avLst/>
              <a:gdLst/>
              <a:ahLst/>
              <a:cxnLst>
                <a:cxn ang="0">
                  <a:pos x="29" y="34"/>
                </a:cxn>
                <a:cxn ang="0">
                  <a:pos x="34" y="33"/>
                </a:cxn>
                <a:cxn ang="0">
                  <a:pos x="42" y="31"/>
                </a:cxn>
                <a:cxn ang="0">
                  <a:pos x="51" y="42"/>
                </a:cxn>
                <a:cxn ang="0">
                  <a:pos x="53" y="49"/>
                </a:cxn>
                <a:cxn ang="0">
                  <a:pos x="53" y="50"/>
                </a:cxn>
                <a:cxn ang="0">
                  <a:pos x="61" y="48"/>
                </a:cxn>
                <a:cxn ang="0">
                  <a:pos x="65" y="58"/>
                </a:cxn>
                <a:cxn ang="0">
                  <a:pos x="70" y="62"/>
                </a:cxn>
                <a:cxn ang="0">
                  <a:pos x="74" y="58"/>
                </a:cxn>
                <a:cxn ang="0">
                  <a:pos x="77" y="60"/>
                </a:cxn>
                <a:cxn ang="0">
                  <a:pos x="80" y="57"/>
                </a:cxn>
                <a:cxn ang="0">
                  <a:pos x="79" y="50"/>
                </a:cxn>
                <a:cxn ang="0">
                  <a:pos x="84" y="49"/>
                </a:cxn>
                <a:cxn ang="0">
                  <a:pos x="82" y="42"/>
                </a:cxn>
                <a:cxn ang="0">
                  <a:pos x="80" y="37"/>
                </a:cxn>
                <a:cxn ang="0">
                  <a:pos x="80" y="28"/>
                </a:cxn>
                <a:cxn ang="0">
                  <a:pos x="78" y="26"/>
                </a:cxn>
                <a:cxn ang="0">
                  <a:pos x="76" y="20"/>
                </a:cxn>
                <a:cxn ang="0">
                  <a:pos x="76" y="16"/>
                </a:cxn>
                <a:cxn ang="0">
                  <a:pos x="72" y="11"/>
                </a:cxn>
                <a:cxn ang="0">
                  <a:pos x="67" y="2"/>
                </a:cxn>
                <a:cxn ang="0">
                  <a:pos x="59" y="8"/>
                </a:cxn>
                <a:cxn ang="0">
                  <a:pos x="52" y="7"/>
                </a:cxn>
                <a:cxn ang="0">
                  <a:pos x="45" y="8"/>
                </a:cxn>
                <a:cxn ang="0">
                  <a:pos x="42" y="5"/>
                </a:cxn>
                <a:cxn ang="0">
                  <a:pos x="42" y="3"/>
                </a:cxn>
                <a:cxn ang="0">
                  <a:pos x="41" y="4"/>
                </a:cxn>
                <a:cxn ang="0">
                  <a:pos x="24" y="3"/>
                </a:cxn>
                <a:cxn ang="0">
                  <a:pos x="16" y="0"/>
                </a:cxn>
                <a:cxn ang="0">
                  <a:pos x="14" y="5"/>
                </a:cxn>
                <a:cxn ang="0">
                  <a:pos x="15" y="10"/>
                </a:cxn>
                <a:cxn ang="0">
                  <a:pos x="11" y="12"/>
                </a:cxn>
                <a:cxn ang="0">
                  <a:pos x="1" y="17"/>
                </a:cxn>
                <a:cxn ang="0">
                  <a:pos x="0" y="18"/>
                </a:cxn>
                <a:cxn ang="0">
                  <a:pos x="8" y="28"/>
                </a:cxn>
                <a:cxn ang="0">
                  <a:pos x="21" y="42"/>
                </a:cxn>
                <a:cxn ang="0">
                  <a:pos x="29" y="34"/>
                </a:cxn>
              </a:cxnLst>
              <a:rect l="0" t="0" r="r" b="b"/>
              <a:pathLst>
                <a:path w="86" h="64">
                  <a:moveTo>
                    <a:pt x="29" y="34"/>
                  </a:moveTo>
                  <a:cubicBezTo>
                    <a:pt x="29" y="31"/>
                    <a:pt x="31" y="32"/>
                    <a:pt x="34" y="33"/>
                  </a:cubicBezTo>
                  <a:cubicBezTo>
                    <a:pt x="37" y="33"/>
                    <a:pt x="40" y="31"/>
                    <a:pt x="42" y="31"/>
                  </a:cubicBezTo>
                  <a:cubicBezTo>
                    <a:pt x="45" y="31"/>
                    <a:pt x="51" y="40"/>
                    <a:pt x="51" y="42"/>
                  </a:cubicBezTo>
                  <a:cubicBezTo>
                    <a:pt x="51" y="45"/>
                    <a:pt x="52" y="47"/>
                    <a:pt x="53" y="49"/>
                  </a:cubicBezTo>
                  <a:cubicBezTo>
                    <a:pt x="53" y="49"/>
                    <a:pt x="53" y="49"/>
                    <a:pt x="53" y="50"/>
                  </a:cubicBezTo>
                  <a:cubicBezTo>
                    <a:pt x="57" y="49"/>
                    <a:pt x="61" y="48"/>
                    <a:pt x="61" y="48"/>
                  </a:cubicBezTo>
                  <a:cubicBezTo>
                    <a:pt x="63" y="48"/>
                    <a:pt x="65" y="54"/>
                    <a:pt x="65" y="58"/>
                  </a:cubicBezTo>
                  <a:cubicBezTo>
                    <a:pt x="64" y="61"/>
                    <a:pt x="68" y="64"/>
                    <a:pt x="70" y="62"/>
                  </a:cubicBezTo>
                  <a:cubicBezTo>
                    <a:pt x="72" y="59"/>
                    <a:pt x="74" y="56"/>
                    <a:pt x="74" y="58"/>
                  </a:cubicBezTo>
                  <a:cubicBezTo>
                    <a:pt x="75" y="59"/>
                    <a:pt x="75" y="59"/>
                    <a:pt x="77" y="60"/>
                  </a:cubicBezTo>
                  <a:cubicBezTo>
                    <a:pt x="77" y="58"/>
                    <a:pt x="79" y="58"/>
                    <a:pt x="80" y="57"/>
                  </a:cubicBezTo>
                  <a:cubicBezTo>
                    <a:pt x="81" y="55"/>
                    <a:pt x="77" y="52"/>
                    <a:pt x="79" y="50"/>
                  </a:cubicBezTo>
                  <a:cubicBezTo>
                    <a:pt x="80" y="47"/>
                    <a:pt x="82" y="51"/>
                    <a:pt x="84" y="49"/>
                  </a:cubicBezTo>
                  <a:cubicBezTo>
                    <a:pt x="86" y="47"/>
                    <a:pt x="81" y="44"/>
                    <a:pt x="82" y="42"/>
                  </a:cubicBezTo>
                  <a:cubicBezTo>
                    <a:pt x="82" y="41"/>
                    <a:pt x="82" y="38"/>
                    <a:pt x="80" y="37"/>
                  </a:cubicBezTo>
                  <a:cubicBezTo>
                    <a:pt x="78" y="36"/>
                    <a:pt x="79" y="31"/>
                    <a:pt x="80" y="28"/>
                  </a:cubicBezTo>
                  <a:cubicBezTo>
                    <a:pt x="79" y="27"/>
                    <a:pt x="79" y="27"/>
                    <a:pt x="78" y="26"/>
                  </a:cubicBezTo>
                  <a:cubicBezTo>
                    <a:pt x="77" y="24"/>
                    <a:pt x="78" y="20"/>
                    <a:pt x="76" y="20"/>
                  </a:cubicBezTo>
                  <a:cubicBezTo>
                    <a:pt x="73" y="20"/>
                    <a:pt x="74" y="17"/>
                    <a:pt x="76" y="16"/>
                  </a:cubicBezTo>
                  <a:cubicBezTo>
                    <a:pt x="78" y="15"/>
                    <a:pt x="72" y="13"/>
                    <a:pt x="72" y="11"/>
                  </a:cubicBezTo>
                  <a:cubicBezTo>
                    <a:pt x="72" y="8"/>
                    <a:pt x="69" y="3"/>
                    <a:pt x="67" y="2"/>
                  </a:cubicBezTo>
                  <a:cubicBezTo>
                    <a:pt x="66" y="2"/>
                    <a:pt x="61" y="8"/>
                    <a:pt x="59" y="8"/>
                  </a:cubicBezTo>
                  <a:cubicBezTo>
                    <a:pt x="57" y="8"/>
                    <a:pt x="53" y="4"/>
                    <a:pt x="52" y="7"/>
                  </a:cubicBezTo>
                  <a:cubicBezTo>
                    <a:pt x="50" y="11"/>
                    <a:pt x="47" y="6"/>
                    <a:pt x="45" y="8"/>
                  </a:cubicBezTo>
                  <a:cubicBezTo>
                    <a:pt x="43" y="11"/>
                    <a:pt x="42" y="5"/>
                    <a:pt x="42" y="5"/>
                  </a:cubicBezTo>
                  <a:cubicBezTo>
                    <a:pt x="42" y="5"/>
                    <a:pt x="42" y="4"/>
                    <a:pt x="42" y="3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35" y="6"/>
                    <a:pt x="25" y="5"/>
                    <a:pt x="24" y="3"/>
                  </a:cubicBezTo>
                  <a:cubicBezTo>
                    <a:pt x="24" y="1"/>
                    <a:pt x="16" y="0"/>
                    <a:pt x="16" y="0"/>
                  </a:cubicBezTo>
                  <a:cubicBezTo>
                    <a:pt x="16" y="0"/>
                    <a:pt x="17" y="4"/>
                    <a:pt x="14" y="5"/>
                  </a:cubicBezTo>
                  <a:cubicBezTo>
                    <a:pt x="11" y="6"/>
                    <a:pt x="15" y="9"/>
                    <a:pt x="15" y="10"/>
                  </a:cubicBezTo>
                  <a:cubicBezTo>
                    <a:pt x="15" y="11"/>
                    <a:pt x="12" y="13"/>
                    <a:pt x="11" y="12"/>
                  </a:cubicBezTo>
                  <a:cubicBezTo>
                    <a:pt x="9" y="11"/>
                    <a:pt x="4" y="16"/>
                    <a:pt x="1" y="17"/>
                  </a:cubicBezTo>
                  <a:cubicBezTo>
                    <a:pt x="1" y="17"/>
                    <a:pt x="1" y="18"/>
                    <a:pt x="0" y="18"/>
                  </a:cubicBezTo>
                  <a:cubicBezTo>
                    <a:pt x="4" y="22"/>
                    <a:pt x="4" y="25"/>
                    <a:pt x="8" y="28"/>
                  </a:cubicBezTo>
                  <a:cubicBezTo>
                    <a:pt x="12" y="31"/>
                    <a:pt x="18" y="36"/>
                    <a:pt x="21" y="42"/>
                  </a:cubicBezTo>
                  <a:cubicBezTo>
                    <a:pt x="24" y="39"/>
                    <a:pt x="28" y="36"/>
                    <a:pt x="29" y="3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7898" y="3953947"/>
              <a:ext cx="106139" cy="102349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34" y="23"/>
                </a:cxn>
                <a:cxn ang="0">
                  <a:pos x="35" y="15"/>
                </a:cxn>
                <a:cxn ang="0">
                  <a:pos x="36" y="12"/>
                </a:cxn>
                <a:cxn ang="0">
                  <a:pos x="33" y="10"/>
                </a:cxn>
                <a:cxn ang="0">
                  <a:pos x="29" y="14"/>
                </a:cxn>
                <a:cxn ang="0">
                  <a:pos x="24" y="1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1" y="7"/>
                </a:cxn>
                <a:cxn ang="0">
                  <a:pos x="2" y="15"/>
                </a:cxn>
                <a:cxn ang="0">
                  <a:pos x="0" y="19"/>
                </a:cxn>
                <a:cxn ang="0">
                  <a:pos x="14" y="28"/>
                </a:cxn>
                <a:cxn ang="0">
                  <a:pos x="41" y="45"/>
                </a:cxn>
                <a:cxn ang="0">
                  <a:pos x="43" y="45"/>
                </a:cxn>
                <a:cxn ang="0">
                  <a:pos x="47" y="35"/>
                </a:cxn>
                <a:cxn ang="0">
                  <a:pos x="38" y="26"/>
                </a:cxn>
              </a:cxnLst>
              <a:rect l="0" t="0" r="r" b="b"/>
              <a:pathLst>
                <a:path w="47" h="45">
                  <a:moveTo>
                    <a:pt x="38" y="26"/>
                  </a:moveTo>
                  <a:cubicBezTo>
                    <a:pt x="34" y="24"/>
                    <a:pt x="33" y="24"/>
                    <a:pt x="34" y="23"/>
                  </a:cubicBezTo>
                  <a:cubicBezTo>
                    <a:pt x="36" y="22"/>
                    <a:pt x="36" y="19"/>
                    <a:pt x="35" y="15"/>
                  </a:cubicBezTo>
                  <a:cubicBezTo>
                    <a:pt x="35" y="13"/>
                    <a:pt x="35" y="13"/>
                    <a:pt x="36" y="12"/>
                  </a:cubicBezTo>
                  <a:cubicBezTo>
                    <a:pt x="34" y="11"/>
                    <a:pt x="34" y="11"/>
                    <a:pt x="33" y="10"/>
                  </a:cubicBezTo>
                  <a:cubicBezTo>
                    <a:pt x="33" y="8"/>
                    <a:pt x="31" y="11"/>
                    <a:pt x="29" y="14"/>
                  </a:cubicBezTo>
                  <a:cubicBezTo>
                    <a:pt x="27" y="16"/>
                    <a:pt x="23" y="13"/>
                    <a:pt x="24" y="10"/>
                  </a:cubicBezTo>
                  <a:cubicBezTo>
                    <a:pt x="24" y="6"/>
                    <a:pt x="22" y="0"/>
                    <a:pt x="20" y="0"/>
                  </a:cubicBezTo>
                  <a:cubicBezTo>
                    <a:pt x="20" y="0"/>
                    <a:pt x="16" y="1"/>
                    <a:pt x="12" y="2"/>
                  </a:cubicBezTo>
                  <a:cubicBezTo>
                    <a:pt x="13" y="3"/>
                    <a:pt x="12" y="5"/>
                    <a:pt x="11" y="7"/>
                  </a:cubicBezTo>
                  <a:cubicBezTo>
                    <a:pt x="11" y="10"/>
                    <a:pt x="5" y="13"/>
                    <a:pt x="2" y="15"/>
                  </a:cubicBezTo>
                  <a:cubicBezTo>
                    <a:pt x="1" y="15"/>
                    <a:pt x="0" y="17"/>
                    <a:pt x="0" y="19"/>
                  </a:cubicBezTo>
                  <a:cubicBezTo>
                    <a:pt x="4" y="22"/>
                    <a:pt x="10" y="25"/>
                    <a:pt x="14" y="28"/>
                  </a:cubicBezTo>
                  <a:cubicBezTo>
                    <a:pt x="22" y="35"/>
                    <a:pt x="35" y="43"/>
                    <a:pt x="41" y="45"/>
                  </a:cubicBezTo>
                  <a:cubicBezTo>
                    <a:pt x="41" y="45"/>
                    <a:pt x="42" y="45"/>
                    <a:pt x="43" y="45"/>
                  </a:cubicBezTo>
                  <a:cubicBezTo>
                    <a:pt x="45" y="39"/>
                    <a:pt x="46" y="38"/>
                    <a:pt x="47" y="35"/>
                  </a:cubicBezTo>
                  <a:cubicBezTo>
                    <a:pt x="47" y="31"/>
                    <a:pt x="41" y="29"/>
                    <a:pt x="38" y="2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62410" y="3916040"/>
              <a:ext cx="75814" cy="81500"/>
            </a:xfrm>
            <a:custGeom>
              <a:avLst/>
              <a:gdLst/>
              <a:ahLst/>
              <a:cxnLst>
                <a:cxn ang="0">
                  <a:pos x="31" y="24"/>
                </a:cxn>
                <a:cxn ang="0">
                  <a:pos x="32" y="18"/>
                </a:cxn>
                <a:cxn ang="0">
                  <a:pos x="30" y="11"/>
                </a:cxn>
                <a:cxn ang="0">
                  <a:pos x="21" y="0"/>
                </a:cxn>
                <a:cxn ang="0">
                  <a:pos x="13" y="2"/>
                </a:cxn>
                <a:cxn ang="0">
                  <a:pos x="8" y="3"/>
                </a:cxn>
                <a:cxn ang="0">
                  <a:pos x="0" y="11"/>
                </a:cxn>
                <a:cxn ang="0">
                  <a:pos x="2" y="15"/>
                </a:cxn>
                <a:cxn ang="0">
                  <a:pos x="11" y="30"/>
                </a:cxn>
                <a:cxn ang="0">
                  <a:pos x="20" y="36"/>
                </a:cxn>
                <a:cxn ang="0">
                  <a:pos x="22" y="32"/>
                </a:cxn>
                <a:cxn ang="0">
                  <a:pos x="31" y="24"/>
                </a:cxn>
              </a:cxnLst>
              <a:rect l="0" t="0" r="r" b="b"/>
              <a:pathLst>
                <a:path w="33" h="36">
                  <a:moveTo>
                    <a:pt x="31" y="24"/>
                  </a:moveTo>
                  <a:cubicBezTo>
                    <a:pt x="32" y="22"/>
                    <a:pt x="33" y="20"/>
                    <a:pt x="32" y="18"/>
                  </a:cubicBezTo>
                  <a:cubicBezTo>
                    <a:pt x="31" y="16"/>
                    <a:pt x="30" y="14"/>
                    <a:pt x="30" y="11"/>
                  </a:cubicBezTo>
                  <a:cubicBezTo>
                    <a:pt x="30" y="9"/>
                    <a:pt x="24" y="0"/>
                    <a:pt x="21" y="0"/>
                  </a:cubicBezTo>
                  <a:cubicBezTo>
                    <a:pt x="19" y="0"/>
                    <a:pt x="16" y="2"/>
                    <a:pt x="13" y="2"/>
                  </a:cubicBezTo>
                  <a:cubicBezTo>
                    <a:pt x="10" y="1"/>
                    <a:pt x="8" y="0"/>
                    <a:pt x="8" y="3"/>
                  </a:cubicBezTo>
                  <a:cubicBezTo>
                    <a:pt x="7" y="5"/>
                    <a:pt x="3" y="8"/>
                    <a:pt x="0" y="11"/>
                  </a:cubicBezTo>
                  <a:cubicBezTo>
                    <a:pt x="1" y="12"/>
                    <a:pt x="1" y="14"/>
                    <a:pt x="2" y="15"/>
                  </a:cubicBezTo>
                  <a:cubicBezTo>
                    <a:pt x="4" y="25"/>
                    <a:pt x="7" y="26"/>
                    <a:pt x="11" y="30"/>
                  </a:cubicBezTo>
                  <a:cubicBezTo>
                    <a:pt x="12" y="31"/>
                    <a:pt x="16" y="33"/>
                    <a:pt x="20" y="36"/>
                  </a:cubicBezTo>
                  <a:cubicBezTo>
                    <a:pt x="20" y="34"/>
                    <a:pt x="21" y="32"/>
                    <a:pt x="22" y="32"/>
                  </a:cubicBezTo>
                  <a:cubicBezTo>
                    <a:pt x="25" y="30"/>
                    <a:pt x="31" y="27"/>
                    <a:pt x="31" y="2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5746" y="3438413"/>
              <a:ext cx="214175" cy="176268"/>
            </a:xfrm>
            <a:custGeom>
              <a:avLst/>
              <a:gdLst/>
              <a:ahLst/>
              <a:cxnLst>
                <a:cxn ang="0">
                  <a:pos x="44" y="59"/>
                </a:cxn>
                <a:cxn ang="0">
                  <a:pos x="56" y="51"/>
                </a:cxn>
                <a:cxn ang="0">
                  <a:pos x="56" y="20"/>
                </a:cxn>
                <a:cxn ang="0">
                  <a:pos x="94" y="20"/>
                </a:cxn>
                <a:cxn ang="0">
                  <a:pos x="94" y="4"/>
                </a:cxn>
                <a:cxn ang="0">
                  <a:pos x="86" y="0"/>
                </a:cxn>
                <a:cxn ang="0">
                  <a:pos x="44" y="0"/>
                </a:cxn>
                <a:cxn ang="0">
                  <a:pos x="38" y="10"/>
                </a:cxn>
                <a:cxn ang="0">
                  <a:pos x="23" y="31"/>
                </a:cxn>
                <a:cxn ang="0">
                  <a:pos x="3" y="66"/>
                </a:cxn>
                <a:cxn ang="0">
                  <a:pos x="0" y="77"/>
                </a:cxn>
                <a:cxn ang="0">
                  <a:pos x="44" y="77"/>
                </a:cxn>
                <a:cxn ang="0">
                  <a:pos x="44" y="59"/>
                </a:cxn>
              </a:cxnLst>
              <a:rect l="0" t="0" r="r" b="b"/>
              <a:pathLst>
                <a:path w="94" h="77">
                  <a:moveTo>
                    <a:pt x="44" y="59"/>
                  </a:moveTo>
                  <a:cubicBezTo>
                    <a:pt x="44" y="56"/>
                    <a:pt x="56" y="53"/>
                    <a:pt x="56" y="51"/>
                  </a:cubicBezTo>
                  <a:cubicBezTo>
                    <a:pt x="56" y="48"/>
                    <a:pt x="56" y="20"/>
                    <a:pt x="56" y="20"/>
                  </a:cubicBezTo>
                  <a:cubicBezTo>
                    <a:pt x="56" y="20"/>
                    <a:pt x="93" y="21"/>
                    <a:pt x="94" y="20"/>
                  </a:cubicBezTo>
                  <a:cubicBezTo>
                    <a:pt x="94" y="20"/>
                    <a:pt x="94" y="12"/>
                    <a:pt x="94" y="4"/>
                  </a:cubicBezTo>
                  <a:cubicBezTo>
                    <a:pt x="92" y="2"/>
                    <a:pt x="94" y="0"/>
                    <a:pt x="86" y="0"/>
                  </a:cubicBezTo>
                  <a:cubicBezTo>
                    <a:pt x="79" y="0"/>
                    <a:pt x="58" y="0"/>
                    <a:pt x="44" y="0"/>
                  </a:cubicBezTo>
                  <a:cubicBezTo>
                    <a:pt x="41" y="3"/>
                    <a:pt x="39" y="7"/>
                    <a:pt x="38" y="10"/>
                  </a:cubicBezTo>
                  <a:cubicBezTo>
                    <a:pt x="36" y="16"/>
                    <a:pt x="23" y="23"/>
                    <a:pt x="23" y="31"/>
                  </a:cubicBezTo>
                  <a:cubicBezTo>
                    <a:pt x="22" y="38"/>
                    <a:pt x="11" y="50"/>
                    <a:pt x="3" y="66"/>
                  </a:cubicBezTo>
                  <a:cubicBezTo>
                    <a:pt x="1" y="70"/>
                    <a:pt x="0" y="74"/>
                    <a:pt x="0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62"/>
                    <a:pt x="44" y="5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3852" y="3447889"/>
              <a:ext cx="312733" cy="343058"/>
            </a:xfrm>
            <a:custGeom>
              <a:avLst/>
              <a:gdLst/>
              <a:ahLst/>
              <a:cxnLst>
                <a:cxn ang="0">
                  <a:pos x="11" y="130"/>
                </a:cxn>
                <a:cxn ang="0">
                  <a:pos x="21" y="130"/>
                </a:cxn>
                <a:cxn ang="0">
                  <a:pos x="30" y="129"/>
                </a:cxn>
                <a:cxn ang="0">
                  <a:pos x="36" y="135"/>
                </a:cxn>
                <a:cxn ang="0">
                  <a:pos x="40" y="135"/>
                </a:cxn>
                <a:cxn ang="0">
                  <a:pos x="48" y="145"/>
                </a:cxn>
                <a:cxn ang="0">
                  <a:pos x="53" y="150"/>
                </a:cxn>
                <a:cxn ang="0">
                  <a:pos x="59" y="147"/>
                </a:cxn>
                <a:cxn ang="0">
                  <a:pos x="66" y="144"/>
                </a:cxn>
                <a:cxn ang="0">
                  <a:pos x="72" y="143"/>
                </a:cxn>
                <a:cxn ang="0">
                  <a:pos x="80" y="144"/>
                </a:cxn>
                <a:cxn ang="0">
                  <a:pos x="87" y="141"/>
                </a:cxn>
                <a:cxn ang="0">
                  <a:pos x="131" y="141"/>
                </a:cxn>
                <a:cxn ang="0">
                  <a:pos x="132" y="131"/>
                </a:cxn>
                <a:cxn ang="0">
                  <a:pos x="129" y="128"/>
                </a:cxn>
                <a:cxn ang="0">
                  <a:pos x="118" y="28"/>
                </a:cxn>
                <a:cxn ang="0">
                  <a:pos x="137" y="28"/>
                </a:cxn>
                <a:cxn ang="0">
                  <a:pos x="97" y="2"/>
                </a:cxn>
                <a:cxn ang="0">
                  <a:pos x="95" y="0"/>
                </a:cxn>
                <a:cxn ang="0">
                  <a:pos x="95" y="16"/>
                </a:cxn>
                <a:cxn ang="0">
                  <a:pos x="57" y="16"/>
                </a:cxn>
                <a:cxn ang="0">
                  <a:pos x="57" y="47"/>
                </a:cxn>
                <a:cxn ang="0">
                  <a:pos x="45" y="55"/>
                </a:cxn>
                <a:cxn ang="0">
                  <a:pos x="45" y="73"/>
                </a:cxn>
                <a:cxn ang="0">
                  <a:pos x="1" y="73"/>
                </a:cxn>
                <a:cxn ang="0">
                  <a:pos x="7" y="85"/>
                </a:cxn>
                <a:cxn ang="0">
                  <a:pos x="9" y="104"/>
                </a:cxn>
                <a:cxn ang="0">
                  <a:pos x="6" y="126"/>
                </a:cxn>
                <a:cxn ang="0">
                  <a:pos x="4" y="135"/>
                </a:cxn>
                <a:cxn ang="0">
                  <a:pos x="4" y="135"/>
                </a:cxn>
                <a:cxn ang="0">
                  <a:pos x="11" y="130"/>
                </a:cxn>
              </a:cxnLst>
              <a:rect l="0" t="0" r="r" b="b"/>
              <a:pathLst>
                <a:path w="137" h="150">
                  <a:moveTo>
                    <a:pt x="11" y="130"/>
                  </a:moveTo>
                  <a:cubicBezTo>
                    <a:pt x="15" y="131"/>
                    <a:pt x="21" y="130"/>
                    <a:pt x="21" y="130"/>
                  </a:cubicBezTo>
                  <a:cubicBezTo>
                    <a:pt x="21" y="130"/>
                    <a:pt x="27" y="127"/>
                    <a:pt x="30" y="129"/>
                  </a:cubicBezTo>
                  <a:cubicBezTo>
                    <a:pt x="33" y="131"/>
                    <a:pt x="36" y="135"/>
                    <a:pt x="36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0" y="135"/>
                    <a:pt x="43" y="143"/>
                    <a:pt x="48" y="145"/>
                  </a:cubicBezTo>
                  <a:cubicBezTo>
                    <a:pt x="51" y="146"/>
                    <a:pt x="52" y="148"/>
                    <a:pt x="53" y="150"/>
                  </a:cubicBezTo>
                  <a:cubicBezTo>
                    <a:pt x="57" y="150"/>
                    <a:pt x="59" y="149"/>
                    <a:pt x="59" y="147"/>
                  </a:cubicBezTo>
                  <a:cubicBezTo>
                    <a:pt x="59" y="144"/>
                    <a:pt x="61" y="139"/>
                    <a:pt x="66" y="144"/>
                  </a:cubicBezTo>
                  <a:cubicBezTo>
                    <a:pt x="71" y="149"/>
                    <a:pt x="71" y="145"/>
                    <a:pt x="72" y="143"/>
                  </a:cubicBezTo>
                  <a:cubicBezTo>
                    <a:pt x="73" y="141"/>
                    <a:pt x="76" y="144"/>
                    <a:pt x="80" y="144"/>
                  </a:cubicBezTo>
                  <a:cubicBezTo>
                    <a:pt x="83" y="144"/>
                    <a:pt x="87" y="141"/>
                    <a:pt x="87" y="141"/>
                  </a:cubicBezTo>
                  <a:cubicBezTo>
                    <a:pt x="87" y="141"/>
                    <a:pt x="129" y="142"/>
                    <a:pt x="131" y="141"/>
                  </a:cubicBezTo>
                  <a:cubicBezTo>
                    <a:pt x="133" y="140"/>
                    <a:pt x="132" y="131"/>
                    <a:pt x="132" y="131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17" y="15"/>
                    <a:pt x="99" y="3"/>
                    <a:pt x="97" y="2"/>
                  </a:cubicBezTo>
                  <a:cubicBezTo>
                    <a:pt x="96" y="2"/>
                    <a:pt x="95" y="1"/>
                    <a:pt x="95" y="0"/>
                  </a:cubicBezTo>
                  <a:cubicBezTo>
                    <a:pt x="95" y="8"/>
                    <a:pt x="95" y="16"/>
                    <a:pt x="95" y="16"/>
                  </a:cubicBezTo>
                  <a:cubicBezTo>
                    <a:pt x="94" y="17"/>
                    <a:pt x="57" y="16"/>
                    <a:pt x="57" y="16"/>
                  </a:cubicBezTo>
                  <a:cubicBezTo>
                    <a:pt x="57" y="16"/>
                    <a:pt x="57" y="44"/>
                    <a:pt x="57" y="47"/>
                  </a:cubicBezTo>
                  <a:cubicBezTo>
                    <a:pt x="57" y="49"/>
                    <a:pt x="45" y="52"/>
                    <a:pt x="45" y="55"/>
                  </a:cubicBezTo>
                  <a:cubicBezTo>
                    <a:pt x="45" y="58"/>
                    <a:pt x="45" y="73"/>
                    <a:pt x="45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80"/>
                    <a:pt x="4" y="82"/>
                    <a:pt x="7" y="85"/>
                  </a:cubicBezTo>
                  <a:cubicBezTo>
                    <a:pt x="10" y="89"/>
                    <a:pt x="4" y="96"/>
                    <a:pt x="9" y="104"/>
                  </a:cubicBezTo>
                  <a:cubicBezTo>
                    <a:pt x="15" y="111"/>
                    <a:pt x="8" y="122"/>
                    <a:pt x="6" y="126"/>
                  </a:cubicBezTo>
                  <a:cubicBezTo>
                    <a:pt x="4" y="128"/>
                    <a:pt x="4" y="132"/>
                    <a:pt x="4" y="13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8" y="135"/>
                    <a:pt x="7" y="129"/>
                    <a:pt x="11" y="13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85154" y="3512331"/>
              <a:ext cx="430244" cy="403709"/>
            </a:xfrm>
            <a:custGeom>
              <a:avLst/>
              <a:gdLst/>
              <a:ahLst/>
              <a:cxnLst>
                <a:cxn ang="0">
                  <a:pos x="179" y="73"/>
                </a:cxn>
                <a:cxn ang="0">
                  <a:pos x="173" y="61"/>
                </a:cxn>
                <a:cxn ang="0">
                  <a:pos x="161" y="57"/>
                </a:cxn>
                <a:cxn ang="0">
                  <a:pos x="153" y="47"/>
                </a:cxn>
                <a:cxn ang="0">
                  <a:pos x="84" y="0"/>
                </a:cxn>
                <a:cxn ang="0">
                  <a:pos x="65" y="0"/>
                </a:cxn>
                <a:cxn ang="0">
                  <a:pos x="76" y="100"/>
                </a:cxn>
                <a:cxn ang="0">
                  <a:pos x="79" y="103"/>
                </a:cxn>
                <a:cxn ang="0">
                  <a:pos x="78" y="113"/>
                </a:cxn>
                <a:cxn ang="0">
                  <a:pos x="34" y="113"/>
                </a:cxn>
                <a:cxn ang="0">
                  <a:pos x="27" y="116"/>
                </a:cxn>
                <a:cxn ang="0">
                  <a:pos x="19" y="115"/>
                </a:cxn>
                <a:cxn ang="0">
                  <a:pos x="13" y="116"/>
                </a:cxn>
                <a:cxn ang="0">
                  <a:pos x="6" y="119"/>
                </a:cxn>
                <a:cxn ang="0">
                  <a:pos x="0" y="122"/>
                </a:cxn>
                <a:cxn ang="0">
                  <a:pos x="1" y="125"/>
                </a:cxn>
                <a:cxn ang="0">
                  <a:pos x="3" y="128"/>
                </a:cxn>
                <a:cxn ang="0">
                  <a:pos x="5" y="135"/>
                </a:cxn>
                <a:cxn ang="0">
                  <a:pos x="11" y="142"/>
                </a:cxn>
                <a:cxn ang="0">
                  <a:pos x="11" y="151"/>
                </a:cxn>
                <a:cxn ang="0">
                  <a:pos x="14" y="154"/>
                </a:cxn>
                <a:cxn ang="0">
                  <a:pos x="21" y="153"/>
                </a:cxn>
                <a:cxn ang="0">
                  <a:pos x="28" y="154"/>
                </a:cxn>
                <a:cxn ang="0">
                  <a:pos x="36" y="148"/>
                </a:cxn>
                <a:cxn ang="0">
                  <a:pos x="41" y="157"/>
                </a:cxn>
                <a:cxn ang="0">
                  <a:pos x="45" y="162"/>
                </a:cxn>
                <a:cxn ang="0">
                  <a:pos x="45" y="166"/>
                </a:cxn>
                <a:cxn ang="0">
                  <a:pos x="47" y="172"/>
                </a:cxn>
                <a:cxn ang="0">
                  <a:pos x="53" y="173"/>
                </a:cxn>
                <a:cxn ang="0">
                  <a:pos x="58" y="175"/>
                </a:cxn>
                <a:cxn ang="0">
                  <a:pos x="65" y="172"/>
                </a:cxn>
                <a:cxn ang="0">
                  <a:pos x="70" y="171"/>
                </a:cxn>
                <a:cxn ang="0">
                  <a:pos x="74" y="172"/>
                </a:cxn>
                <a:cxn ang="0">
                  <a:pos x="78" y="172"/>
                </a:cxn>
                <a:cxn ang="0">
                  <a:pos x="81" y="163"/>
                </a:cxn>
                <a:cxn ang="0">
                  <a:pos x="80" y="156"/>
                </a:cxn>
                <a:cxn ang="0">
                  <a:pos x="89" y="152"/>
                </a:cxn>
                <a:cxn ang="0">
                  <a:pos x="93" y="145"/>
                </a:cxn>
                <a:cxn ang="0">
                  <a:pos x="96" y="136"/>
                </a:cxn>
                <a:cxn ang="0">
                  <a:pos x="103" y="137"/>
                </a:cxn>
                <a:cxn ang="0">
                  <a:pos x="108" y="131"/>
                </a:cxn>
                <a:cxn ang="0">
                  <a:pos x="114" y="129"/>
                </a:cxn>
                <a:cxn ang="0">
                  <a:pos x="118" y="126"/>
                </a:cxn>
                <a:cxn ang="0">
                  <a:pos x="128" y="122"/>
                </a:cxn>
                <a:cxn ang="0">
                  <a:pos x="136" y="119"/>
                </a:cxn>
                <a:cxn ang="0">
                  <a:pos x="150" y="119"/>
                </a:cxn>
                <a:cxn ang="0">
                  <a:pos x="159" y="116"/>
                </a:cxn>
                <a:cxn ang="0">
                  <a:pos x="177" y="115"/>
                </a:cxn>
                <a:cxn ang="0">
                  <a:pos x="184" y="110"/>
                </a:cxn>
                <a:cxn ang="0">
                  <a:pos x="188" y="101"/>
                </a:cxn>
                <a:cxn ang="0">
                  <a:pos x="188" y="71"/>
                </a:cxn>
                <a:cxn ang="0">
                  <a:pos x="179" y="73"/>
                </a:cxn>
              </a:cxnLst>
              <a:rect l="0" t="0" r="r" b="b"/>
              <a:pathLst>
                <a:path w="189" h="177">
                  <a:moveTo>
                    <a:pt x="179" y="73"/>
                  </a:moveTo>
                  <a:cubicBezTo>
                    <a:pt x="179" y="73"/>
                    <a:pt x="179" y="65"/>
                    <a:pt x="173" y="61"/>
                  </a:cubicBezTo>
                  <a:cubicBezTo>
                    <a:pt x="168" y="58"/>
                    <a:pt x="161" y="57"/>
                    <a:pt x="161" y="57"/>
                  </a:cubicBezTo>
                  <a:cubicBezTo>
                    <a:pt x="161" y="57"/>
                    <a:pt x="157" y="50"/>
                    <a:pt x="153" y="47"/>
                  </a:cubicBezTo>
                  <a:cubicBezTo>
                    <a:pt x="152" y="45"/>
                    <a:pt x="114" y="20"/>
                    <a:pt x="8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9" y="103"/>
                    <a:pt x="80" y="112"/>
                    <a:pt x="78" y="113"/>
                  </a:cubicBezTo>
                  <a:cubicBezTo>
                    <a:pt x="76" y="114"/>
                    <a:pt x="34" y="113"/>
                    <a:pt x="34" y="113"/>
                  </a:cubicBezTo>
                  <a:cubicBezTo>
                    <a:pt x="34" y="113"/>
                    <a:pt x="30" y="116"/>
                    <a:pt x="27" y="116"/>
                  </a:cubicBezTo>
                  <a:cubicBezTo>
                    <a:pt x="23" y="116"/>
                    <a:pt x="20" y="113"/>
                    <a:pt x="19" y="115"/>
                  </a:cubicBezTo>
                  <a:cubicBezTo>
                    <a:pt x="18" y="117"/>
                    <a:pt x="18" y="121"/>
                    <a:pt x="13" y="116"/>
                  </a:cubicBezTo>
                  <a:cubicBezTo>
                    <a:pt x="8" y="111"/>
                    <a:pt x="6" y="116"/>
                    <a:pt x="6" y="119"/>
                  </a:cubicBezTo>
                  <a:cubicBezTo>
                    <a:pt x="6" y="121"/>
                    <a:pt x="4" y="122"/>
                    <a:pt x="0" y="122"/>
                  </a:cubicBezTo>
                  <a:cubicBezTo>
                    <a:pt x="1" y="124"/>
                    <a:pt x="1" y="125"/>
                    <a:pt x="1" y="125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33"/>
                    <a:pt x="5" y="135"/>
                  </a:cubicBezTo>
                  <a:cubicBezTo>
                    <a:pt x="7" y="137"/>
                    <a:pt x="11" y="141"/>
                    <a:pt x="11" y="142"/>
                  </a:cubicBezTo>
                  <a:cubicBezTo>
                    <a:pt x="11" y="144"/>
                    <a:pt x="11" y="151"/>
                    <a:pt x="11" y="151"/>
                  </a:cubicBezTo>
                  <a:cubicBezTo>
                    <a:pt x="11" y="151"/>
                    <a:pt x="12" y="157"/>
                    <a:pt x="14" y="154"/>
                  </a:cubicBezTo>
                  <a:cubicBezTo>
                    <a:pt x="16" y="152"/>
                    <a:pt x="19" y="157"/>
                    <a:pt x="21" y="153"/>
                  </a:cubicBezTo>
                  <a:cubicBezTo>
                    <a:pt x="22" y="150"/>
                    <a:pt x="26" y="154"/>
                    <a:pt x="28" y="154"/>
                  </a:cubicBezTo>
                  <a:cubicBezTo>
                    <a:pt x="30" y="154"/>
                    <a:pt x="35" y="148"/>
                    <a:pt x="36" y="148"/>
                  </a:cubicBezTo>
                  <a:cubicBezTo>
                    <a:pt x="38" y="149"/>
                    <a:pt x="41" y="154"/>
                    <a:pt x="41" y="157"/>
                  </a:cubicBezTo>
                  <a:cubicBezTo>
                    <a:pt x="41" y="159"/>
                    <a:pt x="47" y="161"/>
                    <a:pt x="45" y="162"/>
                  </a:cubicBezTo>
                  <a:cubicBezTo>
                    <a:pt x="43" y="163"/>
                    <a:pt x="42" y="166"/>
                    <a:pt x="45" y="166"/>
                  </a:cubicBezTo>
                  <a:cubicBezTo>
                    <a:pt x="47" y="166"/>
                    <a:pt x="46" y="170"/>
                    <a:pt x="47" y="172"/>
                  </a:cubicBezTo>
                  <a:cubicBezTo>
                    <a:pt x="49" y="174"/>
                    <a:pt x="51" y="176"/>
                    <a:pt x="53" y="173"/>
                  </a:cubicBezTo>
                  <a:cubicBezTo>
                    <a:pt x="54" y="170"/>
                    <a:pt x="57" y="173"/>
                    <a:pt x="58" y="175"/>
                  </a:cubicBezTo>
                  <a:cubicBezTo>
                    <a:pt x="60" y="177"/>
                    <a:pt x="64" y="174"/>
                    <a:pt x="65" y="172"/>
                  </a:cubicBezTo>
                  <a:cubicBezTo>
                    <a:pt x="65" y="169"/>
                    <a:pt x="71" y="168"/>
                    <a:pt x="70" y="171"/>
                  </a:cubicBezTo>
                  <a:cubicBezTo>
                    <a:pt x="70" y="174"/>
                    <a:pt x="71" y="175"/>
                    <a:pt x="74" y="172"/>
                  </a:cubicBezTo>
                  <a:cubicBezTo>
                    <a:pt x="75" y="171"/>
                    <a:pt x="76" y="171"/>
                    <a:pt x="78" y="172"/>
                  </a:cubicBezTo>
                  <a:cubicBezTo>
                    <a:pt x="79" y="168"/>
                    <a:pt x="80" y="164"/>
                    <a:pt x="81" y="163"/>
                  </a:cubicBezTo>
                  <a:cubicBezTo>
                    <a:pt x="82" y="161"/>
                    <a:pt x="78" y="156"/>
                    <a:pt x="80" y="156"/>
                  </a:cubicBezTo>
                  <a:cubicBezTo>
                    <a:pt x="82" y="155"/>
                    <a:pt x="87" y="156"/>
                    <a:pt x="89" y="152"/>
                  </a:cubicBezTo>
                  <a:cubicBezTo>
                    <a:pt x="91" y="147"/>
                    <a:pt x="93" y="145"/>
                    <a:pt x="93" y="145"/>
                  </a:cubicBezTo>
                  <a:cubicBezTo>
                    <a:pt x="93" y="145"/>
                    <a:pt x="93" y="135"/>
                    <a:pt x="96" y="136"/>
                  </a:cubicBezTo>
                  <a:cubicBezTo>
                    <a:pt x="99" y="138"/>
                    <a:pt x="103" y="141"/>
                    <a:pt x="103" y="137"/>
                  </a:cubicBezTo>
                  <a:cubicBezTo>
                    <a:pt x="104" y="133"/>
                    <a:pt x="107" y="135"/>
                    <a:pt x="108" y="131"/>
                  </a:cubicBezTo>
                  <a:cubicBezTo>
                    <a:pt x="109" y="128"/>
                    <a:pt x="111" y="128"/>
                    <a:pt x="114" y="129"/>
                  </a:cubicBezTo>
                  <a:cubicBezTo>
                    <a:pt x="116" y="129"/>
                    <a:pt x="118" y="128"/>
                    <a:pt x="118" y="126"/>
                  </a:cubicBezTo>
                  <a:cubicBezTo>
                    <a:pt x="118" y="124"/>
                    <a:pt x="123" y="125"/>
                    <a:pt x="128" y="122"/>
                  </a:cubicBezTo>
                  <a:cubicBezTo>
                    <a:pt x="132" y="119"/>
                    <a:pt x="134" y="117"/>
                    <a:pt x="136" y="119"/>
                  </a:cubicBezTo>
                  <a:cubicBezTo>
                    <a:pt x="138" y="120"/>
                    <a:pt x="149" y="120"/>
                    <a:pt x="150" y="119"/>
                  </a:cubicBezTo>
                  <a:cubicBezTo>
                    <a:pt x="152" y="119"/>
                    <a:pt x="155" y="116"/>
                    <a:pt x="159" y="116"/>
                  </a:cubicBezTo>
                  <a:cubicBezTo>
                    <a:pt x="163" y="117"/>
                    <a:pt x="173" y="115"/>
                    <a:pt x="177" y="115"/>
                  </a:cubicBezTo>
                  <a:cubicBezTo>
                    <a:pt x="181" y="115"/>
                    <a:pt x="183" y="111"/>
                    <a:pt x="184" y="110"/>
                  </a:cubicBezTo>
                  <a:cubicBezTo>
                    <a:pt x="185" y="108"/>
                    <a:pt x="186" y="102"/>
                    <a:pt x="188" y="101"/>
                  </a:cubicBezTo>
                  <a:cubicBezTo>
                    <a:pt x="189" y="100"/>
                    <a:pt x="189" y="79"/>
                    <a:pt x="188" y="71"/>
                  </a:cubicBezTo>
                  <a:cubicBezTo>
                    <a:pt x="184" y="72"/>
                    <a:pt x="179" y="73"/>
                    <a:pt x="179" y="7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3316" y="3779576"/>
              <a:ext cx="210384" cy="149733"/>
            </a:xfrm>
            <a:custGeom>
              <a:avLst/>
              <a:gdLst/>
              <a:ahLst/>
              <a:cxnLst>
                <a:cxn ang="0">
                  <a:pos x="92" y="37"/>
                </a:cxn>
                <a:cxn ang="0">
                  <a:pos x="87" y="35"/>
                </a:cxn>
                <a:cxn ang="0">
                  <a:pos x="86" y="29"/>
                </a:cxn>
                <a:cxn ang="0">
                  <a:pos x="81" y="30"/>
                </a:cxn>
                <a:cxn ang="0">
                  <a:pos x="76" y="26"/>
                </a:cxn>
                <a:cxn ang="0">
                  <a:pos x="74" y="21"/>
                </a:cxn>
                <a:cxn ang="0">
                  <a:pos x="69" y="15"/>
                </a:cxn>
                <a:cxn ang="0">
                  <a:pos x="65" y="9"/>
                </a:cxn>
                <a:cxn ang="0">
                  <a:pos x="65" y="3"/>
                </a:cxn>
                <a:cxn ang="0">
                  <a:pos x="58" y="2"/>
                </a:cxn>
                <a:cxn ang="0">
                  <a:pos x="50" y="5"/>
                </a:cxn>
                <a:cxn ang="0">
                  <a:pos x="40" y="9"/>
                </a:cxn>
                <a:cxn ang="0">
                  <a:pos x="36" y="12"/>
                </a:cxn>
                <a:cxn ang="0">
                  <a:pos x="30" y="14"/>
                </a:cxn>
                <a:cxn ang="0">
                  <a:pos x="25" y="20"/>
                </a:cxn>
                <a:cxn ang="0">
                  <a:pos x="18" y="19"/>
                </a:cxn>
                <a:cxn ang="0">
                  <a:pos x="15" y="28"/>
                </a:cxn>
                <a:cxn ang="0">
                  <a:pos x="11" y="35"/>
                </a:cxn>
                <a:cxn ang="0">
                  <a:pos x="2" y="39"/>
                </a:cxn>
                <a:cxn ang="0">
                  <a:pos x="3" y="46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5" y="63"/>
                </a:cxn>
                <a:cxn ang="0">
                  <a:pos x="28" y="61"/>
                </a:cxn>
                <a:cxn ang="0">
                  <a:pos x="32" y="60"/>
                </a:cxn>
                <a:cxn ang="0">
                  <a:pos x="30" y="49"/>
                </a:cxn>
                <a:cxn ang="0">
                  <a:pos x="58" y="50"/>
                </a:cxn>
                <a:cxn ang="0">
                  <a:pos x="63" y="47"/>
                </a:cxn>
                <a:cxn ang="0">
                  <a:pos x="73" y="48"/>
                </a:cxn>
                <a:cxn ang="0">
                  <a:pos x="79" y="44"/>
                </a:cxn>
                <a:cxn ang="0">
                  <a:pos x="89" y="42"/>
                </a:cxn>
                <a:cxn ang="0">
                  <a:pos x="92" y="37"/>
                </a:cxn>
                <a:cxn ang="0">
                  <a:pos x="92" y="37"/>
                </a:cxn>
              </a:cxnLst>
              <a:rect l="0" t="0" r="r" b="b"/>
              <a:pathLst>
                <a:path w="92" h="66">
                  <a:moveTo>
                    <a:pt x="92" y="37"/>
                  </a:moveTo>
                  <a:cubicBezTo>
                    <a:pt x="90" y="35"/>
                    <a:pt x="88" y="35"/>
                    <a:pt x="87" y="35"/>
                  </a:cubicBezTo>
                  <a:cubicBezTo>
                    <a:pt x="86" y="35"/>
                    <a:pt x="87" y="30"/>
                    <a:pt x="86" y="29"/>
                  </a:cubicBezTo>
                  <a:cubicBezTo>
                    <a:pt x="86" y="28"/>
                    <a:pt x="83" y="30"/>
                    <a:pt x="81" y="30"/>
                  </a:cubicBezTo>
                  <a:cubicBezTo>
                    <a:pt x="79" y="29"/>
                    <a:pt x="78" y="26"/>
                    <a:pt x="76" y="26"/>
                  </a:cubicBezTo>
                  <a:cubicBezTo>
                    <a:pt x="74" y="26"/>
                    <a:pt x="74" y="24"/>
                    <a:pt x="74" y="21"/>
                  </a:cubicBezTo>
                  <a:cubicBezTo>
                    <a:pt x="74" y="19"/>
                    <a:pt x="71" y="17"/>
                    <a:pt x="69" y="15"/>
                  </a:cubicBezTo>
                  <a:cubicBezTo>
                    <a:pt x="67" y="14"/>
                    <a:pt x="66" y="10"/>
                    <a:pt x="65" y="9"/>
                  </a:cubicBezTo>
                  <a:cubicBezTo>
                    <a:pt x="64" y="8"/>
                    <a:pt x="65" y="5"/>
                    <a:pt x="65" y="3"/>
                  </a:cubicBezTo>
                  <a:cubicBezTo>
                    <a:pt x="62" y="3"/>
                    <a:pt x="59" y="2"/>
                    <a:pt x="58" y="2"/>
                  </a:cubicBezTo>
                  <a:cubicBezTo>
                    <a:pt x="56" y="0"/>
                    <a:pt x="54" y="2"/>
                    <a:pt x="50" y="5"/>
                  </a:cubicBezTo>
                  <a:cubicBezTo>
                    <a:pt x="45" y="8"/>
                    <a:pt x="40" y="7"/>
                    <a:pt x="40" y="9"/>
                  </a:cubicBezTo>
                  <a:cubicBezTo>
                    <a:pt x="40" y="11"/>
                    <a:pt x="38" y="12"/>
                    <a:pt x="36" y="12"/>
                  </a:cubicBezTo>
                  <a:cubicBezTo>
                    <a:pt x="33" y="11"/>
                    <a:pt x="31" y="11"/>
                    <a:pt x="30" y="14"/>
                  </a:cubicBezTo>
                  <a:cubicBezTo>
                    <a:pt x="29" y="18"/>
                    <a:pt x="26" y="16"/>
                    <a:pt x="25" y="20"/>
                  </a:cubicBezTo>
                  <a:cubicBezTo>
                    <a:pt x="25" y="24"/>
                    <a:pt x="21" y="21"/>
                    <a:pt x="18" y="19"/>
                  </a:cubicBezTo>
                  <a:cubicBezTo>
                    <a:pt x="15" y="18"/>
                    <a:pt x="15" y="28"/>
                    <a:pt x="15" y="28"/>
                  </a:cubicBezTo>
                  <a:cubicBezTo>
                    <a:pt x="15" y="28"/>
                    <a:pt x="13" y="30"/>
                    <a:pt x="11" y="35"/>
                  </a:cubicBezTo>
                  <a:cubicBezTo>
                    <a:pt x="9" y="39"/>
                    <a:pt x="4" y="38"/>
                    <a:pt x="2" y="39"/>
                  </a:cubicBezTo>
                  <a:cubicBezTo>
                    <a:pt x="0" y="39"/>
                    <a:pt x="4" y="44"/>
                    <a:pt x="3" y="46"/>
                  </a:cubicBezTo>
                  <a:cubicBezTo>
                    <a:pt x="2" y="47"/>
                    <a:pt x="1" y="51"/>
                    <a:pt x="0" y="55"/>
                  </a:cubicBezTo>
                  <a:cubicBezTo>
                    <a:pt x="2" y="55"/>
                    <a:pt x="4" y="57"/>
                    <a:pt x="5" y="58"/>
                  </a:cubicBezTo>
                  <a:cubicBezTo>
                    <a:pt x="6" y="60"/>
                    <a:pt x="12" y="66"/>
                    <a:pt x="15" y="63"/>
                  </a:cubicBezTo>
                  <a:cubicBezTo>
                    <a:pt x="18" y="60"/>
                    <a:pt x="26" y="59"/>
                    <a:pt x="28" y="61"/>
                  </a:cubicBezTo>
                  <a:cubicBezTo>
                    <a:pt x="30" y="63"/>
                    <a:pt x="32" y="62"/>
                    <a:pt x="32" y="60"/>
                  </a:cubicBezTo>
                  <a:cubicBezTo>
                    <a:pt x="32" y="58"/>
                    <a:pt x="29" y="51"/>
                    <a:pt x="30" y="49"/>
                  </a:cubicBezTo>
                  <a:cubicBezTo>
                    <a:pt x="31" y="47"/>
                    <a:pt x="57" y="48"/>
                    <a:pt x="58" y="50"/>
                  </a:cubicBezTo>
                  <a:cubicBezTo>
                    <a:pt x="59" y="51"/>
                    <a:pt x="59" y="46"/>
                    <a:pt x="63" y="47"/>
                  </a:cubicBezTo>
                  <a:cubicBezTo>
                    <a:pt x="66" y="47"/>
                    <a:pt x="71" y="49"/>
                    <a:pt x="73" y="48"/>
                  </a:cubicBezTo>
                  <a:cubicBezTo>
                    <a:pt x="75" y="47"/>
                    <a:pt x="77" y="44"/>
                    <a:pt x="79" y="44"/>
                  </a:cubicBezTo>
                  <a:cubicBezTo>
                    <a:pt x="81" y="44"/>
                    <a:pt x="87" y="43"/>
                    <a:pt x="89" y="42"/>
                  </a:cubicBezTo>
                  <a:cubicBezTo>
                    <a:pt x="90" y="40"/>
                    <a:pt x="92" y="40"/>
                    <a:pt x="92" y="37"/>
                  </a:cubicBezTo>
                  <a:cubicBezTo>
                    <a:pt x="92" y="37"/>
                    <a:pt x="92" y="37"/>
                    <a:pt x="92" y="3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09257" y="3555925"/>
              <a:ext cx="401814" cy="312733"/>
            </a:xfrm>
            <a:custGeom>
              <a:avLst/>
              <a:gdLst/>
              <a:ahLst/>
              <a:cxnLst>
                <a:cxn ang="0">
                  <a:pos x="168" y="20"/>
                </a:cxn>
                <a:cxn ang="0">
                  <a:pos x="167" y="5"/>
                </a:cxn>
                <a:cxn ang="0">
                  <a:pos x="158" y="10"/>
                </a:cxn>
                <a:cxn ang="0">
                  <a:pos x="151" y="3"/>
                </a:cxn>
                <a:cxn ang="0">
                  <a:pos x="134" y="0"/>
                </a:cxn>
                <a:cxn ang="0">
                  <a:pos x="86" y="30"/>
                </a:cxn>
                <a:cxn ang="0">
                  <a:pos x="65" y="46"/>
                </a:cxn>
                <a:cxn ang="0">
                  <a:pos x="48" y="52"/>
                </a:cxn>
                <a:cxn ang="0">
                  <a:pos x="46" y="52"/>
                </a:cxn>
                <a:cxn ang="0">
                  <a:pos x="46" y="82"/>
                </a:cxn>
                <a:cxn ang="0">
                  <a:pos x="42" y="91"/>
                </a:cxn>
                <a:cxn ang="0">
                  <a:pos x="35" y="96"/>
                </a:cxn>
                <a:cxn ang="0">
                  <a:pos x="17" y="97"/>
                </a:cxn>
                <a:cxn ang="0">
                  <a:pos x="8" y="100"/>
                </a:cxn>
                <a:cxn ang="0">
                  <a:pos x="1" y="101"/>
                </a:cxn>
                <a:cxn ang="0">
                  <a:pos x="1" y="107"/>
                </a:cxn>
                <a:cxn ang="0">
                  <a:pos x="5" y="113"/>
                </a:cxn>
                <a:cxn ang="0">
                  <a:pos x="10" y="119"/>
                </a:cxn>
                <a:cxn ang="0">
                  <a:pos x="12" y="124"/>
                </a:cxn>
                <a:cxn ang="0">
                  <a:pos x="17" y="128"/>
                </a:cxn>
                <a:cxn ang="0">
                  <a:pos x="22" y="127"/>
                </a:cxn>
                <a:cxn ang="0">
                  <a:pos x="23" y="133"/>
                </a:cxn>
                <a:cxn ang="0">
                  <a:pos x="28" y="135"/>
                </a:cxn>
                <a:cxn ang="0">
                  <a:pos x="32" y="130"/>
                </a:cxn>
                <a:cxn ang="0">
                  <a:pos x="35" y="135"/>
                </a:cxn>
                <a:cxn ang="0">
                  <a:pos x="40" y="133"/>
                </a:cxn>
                <a:cxn ang="0">
                  <a:pos x="45" y="125"/>
                </a:cxn>
                <a:cxn ang="0">
                  <a:pos x="48" y="116"/>
                </a:cxn>
                <a:cxn ang="0">
                  <a:pos x="58" y="116"/>
                </a:cxn>
                <a:cxn ang="0">
                  <a:pos x="65" y="114"/>
                </a:cxn>
                <a:cxn ang="0">
                  <a:pos x="74" y="117"/>
                </a:cxn>
                <a:cxn ang="0">
                  <a:pos x="80" y="123"/>
                </a:cxn>
                <a:cxn ang="0">
                  <a:pos x="89" y="120"/>
                </a:cxn>
                <a:cxn ang="0">
                  <a:pos x="98" y="125"/>
                </a:cxn>
                <a:cxn ang="0">
                  <a:pos x="109" y="125"/>
                </a:cxn>
                <a:cxn ang="0">
                  <a:pos x="117" y="119"/>
                </a:cxn>
                <a:cxn ang="0">
                  <a:pos x="132" y="120"/>
                </a:cxn>
                <a:cxn ang="0">
                  <a:pos x="141" y="122"/>
                </a:cxn>
                <a:cxn ang="0">
                  <a:pos x="149" y="115"/>
                </a:cxn>
                <a:cxn ang="0">
                  <a:pos x="151" y="114"/>
                </a:cxn>
                <a:cxn ang="0">
                  <a:pos x="151" y="111"/>
                </a:cxn>
                <a:cxn ang="0">
                  <a:pos x="153" y="101"/>
                </a:cxn>
                <a:cxn ang="0">
                  <a:pos x="171" y="79"/>
                </a:cxn>
                <a:cxn ang="0">
                  <a:pos x="172" y="51"/>
                </a:cxn>
                <a:cxn ang="0">
                  <a:pos x="174" y="39"/>
                </a:cxn>
                <a:cxn ang="0">
                  <a:pos x="172" y="30"/>
                </a:cxn>
                <a:cxn ang="0">
                  <a:pos x="168" y="20"/>
                </a:cxn>
              </a:cxnLst>
              <a:rect l="0" t="0" r="r" b="b"/>
              <a:pathLst>
                <a:path w="176" h="137">
                  <a:moveTo>
                    <a:pt x="168" y="20"/>
                  </a:moveTo>
                  <a:cubicBezTo>
                    <a:pt x="168" y="18"/>
                    <a:pt x="167" y="11"/>
                    <a:pt x="167" y="5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10"/>
                    <a:pt x="156" y="6"/>
                    <a:pt x="151" y="3"/>
                  </a:cubicBezTo>
                  <a:cubicBezTo>
                    <a:pt x="146" y="0"/>
                    <a:pt x="134" y="0"/>
                    <a:pt x="134" y="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2" y="51"/>
                    <a:pt x="48" y="52"/>
                  </a:cubicBezTo>
                  <a:cubicBezTo>
                    <a:pt x="47" y="52"/>
                    <a:pt x="47" y="52"/>
                    <a:pt x="46" y="52"/>
                  </a:cubicBezTo>
                  <a:cubicBezTo>
                    <a:pt x="47" y="60"/>
                    <a:pt x="47" y="81"/>
                    <a:pt x="46" y="82"/>
                  </a:cubicBezTo>
                  <a:cubicBezTo>
                    <a:pt x="44" y="83"/>
                    <a:pt x="43" y="89"/>
                    <a:pt x="42" y="91"/>
                  </a:cubicBezTo>
                  <a:cubicBezTo>
                    <a:pt x="41" y="92"/>
                    <a:pt x="39" y="96"/>
                    <a:pt x="35" y="96"/>
                  </a:cubicBezTo>
                  <a:cubicBezTo>
                    <a:pt x="31" y="96"/>
                    <a:pt x="21" y="98"/>
                    <a:pt x="17" y="97"/>
                  </a:cubicBezTo>
                  <a:cubicBezTo>
                    <a:pt x="13" y="97"/>
                    <a:pt x="10" y="100"/>
                    <a:pt x="8" y="100"/>
                  </a:cubicBezTo>
                  <a:cubicBezTo>
                    <a:pt x="8" y="101"/>
                    <a:pt x="4" y="101"/>
                    <a:pt x="1" y="101"/>
                  </a:cubicBezTo>
                  <a:cubicBezTo>
                    <a:pt x="1" y="103"/>
                    <a:pt x="0" y="106"/>
                    <a:pt x="1" y="107"/>
                  </a:cubicBezTo>
                  <a:cubicBezTo>
                    <a:pt x="2" y="108"/>
                    <a:pt x="3" y="112"/>
                    <a:pt x="5" y="113"/>
                  </a:cubicBezTo>
                  <a:cubicBezTo>
                    <a:pt x="7" y="115"/>
                    <a:pt x="10" y="117"/>
                    <a:pt x="10" y="119"/>
                  </a:cubicBezTo>
                  <a:cubicBezTo>
                    <a:pt x="10" y="122"/>
                    <a:pt x="10" y="124"/>
                    <a:pt x="12" y="124"/>
                  </a:cubicBezTo>
                  <a:cubicBezTo>
                    <a:pt x="14" y="124"/>
                    <a:pt x="15" y="127"/>
                    <a:pt x="17" y="128"/>
                  </a:cubicBezTo>
                  <a:cubicBezTo>
                    <a:pt x="19" y="128"/>
                    <a:pt x="22" y="126"/>
                    <a:pt x="22" y="127"/>
                  </a:cubicBezTo>
                  <a:cubicBezTo>
                    <a:pt x="23" y="128"/>
                    <a:pt x="22" y="133"/>
                    <a:pt x="23" y="133"/>
                  </a:cubicBezTo>
                  <a:cubicBezTo>
                    <a:pt x="24" y="133"/>
                    <a:pt x="26" y="133"/>
                    <a:pt x="28" y="135"/>
                  </a:cubicBezTo>
                  <a:cubicBezTo>
                    <a:pt x="27" y="132"/>
                    <a:pt x="28" y="129"/>
                    <a:pt x="32" y="130"/>
                  </a:cubicBezTo>
                  <a:cubicBezTo>
                    <a:pt x="35" y="131"/>
                    <a:pt x="32" y="134"/>
                    <a:pt x="35" y="135"/>
                  </a:cubicBezTo>
                  <a:cubicBezTo>
                    <a:pt x="38" y="137"/>
                    <a:pt x="40" y="136"/>
                    <a:pt x="40" y="133"/>
                  </a:cubicBezTo>
                  <a:cubicBezTo>
                    <a:pt x="40" y="131"/>
                    <a:pt x="44" y="126"/>
                    <a:pt x="45" y="125"/>
                  </a:cubicBezTo>
                  <a:cubicBezTo>
                    <a:pt x="46" y="124"/>
                    <a:pt x="46" y="118"/>
                    <a:pt x="48" y="116"/>
                  </a:cubicBezTo>
                  <a:cubicBezTo>
                    <a:pt x="50" y="115"/>
                    <a:pt x="56" y="116"/>
                    <a:pt x="58" y="116"/>
                  </a:cubicBezTo>
                  <a:cubicBezTo>
                    <a:pt x="60" y="117"/>
                    <a:pt x="62" y="112"/>
                    <a:pt x="65" y="114"/>
                  </a:cubicBezTo>
                  <a:cubicBezTo>
                    <a:pt x="67" y="116"/>
                    <a:pt x="72" y="114"/>
                    <a:pt x="74" y="117"/>
                  </a:cubicBezTo>
                  <a:cubicBezTo>
                    <a:pt x="76" y="119"/>
                    <a:pt x="77" y="125"/>
                    <a:pt x="80" y="123"/>
                  </a:cubicBezTo>
                  <a:cubicBezTo>
                    <a:pt x="83" y="121"/>
                    <a:pt x="87" y="120"/>
                    <a:pt x="89" y="120"/>
                  </a:cubicBezTo>
                  <a:cubicBezTo>
                    <a:pt x="91" y="120"/>
                    <a:pt x="96" y="124"/>
                    <a:pt x="98" y="125"/>
                  </a:cubicBezTo>
                  <a:cubicBezTo>
                    <a:pt x="100" y="125"/>
                    <a:pt x="107" y="126"/>
                    <a:pt x="109" y="125"/>
                  </a:cubicBezTo>
                  <a:cubicBezTo>
                    <a:pt x="111" y="123"/>
                    <a:pt x="114" y="119"/>
                    <a:pt x="117" y="119"/>
                  </a:cubicBezTo>
                  <a:cubicBezTo>
                    <a:pt x="120" y="120"/>
                    <a:pt x="130" y="119"/>
                    <a:pt x="132" y="120"/>
                  </a:cubicBezTo>
                  <a:cubicBezTo>
                    <a:pt x="134" y="121"/>
                    <a:pt x="138" y="123"/>
                    <a:pt x="141" y="122"/>
                  </a:cubicBezTo>
                  <a:cubicBezTo>
                    <a:pt x="144" y="121"/>
                    <a:pt x="147" y="115"/>
                    <a:pt x="149" y="115"/>
                  </a:cubicBezTo>
                  <a:cubicBezTo>
                    <a:pt x="150" y="114"/>
                    <a:pt x="150" y="114"/>
                    <a:pt x="151" y="114"/>
                  </a:cubicBezTo>
                  <a:cubicBezTo>
                    <a:pt x="151" y="113"/>
                    <a:pt x="151" y="112"/>
                    <a:pt x="151" y="111"/>
                  </a:cubicBezTo>
                  <a:cubicBezTo>
                    <a:pt x="151" y="105"/>
                    <a:pt x="152" y="107"/>
                    <a:pt x="153" y="101"/>
                  </a:cubicBezTo>
                  <a:cubicBezTo>
                    <a:pt x="154" y="95"/>
                    <a:pt x="170" y="80"/>
                    <a:pt x="171" y="79"/>
                  </a:cubicBezTo>
                  <a:cubicBezTo>
                    <a:pt x="172" y="78"/>
                    <a:pt x="172" y="54"/>
                    <a:pt x="172" y="51"/>
                  </a:cubicBezTo>
                  <a:cubicBezTo>
                    <a:pt x="172" y="47"/>
                    <a:pt x="173" y="43"/>
                    <a:pt x="174" y="39"/>
                  </a:cubicBezTo>
                  <a:cubicBezTo>
                    <a:pt x="176" y="34"/>
                    <a:pt x="172" y="34"/>
                    <a:pt x="172" y="30"/>
                  </a:cubicBezTo>
                  <a:cubicBezTo>
                    <a:pt x="173" y="26"/>
                    <a:pt x="168" y="22"/>
                    <a:pt x="168" y="2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54211" y="3555925"/>
              <a:ext cx="257767" cy="426453"/>
            </a:xfrm>
            <a:custGeom>
              <a:avLst/>
              <a:gdLst/>
              <a:ahLst/>
              <a:cxnLst>
                <a:cxn ang="0">
                  <a:pos x="112" y="46"/>
                </a:cxn>
                <a:cxn ang="0">
                  <a:pos x="26" y="0"/>
                </a:cxn>
                <a:cxn ang="0">
                  <a:pos x="16" y="5"/>
                </a:cxn>
                <a:cxn ang="0">
                  <a:pos x="17" y="20"/>
                </a:cxn>
                <a:cxn ang="0">
                  <a:pos x="21" y="30"/>
                </a:cxn>
                <a:cxn ang="0">
                  <a:pos x="23" y="39"/>
                </a:cxn>
                <a:cxn ang="0">
                  <a:pos x="21" y="51"/>
                </a:cxn>
                <a:cxn ang="0">
                  <a:pos x="20" y="79"/>
                </a:cxn>
                <a:cxn ang="0">
                  <a:pos x="2" y="101"/>
                </a:cxn>
                <a:cxn ang="0">
                  <a:pos x="0" y="111"/>
                </a:cxn>
                <a:cxn ang="0">
                  <a:pos x="0" y="114"/>
                </a:cxn>
                <a:cxn ang="0">
                  <a:pos x="2" y="117"/>
                </a:cxn>
                <a:cxn ang="0">
                  <a:pos x="7" y="122"/>
                </a:cxn>
                <a:cxn ang="0">
                  <a:pos x="14" y="132"/>
                </a:cxn>
                <a:cxn ang="0">
                  <a:pos x="15" y="142"/>
                </a:cxn>
                <a:cxn ang="0">
                  <a:pos x="20" y="156"/>
                </a:cxn>
                <a:cxn ang="0">
                  <a:pos x="15" y="158"/>
                </a:cxn>
                <a:cxn ang="0">
                  <a:pos x="6" y="159"/>
                </a:cxn>
                <a:cxn ang="0">
                  <a:pos x="8" y="167"/>
                </a:cxn>
                <a:cxn ang="0">
                  <a:pos x="18" y="177"/>
                </a:cxn>
                <a:cxn ang="0">
                  <a:pos x="22" y="186"/>
                </a:cxn>
                <a:cxn ang="0">
                  <a:pos x="28" y="184"/>
                </a:cxn>
                <a:cxn ang="0">
                  <a:pos x="36" y="184"/>
                </a:cxn>
                <a:cxn ang="0">
                  <a:pos x="48" y="180"/>
                </a:cxn>
                <a:cxn ang="0">
                  <a:pos x="58" y="175"/>
                </a:cxn>
                <a:cxn ang="0">
                  <a:pos x="59" y="169"/>
                </a:cxn>
                <a:cxn ang="0">
                  <a:pos x="75" y="165"/>
                </a:cxn>
                <a:cxn ang="0">
                  <a:pos x="86" y="154"/>
                </a:cxn>
                <a:cxn ang="0">
                  <a:pos x="88" y="149"/>
                </a:cxn>
                <a:cxn ang="0">
                  <a:pos x="97" y="145"/>
                </a:cxn>
                <a:cxn ang="0">
                  <a:pos x="99" y="145"/>
                </a:cxn>
                <a:cxn ang="0">
                  <a:pos x="99" y="145"/>
                </a:cxn>
                <a:cxn ang="0">
                  <a:pos x="100" y="140"/>
                </a:cxn>
                <a:cxn ang="0">
                  <a:pos x="95" y="133"/>
                </a:cxn>
                <a:cxn ang="0">
                  <a:pos x="93" y="125"/>
                </a:cxn>
                <a:cxn ang="0">
                  <a:pos x="91" y="118"/>
                </a:cxn>
                <a:cxn ang="0">
                  <a:pos x="92" y="110"/>
                </a:cxn>
                <a:cxn ang="0">
                  <a:pos x="97" y="102"/>
                </a:cxn>
                <a:cxn ang="0">
                  <a:pos x="101" y="95"/>
                </a:cxn>
                <a:cxn ang="0">
                  <a:pos x="111" y="89"/>
                </a:cxn>
                <a:cxn ang="0">
                  <a:pos x="112" y="77"/>
                </a:cxn>
                <a:cxn ang="0">
                  <a:pos x="112" y="46"/>
                </a:cxn>
              </a:cxnLst>
              <a:rect l="0" t="0" r="r" b="b"/>
              <a:pathLst>
                <a:path w="113" h="187">
                  <a:moveTo>
                    <a:pt x="112" y="46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1"/>
                    <a:pt x="17" y="18"/>
                    <a:pt x="17" y="20"/>
                  </a:cubicBezTo>
                  <a:cubicBezTo>
                    <a:pt x="17" y="22"/>
                    <a:pt x="22" y="26"/>
                    <a:pt x="21" y="30"/>
                  </a:cubicBezTo>
                  <a:cubicBezTo>
                    <a:pt x="21" y="34"/>
                    <a:pt x="25" y="34"/>
                    <a:pt x="23" y="39"/>
                  </a:cubicBezTo>
                  <a:cubicBezTo>
                    <a:pt x="22" y="43"/>
                    <a:pt x="21" y="47"/>
                    <a:pt x="21" y="51"/>
                  </a:cubicBezTo>
                  <a:cubicBezTo>
                    <a:pt x="21" y="54"/>
                    <a:pt x="21" y="78"/>
                    <a:pt x="20" y="79"/>
                  </a:cubicBezTo>
                  <a:cubicBezTo>
                    <a:pt x="19" y="80"/>
                    <a:pt x="3" y="95"/>
                    <a:pt x="2" y="101"/>
                  </a:cubicBezTo>
                  <a:cubicBezTo>
                    <a:pt x="1" y="107"/>
                    <a:pt x="0" y="105"/>
                    <a:pt x="0" y="111"/>
                  </a:cubicBezTo>
                  <a:cubicBezTo>
                    <a:pt x="0" y="112"/>
                    <a:pt x="0" y="113"/>
                    <a:pt x="0" y="114"/>
                  </a:cubicBezTo>
                  <a:cubicBezTo>
                    <a:pt x="0" y="115"/>
                    <a:pt x="1" y="116"/>
                    <a:pt x="2" y="117"/>
                  </a:cubicBezTo>
                  <a:cubicBezTo>
                    <a:pt x="4" y="119"/>
                    <a:pt x="4" y="122"/>
                    <a:pt x="7" y="122"/>
                  </a:cubicBezTo>
                  <a:cubicBezTo>
                    <a:pt x="10" y="122"/>
                    <a:pt x="14" y="129"/>
                    <a:pt x="14" y="132"/>
                  </a:cubicBezTo>
                  <a:cubicBezTo>
                    <a:pt x="14" y="135"/>
                    <a:pt x="16" y="137"/>
                    <a:pt x="15" y="142"/>
                  </a:cubicBezTo>
                  <a:cubicBezTo>
                    <a:pt x="15" y="148"/>
                    <a:pt x="18" y="155"/>
                    <a:pt x="20" y="156"/>
                  </a:cubicBezTo>
                  <a:cubicBezTo>
                    <a:pt x="22" y="157"/>
                    <a:pt x="19" y="158"/>
                    <a:pt x="15" y="158"/>
                  </a:cubicBezTo>
                  <a:cubicBezTo>
                    <a:pt x="11" y="158"/>
                    <a:pt x="6" y="158"/>
                    <a:pt x="6" y="159"/>
                  </a:cubicBezTo>
                  <a:cubicBezTo>
                    <a:pt x="6" y="161"/>
                    <a:pt x="4" y="163"/>
                    <a:pt x="8" y="167"/>
                  </a:cubicBezTo>
                  <a:cubicBezTo>
                    <a:pt x="13" y="171"/>
                    <a:pt x="16" y="173"/>
                    <a:pt x="18" y="177"/>
                  </a:cubicBezTo>
                  <a:cubicBezTo>
                    <a:pt x="19" y="181"/>
                    <a:pt x="21" y="185"/>
                    <a:pt x="22" y="186"/>
                  </a:cubicBezTo>
                  <a:cubicBezTo>
                    <a:pt x="23" y="187"/>
                    <a:pt x="26" y="187"/>
                    <a:pt x="28" y="184"/>
                  </a:cubicBezTo>
                  <a:cubicBezTo>
                    <a:pt x="31" y="180"/>
                    <a:pt x="33" y="187"/>
                    <a:pt x="36" y="184"/>
                  </a:cubicBezTo>
                  <a:cubicBezTo>
                    <a:pt x="38" y="181"/>
                    <a:pt x="46" y="181"/>
                    <a:pt x="48" y="180"/>
                  </a:cubicBezTo>
                  <a:cubicBezTo>
                    <a:pt x="50" y="179"/>
                    <a:pt x="56" y="176"/>
                    <a:pt x="58" y="175"/>
                  </a:cubicBezTo>
                  <a:cubicBezTo>
                    <a:pt x="60" y="173"/>
                    <a:pt x="56" y="170"/>
                    <a:pt x="59" y="169"/>
                  </a:cubicBezTo>
                  <a:cubicBezTo>
                    <a:pt x="62" y="167"/>
                    <a:pt x="71" y="170"/>
                    <a:pt x="75" y="165"/>
                  </a:cubicBezTo>
                  <a:cubicBezTo>
                    <a:pt x="78" y="161"/>
                    <a:pt x="84" y="156"/>
                    <a:pt x="86" y="154"/>
                  </a:cubicBezTo>
                  <a:cubicBezTo>
                    <a:pt x="87" y="152"/>
                    <a:pt x="86" y="151"/>
                    <a:pt x="88" y="149"/>
                  </a:cubicBezTo>
                  <a:cubicBezTo>
                    <a:pt x="90" y="146"/>
                    <a:pt x="95" y="144"/>
                    <a:pt x="97" y="145"/>
                  </a:cubicBezTo>
                  <a:cubicBezTo>
                    <a:pt x="98" y="145"/>
                    <a:pt x="99" y="145"/>
                    <a:pt x="99" y="145"/>
                  </a:cubicBezTo>
                  <a:cubicBezTo>
                    <a:pt x="99" y="145"/>
                    <a:pt x="99" y="145"/>
                    <a:pt x="99" y="145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100" y="140"/>
                    <a:pt x="95" y="137"/>
                    <a:pt x="95" y="133"/>
                  </a:cubicBezTo>
                  <a:cubicBezTo>
                    <a:pt x="95" y="129"/>
                    <a:pt x="96" y="125"/>
                    <a:pt x="93" y="125"/>
                  </a:cubicBezTo>
                  <a:cubicBezTo>
                    <a:pt x="89" y="125"/>
                    <a:pt x="89" y="121"/>
                    <a:pt x="91" y="118"/>
                  </a:cubicBezTo>
                  <a:cubicBezTo>
                    <a:pt x="94" y="116"/>
                    <a:pt x="87" y="110"/>
                    <a:pt x="92" y="110"/>
                  </a:cubicBezTo>
                  <a:cubicBezTo>
                    <a:pt x="97" y="110"/>
                    <a:pt x="93" y="102"/>
                    <a:pt x="97" y="102"/>
                  </a:cubicBezTo>
                  <a:cubicBezTo>
                    <a:pt x="100" y="101"/>
                    <a:pt x="101" y="98"/>
                    <a:pt x="101" y="95"/>
                  </a:cubicBezTo>
                  <a:cubicBezTo>
                    <a:pt x="101" y="91"/>
                    <a:pt x="109" y="89"/>
                    <a:pt x="111" y="89"/>
                  </a:cubicBezTo>
                  <a:cubicBezTo>
                    <a:pt x="113" y="88"/>
                    <a:pt x="112" y="77"/>
                    <a:pt x="112" y="77"/>
                  </a:cubicBezTo>
                  <a:lnTo>
                    <a:pt x="112" y="4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25246" y="3319006"/>
              <a:ext cx="282407" cy="280511"/>
            </a:xfrm>
            <a:custGeom>
              <a:avLst/>
              <a:gdLst/>
              <a:ahLst/>
              <a:cxnLst>
                <a:cxn ang="0">
                  <a:pos x="115" y="27"/>
                </a:cxn>
                <a:cxn ang="0">
                  <a:pos x="107" y="7"/>
                </a:cxn>
                <a:cxn ang="0">
                  <a:pos x="106" y="9"/>
                </a:cxn>
                <a:cxn ang="0">
                  <a:pos x="94" y="8"/>
                </a:cxn>
                <a:cxn ang="0">
                  <a:pos x="80" y="5"/>
                </a:cxn>
                <a:cxn ang="0">
                  <a:pos x="56" y="9"/>
                </a:cxn>
                <a:cxn ang="0">
                  <a:pos x="44" y="10"/>
                </a:cxn>
                <a:cxn ang="0">
                  <a:pos x="23" y="4"/>
                </a:cxn>
                <a:cxn ang="0">
                  <a:pos x="6" y="0"/>
                </a:cxn>
                <a:cxn ang="0">
                  <a:pos x="5" y="3"/>
                </a:cxn>
                <a:cxn ang="0">
                  <a:pos x="4" y="17"/>
                </a:cxn>
                <a:cxn ang="0">
                  <a:pos x="4" y="33"/>
                </a:cxn>
                <a:cxn ang="0">
                  <a:pos x="4" y="120"/>
                </a:cxn>
                <a:cxn ang="0">
                  <a:pos x="72" y="120"/>
                </a:cxn>
                <a:cxn ang="0">
                  <a:pos x="76" y="118"/>
                </a:cxn>
                <a:cxn ang="0">
                  <a:pos x="82" y="120"/>
                </a:cxn>
                <a:cxn ang="0">
                  <a:pos x="96" y="120"/>
                </a:cxn>
                <a:cxn ang="0">
                  <a:pos x="102" y="123"/>
                </a:cxn>
                <a:cxn ang="0">
                  <a:pos x="109" y="118"/>
                </a:cxn>
                <a:cxn ang="0">
                  <a:pos x="116" y="110"/>
                </a:cxn>
                <a:cxn ang="0">
                  <a:pos x="122" y="106"/>
                </a:cxn>
                <a:cxn ang="0">
                  <a:pos x="123" y="105"/>
                </a:cxn>
                <a:cxn ang="0">
                  <a:pos x="123" y="101"/>
                </a:cxn>
                <a:cxn ang="0">
                  <a:pos x="118" y="88"/>
                </a:cxn>
                <a:cxn ang="0">
                  <a:pos x="106" y="65"/>
                </a:cxn>
                <a:cxn ang="0">
                  <a:pos x="100" y="54"/>
                </a:cxn>
                <a:cxn ang="0">
                  <a:pos x="93" y="41"/>
                </a:cxn>
                <a:cxn ang="0">
                  <a:pos x="87" y="20"/>
                </a:cxn>
                <a:cxn ang="0">
                  <a:pos x="95" y="35"/>
                </a:cxn>
                <a:cxn ang="0">
                  <a:pos x="106" y="50"/>
                </a:cxn>
                <a:cxn ang="0">
                  <a:pos x="113" y="34"/>
                </a:cxn>
                <a:cxn ang="0">
                  <a:pos x="113" y="34"/>
                </a:cxn>
                <a:cxn ang="0">
                  <a:pos x="114" y="31"/>
                </a:cxn>
                <a:cxn ang="0">
                  <a:pos x="115" y="27"/>
                </a:cxn>
              </a:cxnLst>
              <a:rect l="0" t="0" r="r" b="b"/>
              <a:pathLst>
                <a:path w="124" h="123">
                  <a:moveTo>
                    <a:pt x="115" y="2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6" y="8"/>
                    <a:pt x="106" y="9"/>
                  </a:cubicBezTo>
                  <a:cubicBezTo>
                    <a:pt x="105" y="10"/>
                    <a:pt x="99" y="7"/>
                    <a:pt x="94" y="8"/>
                  </a:cubicBezTo>
                  <a:cubicBezTo>
                    <a:pt x="89" y="9"/>
                    <a:pt x="85" y="7"/>
                    <a:pt x="80" y="5"/>
                  </a:cubicBezTo>
                  <a:cubicBezTo>
                    <a:pt x="75" y="2"/>
                    <a:pt x="59" y="6"/>
                    <a:pt x="56" y="9"/>
                  </a:cubicBezTo>
                  <a:cubicBezTo>
                    <a:pt x="54" y="12"/>
                    <a:pt x="49" y="12"/>
                    <a:pt x="44" y="10"/>
                  </a:cubicBezTo>
                  <a:cubicBezTo>
                    <a:pt x="39" y="8"/>
                    <a:pt x="32" y="5"/>
                    <a:pt x="23" y="4"/>
                  </a:cubicBezTo>
                  <a:cubicBezTo>
                    <a:pt x="14" y="3"/>
                    <a:pt x="8" y="2"/>
                    <a:pt x="6" y="0"/>
                  </a:cubicBezTo>
                  <a:cubicBezTo>
                    <a:pt x="6" y="1"/>
                    <a:pt x="5" y="2"/>
                    <a:pt x="5" y="3"/>
                  </a:cubicBezTo>
                  <a:cubicBezTo>
                    <a:pt x="2" y="10"/>
                    <a:pt x="7" y="12"/>
                    <a:pt x="4" y="17"/>
                  </a:cubicBezTo>
                  <a:cubicBezTo>
                    <a:pt x="0" y="21"/>
                    <a:pt x="4" y="26"/>
                    <a:pt x="4" y="33"/>
                  </a:cubicBezTo>
                  <a:cubicBezTo>
                    <a:pt x="4" y="39"/>
                    <a:pt x="4" y="89"/>
                    <a:pt x="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20"/>
                    <a:pt x="74" y="119"/>
                    <a:pt x="76" y="118"/>
                  </a:cubicBezTo>
                  <a:cubicBezTo>
                    <a:pt x="78" y="116"/>
                    <a:pt x="82" y="120"/>
                    <a:pt x="8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9" y="123"/>
                    <a:pt x="102" y="123"/>
                  </a:cubicBezTo>
                  <a:cubicBezTo>
                    <a:pt x="106" y="123"/>
                    <a:pt x="104" y="118"/>
                    <a:pt x="109" y="118"/>
                  </a:cubicBezTo>
                  <a:cubicBezTo>
                    <a:pt x="114" y="118"/>
                    <a:pt x="113" y="110"/>
                    <a:pt x="116" y="110"/>
                  </a:cubicBezTo>
                  <a:cubicBezTo>
                    <a:pt x="120" y="110"/>
                    <a:pt x="119" y="110"/>
                    <a:pt x="122" y="106"/>
                  </a:cubicBezTo>
                  <a:cubicBezTo>
                    <a:pt x="122" y="105"/>
                    <a:pt x="123" y="105"/>
                    <a:pt x="123" y="105"/>
                  </a:cubicBezTo>
                  <a:cubicBezTo>
                    <a:pt x="122" y="104"/>
                    <a:pt x="122" y="102"/>
                    <a:pt x="123" y="101"/>
                  </a:cubicBezTo>
                  <a:cubicBezTo>
                    <a:pt x="124" y="95"/>
                    <a:pt x="120" y="96"/>
                    <a:pt x="118" y="88"/>
                  </a:cubicBezTo>
                  <a:cubicBezTo>
                    <a:pt x="115" y="81"/>
                    <a:pt x="106" y="69"/>
                    <a:pt x="106" y="65"/>
                  </a:cubicBezTo>
                  <a:cubicBezTo>
                    <a:pt x="105" y="61"/>
                    <a:pt x="100" y="58"/>
                    <a:pt x="100" y="54"/>
                  </a:cubicBezTo>
                  <a:cubicBezTo>
                    <a:pt x="100" y="49"/>
                    <a:pt x="98" y="48"/>
                    <a:pt x="93" y="41"/>
                  </a:cubicBezTo>
                  <a:cubicBezTo>
                    <a:pt x="87" y="34"/>
                    <a:pt x="86" y="21"/>
                    <a:pt x="87" y="20"/>
                  </a:cubicBezTo>
                  <a:cubicBezTo>
                    <a:pt x="89" y="20"/>
                    <a:pt x="93" y="31"/>
                    <a:pt x="95" y="35"/>
                  </a:cubicBezTo>
                  <a:cubicBezTo>
                    <a:pt x="97" y="39"/>
                    <a:pt x="102" y="50"/>
                    <a:pt x="106" y="50"/>
                  </a:cubicBezTo>
                  <a:cubicBezTo>
                    <a:pt x="110" y="50"/>
                    <a:pt x="112" y="33"/>
                    <a:pt x="113" y="34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5" y="2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31014" y="4115051"/>
              <a:ext cx="145942" cy="161105"/>
            </a:xfrm>
            <a:custGeom>
              <a:avLst/>
              <a:gdLst/>
              <a:ahLst/>
              <a:cxnLst>
                <a:cxn ang="0">
                  <a:pos x="32" y="67"/>
                </a:cxn>
                <a:cxn ang="0">
                  <a:pos x="34" y="58"/>
                </a:cxn>
                <a:cxn ang="0">
                  <a:pos x="41" y="53"/>
                </a:cxn>
                <a:cxn ang="0">
                  <a:pos x="45" y="47"/>
                </a:cxn>
                <a:cxn ang="0">
                  <a:pos x="52" y="54"/>
                </a:cxn>
                <a:cxn ang="0">
                  <a:pos x="60" y="56"/>
                </a:cxn>
                <a:cxn ang="0">
                  <a:pos x="64" y="42"/>
                </a:cxn>
                <a:cxn ang="0">
                  <a:pos x="61" y="30"/>
                </a:cxn>
                <a:cxn ang="0">
                  <a:pos x="59" y="21"/>
                </a:cxn>
                <a:cxn ang="0">
                  <a:pos x="60" y="12"/>
                </a:cxn>
                <a:cxn ang="0">
                  <a:pos x="49" y="12"/>
                </a:cxn>
                <a:cxn ang="0">
                  <a:pos x="50" y="1"/>
                </a:cxn>
                <a:cxn ang="0">
                  <a:pos x="33" y="0"/>
                </a:cxn>
                <a:cxn ang="0">
                  <a:pos x="31" y="1"/>
                </a:cxn>
                <a:cxn ang="0">
                  <a:pos x="31" y="15"/>
                </a:cxn>
                <a:cxn ang="0">
                  <a:pos x="15" y="16"/>
                </a:cxn>
                <a:cxn ang="0">
                  <a:pos x="10" y="16"/>
                </a:cxn>
                <a:cxn ang="0">
                  <a:pos x="8" y="19"/>
                </a:cxn>
                <a:cxn ang="0">
                  <a:pos x="13" y="25"/>
                </a:cxn>
                <a:cxn ang="0">
                  <a:pos x="7" y="29"/>
                </a:cxn>
                <a:cxn ang="0">
                  <a:pos x="2" y="36"/>
                </a:cxn>
                <a:cxn ang="0">
                  <a:pos x="8" y="46"/>
                </a:cxn>
                <a:cxn ang="0">
                  <a:pos x="16" y="57"/>
                </a:cxn>
                <a:cxn ang="0">
                  <a:pos x="27" y="71"/>
                </a:cxn>
                <a:cxn ang="0">
                  <a:pos x="32" y="67"/>
                </a:cxn>
              </a:cxnLst>
              <a:rect l="0" t="0" r="r" b="b"/>
              <a:pathLst>
                <a:path w="64" h="71">
                  <a:moveTo>
                    <a:pt x="32" y="67"/>
                  </a:moveTo>
                  <a:cubicBezTo>
                    <a:pt x="38" y="67"/>
                    <a:pt x="36" y="64"/>
                    <a:pt x="34" y="58"/>
                  </a:cubicBezTo>
                  <a:cubicBezTo>
                    <a:pt x="32" y="53"/>
                    <a:pt x="37" y="53"/>
                    <a:pt x="41" y="53"/>
                  </a:cubicBezTo>
                  <a:cubicBezTo>
                    <a:pt x="44" y="53"/>
                    <a:pt x="43" y="47"/>
                    <a:pt x="45" y="47"/>
                  </a:cubicBezTo>
                  <a:cubicBezTo>
                    <a:pt x="48" y="47"/>
                    <a:pt x="49" y="55"/>
                    <a:pt x="52" y="54"/>
                  </a:cubicBezTo>
                  <a:cubicBezTo>
                    <a:pt x="55" y="53"/>
                    <a:pt x="57" y="56"/>
                    <a:pt x="60" y="56"/>
                  </a:cubicBezTo>
                  <a:cubicBezTo>
                    <a:pt x="64" y="55"/>
                    <a:pt x="64" y="48"/>
                    <a:pt x="64" y="42"/>
                  </a:cubicBezTo>
                  <a:cubicBezTo>
                    <a:pt x="64" y="37"/>
                    <a:pt x="64" y="33"/>
                    <a:pt x="61" y="30"/>
                  </a:cubicBezTo>
                  <a:cubicBezTo>
                    <a:pt x="57" y="28"/>
                    <a:pt x="55" y="23"/>
                    <a:pt x="59" y="21"/>
                  </a:cubicBezTo>
                  <a:cubicBezTo>
                    <a:pt x="63" y="19"/>
                    <a:pt x="64" y="15"/>
                    <a:pt x="60" y="12"/>
                  </a:cubicBezTo>
                  <a:cubicBezTo>
                    <a:pt x="57" y="10"/>
                    <a:pt x="49" y="15"/>
                    <a:pt x="49" y="12"/>
                  </a:cubicBezTo>
                  <a:cubicBezTo>
                    <a:pt x="49" y="11"/>
                    <a:pt x="50" y="5"/>
                    <a:pt x="50" y="1"/>
                  </a:cubicBezTo>
                  <a:cubicBezTo>
                    <a:pt x="42" y="0"/>
                    <a:pt x="33" y="0"/>
                    <a:pt x="33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9"/>
                    <a:pt x="31" y="15"/>
                    <a:pt x="31" y="15"/>
                  </a:cubicBezTo>
                  <a:cubicBezTo>
                    <a:pt x="31" y="15"/>
                    <a:pt x="18" y="16"/>
                    <a:pt x="15" y="16"/>
                  </a:cubicBezTo>
                  <a:cubicBezTo>
                    <a:pt x="15" y="16"/>
                    <a:pt x="13" y="16"/>
                    <a:pt x="10" y="16"/>
                  </a:cubicBezTo>
                  <a:cubicBezTo>
                    <a:pt x="10" y="17"/>
                    <a:pt x="9" y="18"/>
                    <a:pt x="8" y="19"/>
                  </a:cubicBezTo>
                  <a:cubicBezTo>
                    <a:pt x="7" y="20"/>
                    <a:pt x="12" y="22"/>
                    <a:pt x="13" y="25"/>
                  </a:cubicBezTo>
                  <a:cubicBezTo>
                    <a:pt x="14" y="27"/>
                    <a:pt x="6" y="26"/>
                    <a:pt x="7" y="29"/>
                  </a:cubicBezTo>
                  <a:cubicBezTo>
                    <a:pt x="7" y="32"/>
                    <a:pt x="4" y="35"/>
                    <a:pt x="2" y="36"/>
                  </a:cubicBezTo>
                  <a:cubicBezTo>
                    <a:pt x="0" y="38"/>
                    <a:pt x="7" y="44"/>
                    <a:pt x="8" y="46"/>
                  </a:cubicBezTo>
                  <a:cubicBezTo>
                    <a:pt x="8" y="49"/>
                    <a:pt x="9" y="51"/>
                    <a:pt x="16" y="57"/>
                  </a:cubicBezTo>
                  <a:cubicBezTo>
                    <a:pt x="22" y="63"/>
                    <a:pt x="19" y="64"/>
                    <a:pt x="27" y="71"/>
                  </a:cubicBezTo>
                  <a:cubicBezTo>
                    <a:pt x="28" y="69"/>
                    <a:pt x="30" y="67"/>
                    <a:pt x="32" y="6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46176" y="4116947"/>
              <a:ext cx="56860" cy="34116"/>
            </a:xfrm>
            <a:custGeom>
              <a:avLst/>
              <a:gdLst/>
              <a:ahLst/>
              <a:cxnLst>
                <a:cxn ang="0">
                  <a:pos x="24" y="14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6" y="0"/>
                </a:cxn>
                <a:cxn ang="0">
                  <a:pos x="6" y="1"/>
                </a:cxn>
                <a:cxn ang="0">
                  <a:pos x="3" y="8"/>
                </a:cxn>
                <a:cxn ang="0">
                  <a:pos x="3" y="13"/>
                </a:cxn>
                <a:cxn ang="0">
                  <a:pos x="3" y="15"/>
                </a:cxn>
                <a:cxn ang="0">
                  <a:pos x="8" y="15"/>
                </a:cxn>
                <a:cxn ang="0">
                  <a:pos x="24" y="14"/>
                </a:cxn>
              </a:cxnLst>
              <a:rect l="0" t="0" r="r" b="b"/>
              <a:pathLst>
                <a:path w="25" h="15">
                  <a:moveTo>
                    <a:pt x="24" y="14"/>
                  </a:moveTo>
                  <a:cubicBezTo>
                    <a:pt x="24" y="14"/>
                    <a:pt x="25" y="8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8" y="3"/>
                    <a:pt x="7" y="7"/>
                    <a:pt x="3" y="8"/>
                  </a:cubicBezTo>
                  <a:cubicBezTo>
                    <a:pt x="0" y="9"/>
                    <a:pt x="0" y="12"/>
                    <a:pt x="3" y="13"/>
                  </a:cubicBezTo>
                  <a:cubicBezTo>
                    <a:pt x="5" y="13"/>
                    <a:pt x="4" y="14"/>
                    <a:pt x="3" y="15"/>
                  </a:cubicBezTo>
                  <a:cubicBezTo>
                    <a:pt x="6" y="15"/>
                    <a:pt x="8" y="15"/>
                    <a:pt x="8" y="15"/>
                  </a:cubicBezTo>
                  <a:cubicBezTo>
                    <a:pt x="11" y="15"/>
                    <a:pt x="24" y="14"/>
                    <a:pt x="24" y="1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1665" y="4077144"/>
              <a:ext cx="183849" cy="225547"/>
            </a:xfrm>
            <a:custGeom>
              <a:avLst/>
              <a:gdLst/>
              <a:ahLst/>
              <a:cxnLst>
                <a:cxn ang="0">
                  <a:pos x="21" y="94"/>
                </a:cxn>
                <a:cxn ang="0">
                  <a:pos x="29" y="95"/>
                </a:cxn>
                <a:cxn ang="0">
                  <a:pos x="38" y="95"/>
                </a:cxn>
                <a:cxn ang="0">
                  <a:pos x="43" y="95"/>
                </a:cxn>
                <a:cxn ang="0">
                  <a:pos x="50" y="88"/>
                </a:cxn>
                <a:cxn ang="0">
                  <a:pos x="54" y="80"/>
                </a:cxn>
                <a:cxn ang="0">
                  <a:pos x="55" y="61"/>
                </a:cxn>
                <a:cxn ang="0">
                  <a:pos x="64" y="49"/>
                </a:cxn>
                <a:cxn ang="0">
                  <a:pos x="73" y="25"/>
                </a:cxn>
                <a:cxn ang="0">
                  <a:pos x="77" y="13"/>
                </a:cxn>
                <a:cxn ang="0">
                  <a:pos x="79" y="1"/>
                </a:cxn>
                <a:cxn ang="0">
                  <a:pos x="79" y="1"/>
                </a:cxn>
                <a:cxn ang="0">
                  <a:pos x="69" y="0"/>
                </a:cxn>
                <a:cxn ang="0">
                  <a:pos x="64" y="1"/>
                </a:cxn>
                <a:cxn ang="0">
                  <a:pos x="58" y="3"/>
                </a:cxn>
                <a:cxn ang="0">
                  <a:pos x="56" y="11"/>
                </a:cxn>
                <a:cxn ang="0">
                  <a:pos x="52" y="22"/>
                </a:cxn>
                <a:cxn ang="0">
                  <a:pos x="36" y="17"/>
                </a:cxn>
                <a:cxn ang="0">
                  <a:pos x="23" y="17"/>
                </a:cxn>
                <a:cxn ang="0">
                  <a:pos x="22" y="28"/>
                </a:cxn>
                <a:cxn ang="0">
                  <a:pos x="33" y="28"/>
                </a:cxn>
                <a:cxn ang="0">
                  <a:pos x="32" y="37"/>
                </a:cxn>
                <a:cxn ang="0">
                  <a:pos x="34" y="46"/>
                </a:cxn>
                <a:cxn ang="0">
                  <a:pos x="37" y="58"/>
                </a:cxn>
                <a:cxn ang="0">
                  <a:pos x="33" y="72"/>
                </a:cxn>
                <a:cxn ang="0">
                  <a:pos x="25" y="70"/>
                </a:cxn>
                <a:cxn ang="0">
                  <a:pos x="18" y="63"/>
                </a:cxn>
                <a:cxn ang="0">
                  <a:pos x="14" y="69"/>
                </a:cxn>
                <a:cxn ang="0">
                  <a:pos x="7" y="74"/>
                </a:cxn>
                <a:cxn ang="0">
                  <a:pos x="5" y="83"/>
                </a:cxn>
                <a:cxn ang="0">
                  <a:pos x="0" y="87"/>
                </a:cxn>
                <a:cxn ang="0">
                  <a:pos x="1" y="88"/>
                </a:cxn>
                <a:cxn ang="0">
                  <a:pos x="11" y="99"/>
                </a:cxn>
                <a:cxn ang="0">
                  <a:pos x="21" y="94"/>
                </a:cxn>
              </a:cxnLst>
              <a:rect l="0" t="0" r="r" b="b"/>
              <a:pathLst>
                <a:path w="80" h="99">
                  <a:moveTo>
                    <a:pt x="21" y="94"/>
                  </a:moveTo>
                  <a:cubicBezTo>
                    <a:pt x="23" y="95"/>
                    <a:pt x="25" y="98"/>
                    <a:pt x="29" y="95"/>
                  </a:cubicBezTo>
                  <a:cubicBezTo>
                    <a:pt x="33" y="91"/>
                    <a:pt x="38" y="92"/>
                    <a:pt x="38" y="95"/>
                  </a:cubicBezTo>
                  <a:cubicBezTo>
                    <a:pt x="38" y="99"/>
                    <a:pt x="39" y="98"/>
                    <a:pt x="43" y="95"/>
                  </a:cubicBezTo>
                  <a:cubicBezTo>
                    <a:pt x="46" y="91"/>
                    <a:pt x="50" y="95"/>
                    <a:pt x="50" y="88"/>
                  </a:cubicBezTo>
                  <a:cubicBezTo>
                    <a:pt x="50" y="81"/>
                    <a:pt x="54" y="88"/>
                    <a:pt x="54" y="80"/>
                  </a:cubicBezTo>
                  <a:cubicBezTo>
                    <a:pt x="54" y="72"/>
                    <a:pt x="55" y="65"/>
                    <a:pt x="55" y="61"/>
                  </a:cubicBezTo>
                  <a:cubicBezTo>
                    <a:pt x="55" y="58"/>
                    <a:pt x="64" y="54"/>
                    <a:pt x="64" y="49"/>
                  </a:cubicBezTo>
                  <a:cubicBezTo>
                    <a:pt x="64" y="43"/>
                    <a:pt x="73" y="32"/>
                    <a:pt x="73" y="25"/>
                  </a:cubicBezTo>
                  <a:cubicBezTo>
                    <a:pt x="73" y="18"/>
                    <a:pt x="75" y="16"/>
                    <a:pt x="77" y="13"/>
                  </a:cubicBezTo>
                  <a:cubicBezTo>
                    <a:pt x="78" y="11"/>
                    <a:pt x="80" y="6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9" y="8"/>
                    <a:pt x="56" y="11"/>
                  </a:cubicBezTo>
                  <a:cubicBezTo>
                    <a:pt x="53" y="15"/>
                    <a:pt x="52" y="22"/>
                    <a:pt x="52" y="22"/>
                  </a:cubicBezTo>
                  <a:cubicBezTo>
                    <a:pt x="52" y="22"/>
                    <a:pt x="40" y="16"/>
                    <a:pt x="36" y="17"/>
                  </a:cubicBezTo>
                  <a:cubicBezTo>
                    <a:pt x="35" y="17"/>
                    <a:pt x="29" y="17"/>
                    <a:pt x="23" y="17"/>
                  </a:cubicBezTo>
                  <a:cubicBezTo>
                    <a:pt x="23" y="21"/>
                    <a:pt x="22" y="27"/>
                    <a:pt x="22" y="28"/>
                  </a:cubicBezTo>
                  <a:cubicBezTo>
                    <a:pt x="22" y="31"/>
                    <a:pt x="30" y="26"/>
                    <a:pt x="33" y="28"/>
                  </a:cubicBezTo>
                  <a:cubicBezTo>
                    <a:pt x="37" y="31"/>
                    <a:pt x="36" y="35"/>
                    <a:pt x="32" y="37"/>
                  </a:cubicBezTo>
                  <a:cubicBezTo>
                    <a:pt x="28" y="39"/>
                    <a:pt x="30" y="44"/>
                    <a:pt x="34" y="46"/>
                  </a:cubicBezTo>
                  <a:cubicBezTo>
                    <a:pt x="37" y="49"/>
                    <a:pt x="37" y="53"/>
                    <a:pt x="37" y="58"/>
                  </a:cubicBezTo>
                  <a:cubicBezTo>
                    <a:pt x="37" y="64"/>
                    <a:pt x="37" y="71"/>
                    <a:pt x="33" y="72"/>
                  </a:cubicBezTo>
                  <a:cubicBezTo>
                    <a:pt x="30" y="72"/>
                    <a:pt x="28" y="69"/>
                    <a:pt x="25" y="70"/>
                  </a:cubicBezTo>
                  <a:cubicBezTo>
                    <a:pt x="22" y="71"/>
                    <a:pt x="21" y="63"/>
                    <a:pt x="18" y="63"/>
                  </a:cubicBezTo>
                  <a:cubicBezTo>
                    <a:pt x="16" y="63"/>
                    <a:pt x="17" y="69"/>
                    <a:pt x="14" y="69"/>
                  </a:cubicBezTo>
                  <a:cubicBezTo>
                    <a:pt x="10" y="69"/>
                    <a:pt x="5" y="69"/>
                    <a:pt x="7" y="74"/>
                  </a:cubicBezTo>
                  <a:cubicBezTo>
                    <a:pt x="9" y="80"/>
                    <a:pt x="11" y="83"/>
                    <a:pt x="5" y="83"/>
                  </a:cubicBezTo>
                  <a:cubicBezTo>
                    <a:pt x="3" y="83"/>
                    <a:pt x="1" y="85"/>
                    <a:pt x="0" y="87"/>
                  </a:cubicBezTo>
                  <a:cubicBezTo>
                    <a:pt x="0" y="87"/>
                    <a:pt x="1" y="87"/>
                    <a:pt x="1" y="88"/>
                  </a:cubicBezTo>
                  <a:cubicBezTo>
                    <a:pt x="6" y="91"/>
                    <a:pt x="9" y="95"/>
                    <a:pt x="11" y="99"/>
                  </a:cubicBezTo>
                  <a:cubicBezTo>
                    <a:pt x="15" y="96"/>
                    <a:pt x="20" y="93"/>
                    <a:pt x="21" y="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51327" y="3557819"/>
              <a:ext cx="428348" cy="526906"/>
            </a:xfrm>
            <a:custGeom>
              <a:avLst/>
              <a:gdLst/>
              <a:ahLst/>
              <a:cxnLst>
                <a:cxn ang="0">
                  <a:pos x="141" y="13"/>
                </a:cxn>
                <a:cxn ang="0">
                  <a:pos x="128" y="15"/>
                </a:cxn>
                <a:cxn ang="0">
                  <a:pos x="108" y="13"/>
                </a:cxn>
                <a:cxn ang="0">
                  <a:pos x="36" y="15"/>
                </a:cxn>
                <a:cxn ang="0">
                  <a:pos x="25" y="39"/>
                </a:cxn>
                <a:cxn ang="0">
                  <a:pos x="24" y="88"/>
                </a:cxn>
                <a:cxn ang="0">
                  <a:pos x="10" y="101"/>
                </a:cxn>
                <a:cxn ang="0">
                  <a:pos x="4" y="117"/>
                </a:cxn>
                <a:cxn ang="0">
                  <a:pos x="8" y="132"/>
                </a:cxn>
                <a:cxn ang="0">
                  <a:pos x="12" y="144"/>
                </a:cxn>
                <a:cxn ang="0">
                  <a:pos x="21" y="165"/>
                </a:cxn>
                <a:cxn ang="0">
                  <a:pos x="24" y="170"/>
                </a:cxn>
                <a:cxn ang="0">
                  <a:pos x="35" y="177"/>
                </a:cxn>
                <a:cxn ang="0">
                  <a:pos x="47" y="190"/>
                </a:cxn>
                <a:cxn ang="0">
                  <a:pos x="59" y="204"/>
                </a:cxn>
                <a:cxn ang="0">
                  <a:pos x="64" y="213"/>
                </a:cxn>
                <a:cxn ang="0">
                  <a:pos x="76" y="219"/>
                </a:cxn>
                <a:cxn ang="0">
                  <a:pos x="88" y="218"/>
                </a:cxn>
                <a:cxn ang="0">
                  <a:pos x="109" y="227"/>
                </a:cxn>
                <a:cxn ang="0">
                  <a:pos x="124" y="226"/>
                </a:cxn>
                <a:cxn ang="0">
                  <a:pos x="135" y="222"/>
                </a:cxn>
                <a:cxn ang="0">
                  <a:pos x="146" y="214"/>
                </a:cxn>
                <a:cxn ang="0">
                  <a:pos x="155" y="217"/>
                </a:cxn>
                <a:cxn ang="0">
                  <a:pos x="145" y="198"/>
                </a:cxn>
                <a:cxn ang="0">
                  <a:pos x="125" y="180"/>
                </a:cxn>
                <a:cxn ang="0">
                  <a:pos x="136" y="172"/>
                </a:cxn>
                <a:cxn ang="0">
                  <a:pos x="141" y="149"/>
                </a:cxn>
                <a:cxn ang="0">
                  <a:pos x="149" y="133"/>
                </a:cxn>
                <a:cxn ang="0">
                  <a:pos x="161" y="119"/>
                </a:cxn>
                <a:cxn ang="0">
                  <a:pos x="166" y="90"/>
                </a:cxn>
                <a:cxn ang="0">
                  <a:pos x="176" y="73"/>
                </a:cxn>
                <a:cxn ang="0">
                  <a:pos x="180" y="57"/>
                </a:cxn>
                <a:cxn ang="0">
                  <a:pos x="171" y="20"/>
                </a:cxn>
                <a:cxn ang="0">
                  <a:pos x="155" y="0"/>
                </a:cxn>
                <a:cxn ang="0">
                  <a:pos x="148" y="5"/>
                </a:cxn>
              </a:cxnLst>
              <a:rect l="0" t="0" r="r" b="b"/>
              <a:pathLst>
                <a:path w="187" h="231">
                  <a:moveTo>
                    <a:pt x="148" y="5"/>
                  </a:moveTo>
                  <a:cubicBezTo>
                    <a:pt x="145" y="5"/>
                    <a:pt x="146" y="13"/>
                    <a:pt x="141" y="13"/>
                  </a:cubicBezTo>
                  <a:cubicBezTo>
                    <a:pt x="136" y="13"/>
                    <a:pt x="138" y="18"/>
                    <a:pt x="134" y="18"/>
                  </a:cubicBezTo>
                  <a:cubicBezTo>
                    <a:pt x="131" y="18"/>
                    <a:pt x="128" y="15"/>
                    <a:pt x="128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15"/>
                    <a:pt x="110" y="11"/>
                    <a:pt x="108" y="13"/>
                  </a:cubicBezTo>
                  <a:cubicBezTo>
                    <a:pt x="106" y="14"/>
                    <a:pt x="104" y="15"/>
                    <a:pt x="104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29"/>
                    <a:pt x="36" y="39"/>
                    <a:pt x="3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6" y="87"/>
                    <a:pt x="24" y="88"/>
                  </a:cubicBezTo>
                  <a:cubicBezTo>
                    <a:pt x="22" y="88"/>
                    <a:pt x="14" y="90"/>
                    <a:pt x="14" y="94"/>
                  </a:cubicBezTo>
                  <a:cubicBezTo>
                    <a:pt x="14" y="97"/>
                    <a:pt x="13" y="100"/>
                    <a:pt x="10" y="101"/>
                  </a:cubicBezTo>
                  <a:cubicBezTo>
                    <a:pt x="6" y="101"/>
                    <a:pt x="10" y="109"/>
                    <a:pt x="5" y="109"/>
                  </a:cubicBezTo>
                  <a:cubicBezTo>
                    <a:pt x="0" y="109"/>
                    <a:pt x="7" y="115"/>
                    <a:pt x="4" y="117"/>
                  </a:cubicBezTo>
                  <a:cubicBezTo>
                    <a:pt x="2" y="120"/>
                    <a:pt x="2" y="124"/>
                    <a:pt x="6" y="124"/>
                  </a:cubicBezTo>
                  <a:cubicBezTo>
                    <a:pt x="9" y="124"/>
                    <a:pt x="8" y="128"/>
                    <a:pt x="8" y="132"/>
                  </a:cubicBezTo>
                  <a:cubicBezTo>
                    <a:pt x="8" y="136"/>
                    <a:pt x="13" y="139"/>
                    <a:pt x="13" y="139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4"/>
                    <a:pt x="20" y="153"/>
                    <a:pt x="20" y="155"/>
                  </a:cubicBezTo>
                  <a:cubicBezTo>
                    <a:pt x="21" y="157"/>
                    <a:pt x="25" y="163"/>
                    <a:pt x="21" y="165"/>
                  </a:cubicBezTo>
                  <a:cubicBezTo>
                    <a:pt x="17" y="167"/>
                    <a:pt x="20" y="169"/>
                    <a:pt x="20" y="169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31" y="173"/>
                    <a:pt x="35" y="177"/>
                  </a:cubicBezTo>
                  <a:cubicBezTo>
                    <a:pt x="38" y="181"/>
                    <a:pt x="40" y="182"/>
                    <a:pt x="40" y="184"/>
                  </a:cubicBezTo>
                  <a:cubicBezTo>
                    <a:pt x="40" y="186"/>
                    <a:pt x="43" y="187"/>
                    <a:pt x="47" y="190"/>
                  </a:cubicBezTo>
                  <a:cubicBezTo>
                    <a:pt x="51" y="194"/>
                    <a:pt x="51" y="196"/>
                    <a:pt x="51" y="198"/>
                  </a:cubicBezTo>
                  <a:cubicBezTo>
                    <a:pt x="51" y="200"/>
                    <a:pt x="59" y="204"/>
                    <a:pt x="59" y="204"/>
                  </a:cubicBezTo>
                  <a:cubicBezTo>
                    <a:pt x="61" y="210"/>
                    <a:pt x="61" y="210"/>
                    <a:pt x="61" y="210"/>
                  </a:cubicBezTo>
                  <a:cubicBezTo>
                    <a:pt x="62" y="211"/>
                    <a:pt x="63" y="212"/>
                    <a:pt x="64" y="213"/>
                  </a:cubicBezTo>
                  <a:cubicBezTo>
                    <a:pt x="65" y="217"/>
                    <a:pt x="69" y="219"/>
                    <a:pt x="69" y="219"/>
                  </a:cubicBezTo>
                  <a:cubicBezTo>
                    <a:pt x="69" y="219"/>
                    <a:pt x="73" y="221"/>
                    <a:pt x="76" y="219"/>
                  </a:cubicBezTo>
                  <a:cubicBezTo>
                    <a:pt x="79" y="216"/>
                    <a:pt x="82" y="219"/>
                    <a:pt x="82" y="219"/>
                  </a:cubicBezTo>
                  <a:cubicBezTo>
                    <a:pt x="82" y="219"/>
                    <a:pt x="86" y="217"/>
                    <a:pt x="88" y="218"/>
                  </a:cubicBezTo>
                  <a:cubicBezTo>
                    <a:pt x="89" y="219"/>
                    <a:pt x="95" y="224"/>
                    <a:pt x="101" y="229"/>
                  </a:cubicBezTo>
                  <a:cubicBezTo>
                    <a:pt x="102" y="229"/>
                    <a:pt x="107" y="227"/>
                    <a:pt x="109" y="227"/>
                  </a:cubicBezTo>
                  <a:cubicBezTo>
                    <a:pt x="112" y="226"/>
                    <a:pt x="115" y="231"/>
                    <a:pt x="116" y="229"/>
                  </a:cubicBezTo>
                  <a:cubicBezTo>
                    <a:pt x="117" y="228"/>
                    <a:pt x="122" y="225"/>
                    <a:pt x="124" y="226"/>
                  </a:cubicBezTo>
                  <a:cubicBezTo>
                    <a:pt x="126" y="227"/>
                    <a:pt x="131" y="228"/>
                    <a:pt x="131" y="226"/>
                  </a:cubicBezTo>
                  <a:cubicBezTo>
                    <a:pt x="132" y="225"/>
                    <a:pt x="134" y="223"/>
                    <a:pt x="135" y="222"/>
                  </a:cubicBezTo>
                  <a:cubicBezTo>
                    <a:pt x="136" y="222"/>
                    <a:pt x="136" y="221"/>
                    <a:pt x="137" y="220"/>
                  </a:cubicBezTo>
                  <a:cubicBezTo>
                    <a:pt x="137" y="218"/>
                    <a:pt x="143" y="215"/>
                    <a:pt x="146" y="214"/>
                  </a:cubicBezTo>
                  <a:cubicBezTo>
                    <a:pt x="148" y="214"/>
                    <a:pt x="151" y="214"/>
                    <a:pt x="152" y="215"/>
                  </a:cubicBezTo>
                  <a:cubicBezTo>
                    <a:pt x="153" y="216"/>
                    <a:pt x="154" y="216"/>
                    <a:pt x="155" y="217"/>
                  </a:cubicBezTo>
                  <a:cubicBezTo>
                    <a:pt x="156" y="210"/>
                    <a:pt x="157" y="207"/>
                    <a:pt x="155" y="207"/>
                  </a:cubicBezTo>
                  <a:cubicBezTo>
                    <a:pt x="153" y="207"/>
                    <a:pt x="147" y="204"/>
                    <a:pt x="145" y="198"/>
                  </a:cubicBezTo>
                  <a:cubicBezTo>
                    <a:pt x="143" y="193"/>
                    <a:pt x="137" y="189"/>
                    <a:pt x="135" y="186"/>
                  </a:cubicBezTo>
                  <a:cubicBezTo>
                    <a:pt x="134" y="182"/>
                    <a:pt x="126" y="183"/>
                    <a:pt x="125" y="180"/>
                  </a:cubicBezTo>
                  <a:cubicBezTo>
                    <a:pt x="123" y="178"/>
                    <a:pt x="127" y="178"/>
                    <a:pt x="127" y="174"/>
                  </a:cubicBezTo>
                  <a:cubicBezTo>
                    <a:pt x="127" y="171"/>
                    <a:pt x="135" y="173"/>
                    <a:pt x="136" y="172"/>
                  </a:cubicBezTo>
                  <a:cubicBezTo>
                    <a:pt x="137" y="171"/>
                    <a:pt x="137" y="164"/>
                    <a:pt x="137" y="159"/>
                  </a:cubicBezTo>
                  <a:cubicBezTo>
                    <a:pt x="137" y="155"/>
                    <a:pt x="143" y="151"/>
                    <a:pt x="141" y="149"/>
                  </a:cubicBezTo>
                  <a:cubicBezTo>
                    <a:pt x="139" y="147"/>
                    <a:pt x="143" y="146"/>
                    <a:pt x="146" y="144"/>
                  </a:cubicBezTo>
                  <a:cubicBezTo>
                    <a:pt x="148" y="142"/>
                    <a:pt x="146" y="136"/>
                    <a:pt x="149" y="133"/>
                  </a:cubicBezTo>
                  <a:cubicBezTo>
                    <a:pt x="152" y="130"/>
                    <a:pt x="154" y="125"/>
                    <a:pt x="156" y="125"/>
                  </a:cubicBezTo>
                  <a:cubicBezTo>
                    <a:pt x="158" y="125"/>
                    <a:pt x="161" y="122"/>
                    <a:pt x="161" y="119"/>
                  </a:cubicBezTo>
                  <a:cubicBezTo>
                    <a:pt x="161" y="116"/>
                    <a:pt x="166" y="111"/>
                    <a:pt x="165" y="106"/>
                  </a:cubicBezTo>
                  <a:cubicBezTo>
                    <a:pt x="164" y="101"/>
                    <a:pt x="162" y="95"/>
                    <a:pt x="166" y="90"/>
                  </a:cubicBezTo>
                  <a:cubicBezTo>
                    <a:pt x="169" y="86"/>
                    <a:pt x="171" y="83"/>
                    <a:pt x="170" y="79"/>
                  </a:cubicBezTo>
                  <a:cubicBezTo>
                    <a:pt x="169" y="76"/>
                    <a:pt x="174" y="75"/>
                    <a:pt x="176" y="73"/>
                  </a:cubicBezTo>
                  <a:cubicBezTo>
                    <a:pt x="178" y="72"/>
                    <a:pt x="183" y="69"/>
                    <a:pt x="187" y="63"/>
                  </a:cubicBezTo>
                  <a:cubicBezTo>
                    <a:pt x="184" y="60"/>
                    <a:pt x="182" y="57"/>
                    <a:pt x="180" y="57"/>
                  </a:cubicBezTo>
                  <a:cubicBezTo>
                    <a:pt x="176" y="55"/>
                    <a:pt x="173" y="48"/>
                    <a:pt x="173" y="39"/>
                  </a:cubicBezTo>
                  <a:cubicBezTo>
                    <a:pt x="173" y="30"/>
                    <a:pt x="171" y="23"/>
                    <a:pt x="171" y="20"/>
                  </a:cubicBezTo>
                  <a:cubicBezTo>
                    <a:pt x="171" y="17"/>
                    <a:pt x="166" y="11"/>
                    <a:pt x="161" y="9"/>
                  </a:cubicBezTo>
                  <a:cubicBezTo>
                    <a:pt x="157" y="7"/>
                    <a:pt x="155" y="4"/>
                    <a:pt x="155" y="0"/>
                  </a:cubicBezTo>
                  <a:cubicBezTo>
                    <a:pt x="155" y="0"/>
                    <a:pt x="154" y="0"/>
                    <a:pt x="154" y="1"/>
                  </a:cubicBezTo>
                  <a:cubicBezTo>
                    <a:pt x="151" y="5"/>
                    <a:pt x="152" y="5"/>
                    <a:pt x="148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9279" y="3842121"/>
              <a:ext cx="49279" cy="49279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3" y="10"/>
                </a:cxn>
                <a:cxn ang="0">
                  <a:pos x="2" y="20"/>
                </a:cxn>
                <a:cxn ang="0">
                  <a:pos x="9" y="19"/>
                </a:cxn>
                <a:cxn ang="0">
                  <a:pos x="14" y="21"/>
                </a:cxn>
                <a:cxn ang="0">
                  <a:pos x="19" y="16"/>
                </a:cxn>
                <a:cxn ang="0">
                  <a:pos x="13" y="13"/>
                </a:cxn>
                <a:cxn ang="0">
                  <a:pos x="19" y="8"/>
                </a:cxn>
                <a:cxn ang="0">
                  <a:pos x="18" y="1"/>
                </a:cxn>
                <a:cxn ang="0">
                  <a:pos x="17" y="0"/>
                </a:cxn>
                <a:cxn ang="0">
                  <a:pos x="14" y="2"/>
                </a:cxn>
                <a:cxn ang="0">
                  <a:pos x="8" y="3"/>
                </a:cxn>
              </a:cxnLst>
              <a:rect l="0" t="0" r="r" b="b"/>
              <a:pathLst>
                <a:path w="22" h="21">
                  <a:moveTo>
                    <a:pt x="8" y="3"/>
                  </a:moveTo>
                  <a:cubicBezTo>
                    <a:pt x="8" y="4"/>
                    <a:pt x="5" y="8"/>
                    <a:pt x="3" y="10"/>
                  </a:cubicBezTo>
                  <a:cubicBezTo>
                    <a:pt x="0" y="13"/>
                    <a:pt x="2" y="18"/>
                    <a:pt x="2" y="20"/>
                  </a:cubicBezTo>
                  <a:cubicBezTo>
                    <a:pt x="3" y="21"/>
                    <a:pt x="7" y="21"/>
                    <a:pt x="9" y="19"/>
                  </a:cubicBezTo>
                  <a:cubicBezTo>
                    <a:pt x="10" y="18"/>
                    <a:pt x="12" y="19"/>
                    <a:pt x="14" y="21"/>
                  </a:cubicBezTo>
                  <a:cubicBezTo>
                    <a:pt x="15" y="19"/>
                    <a:pt x="17" y="17"/>
                    <a:pt x="19" y="16"/>
                  </a:cubicBezTo>
                  <a:cubicBezTo>
                    <a:pt x="16" y="14"/>
                    <a:pt x="13" y="14"/>
                    <a:pt x="13" y="13"/>
                  </a:cubicBezTo>
                  <a:cubicBezTo>
                    <a:pt x="12" y="12"/>
                    <a:pt x="16" y="9"/>
                    <a:pt x="19" y="8"/>
                  </a:cubicBezTo>
                  <a:cubicBezTo>
                    <a:pt x="22" y="7"/>
                    <a:pt x="21" y="4"/>
                    <a:pt x="18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5" y="1"/>
                    <a:pt x="14" y="2"/>
                    <a:pt x="14" y="2"/>
                  </a:cubicBezTo>
                  <a:cubicBezTo>
                    <a:pt x="13" y="3"/>
                    <a:pt x="11" y="3"/>
                    <a:pt x="8" y="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22815" y="3701866"/>
              <a:ext cx="174372" cy="147837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8" y="16"/>
                </a:cxn>
                <a:cxn ang="0">
                  <a:pos x="4" y="27"/>
                </a:cxn>
                <a:cxn ang="0">
                  <a:pos x="3" y="43"/>
                </a:cxn>
                <a:cxn ang="0">
                  <a:pos x="13" y="43"/>
                </a:cxn>
                <a:cxn ang="0">
                  <a:pos x="16" y="40"/>
                </a:cxn>
                <a:cxn ang="0">
                  <a:pos x="21" y="38"/>
                </a:cxn>
                <a:cxn ang="0">
                  <a:pos x="28" y="41"/>
                </a:cxn>
                <a:cxn ang="0">
                  <a:pos x="33" y="41"/>
                </a:cxn>
                <a:cxn ang="0">
                  <a:pos x="45" y="41"/>
                </a:cxn>
                <a:cxn ang="0">
                  <a:pos x="68" y="64"/>
                </a:cxn>
                <a:cxn ang="0">
                  <a:pos x="68" y="65"/>
                </a:cxn>
                <a:cxn ang="0">
                  <a:pos x="74" y="64"/>
                </a:cxn>
                <a:cxn ang="0">
                  <a:pos x="77" y="62"/>
                </a:cxn>
                <a:cxn ang="0">
                  <a:pos x="65" y="49"/>
                </a:cxn>
                <a:cxn ang="0">
                  <a:pos x="47" y="36"/>
                </a:cxn>
                <a:cxn ang="0">
                  <a:pos x="40" y="29"/>
                </a:cxn>
                <a:cxn ang="0">
                  <a:pos x="31" y="13"/>
                </a:cxn>
                <a:cxn ang="0">
                  <a:pos x="25" y="0"/>
                </a:cxn>
                <a:cxn ang="0">
                  <a:pos x="14" y="10"/>
                </a:cxn>
              </a:cxnLst>
              <a:rect l="0" t="0" r="r" b="b"/>
              <a:pathLst>
                <a:path w="77" h="65">
                  <a:moveTo>
                    <a:pt x="14" y="10"/>
                  </a:moveTo>
                  <a:cubicBezTo>
                    <a:pt x="12" y="12"/>
                    <a:pt x="7" y="13"/>
                    <a:pt x="8" y="16"/>
                  </a:cubicBezTo>
                  <a:cubicBezTo>
                    <a:pt x="9" y="20"/>
                    <a:pt x="7" y="23"/>
                    <a:pt x="4" y="27"/>
                  </a:cubicBezTo>
                  <a:cubicBezTo>
                    <a:pt x="0" y="32"/>
                    <a:pt x="2" y="38"/>
                    <a:pt x="3" y="43"/>
                  </a:cubicBezTo>
                  <a:cubicBezTo>
                    <a:pt x="7" y="42"/>
                    <a:pt x="12" y="42"/>
                    <a:pt x="13" y="43"/>
                  </a:cubicBezTo>
                  <a:cubicBezTo>
                    <a:pt x="14" y="45"/>
                    <a:pt x="15" y="43"/>
                    <a:pt x="16" y="40"/>
                  </a:cubicBezTo>
                  <a:cubicBezTo>
                    <a:pt x="17" y="36"/>
                    <a:pt x="19" y="36"/>
                    <a:pt x="21" y="38"/>
                  </a:cubicBezTo>
                  <a:cubicBezTo>
                    <a:pt x="23" y="40"/>
                    <a:pt x="25" y="43"/>
                    <a:pt x="28" y="41"/>
                  </a:cubicBezTo>
                  <a:cubicBezTo>
                    <a:pt x="32" y="39"/>
                    <a:pt x="32" y="40"/>
                    <a:pt x="33" y="41"/>
                  </a:cubicBezTo>
                  <a:cubicBezTo>
                    <a:pt x="35" y="42"/>
                    <a:pt x="42" y="41"/>
                    <a:pt x="45" y="41"/>
                  </a:cubicBezTo>
                  <a:cubicBezTo>
                    <a:pt x="47" y="41"/>
                    <a:pt x="68" y="64"/>
                    <a:pt x="68" y="64"/>
                  </a:cubicBezTo>
                  <a:cubicBezTo>
                    <a:pt x="68" y="64"/>
                    <a:pt x="68" y="64"/>
                    <a:pt x="68" y="65"/>
                  </a:cubicBezTo>
                  <a:cubicBezTo>
                    <a:pt x="71" y="65"/>
                    <a:pt x="73" y="65"/>
                    <a:pt x="74" y="64"/>
                  </a:cubicBezTo>
                  <a:cubicBezTo>
                    <a:pt x="74" y="64"/>
                    <a:pt x="75" y="63"/>
                    <a:pt x="77" y="62"/>
                  </a:cubicBezTo>
                  <a:cubicBezTo>
                    <a:pt x="74" y="59"/>
                    <a:pt x="70" y="55"/>
                    <a:pt x="65" y="49"/>
                  </a:cubicBezTo>
                  <a:cubicBezTo>
                    <a:pt x="58" y="41"/>
                    <a:pt x="51" y="36"/>
                    <a:pt x="47" y="36"/>
                  </a:cubicBezTo>
                  <a:cubicBezTo>
                    <a:pt x="43" y="36"/>
                    <a:pt x="42" y="29"/>
                    <a:pt x="40" y="29"/>
                  </a:cubicBezTo>
                  <a:cubicBezTo>
                    <a:pt x="37" y="29"/>
                    <a:pt x="32" y="19"/>
                    <a:pt x="31" y="13"/>
                  </a:cubicBezTo>
                  <a:cubicBezTo>
                    <a:pt x="31" y="9"/>
                    <a:pt x="28" y="4"/>
                    <a:pt x="25" y="0"/>
                  </a:cubicBezTo>
                  <a:cubicBezTo>
                    <a:pt x="21" y="6"/>
                    <a:pt x="16" y="9"/>
                    <a:pt x="14" y="1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33734" y="3783366"/>
              <a:ext cx="386651" cy="301361"/>
            </a:xfrm>
            <a:custGeom>
              <a:avLst/>
              <a:gdLst/>
              <a:ahLst/>
              <a:cxnLst>
                <a:cxn ang="0">
                  <a:pos x="12" y="87"/>
                </a:cxn>
                <a:cxn ang="0">
                  <a:pos x="22" y="99"/>
                </a:cxn>
                <a:cxn ang="0">
                  <a:pos x="32" y="108"/>
                </a:cxn>
                <a:cxn ang="0">
                  <a:pos x="32" y="118"/>
                </a:cxn>
                <a:cxn ang="0">
                  <a:pos x="36" y="119"/>
                </a:cxn>
                <a:cxn ang="0">
                  <a:pos x="47" y="122"/>
                </a:cxn>
                <a:cxn ang="0">
                  <a:pos x="60" y="129"/>
                </a:cxn>
                <a:cxn ang="0">
                  <a:pos x="73" y="131"/>
                </a:cxn>
                <a:cxn ang="0">
                  <a:pos x="81" y="125"/>
                </a:cxn>
                <a:cxn ang="0">
                  <a:pos x="91" y="123"/>
                </a:cxn>
                <a:cxn ang="0">
                  <a:pos x="96" y="126"/>
                </a:cxn>
                <a:cxn ang="0">
                  <a:pos x="102" y="124"/>
                </a:cxn>
                <a:cxn ang="0">
                  <a:pos x="111" y="123"/>
                </a:cxn>
                <a:cxn ang="0">
                  <a:pos x="126" y="115"/>
                </a:cxn>
                <a:cxn ang="0">
                  <a:pos x="138" y="113"/>
                </a:cxn>
                <a:cxn ang="0">
                  <a:pos x="168" y="83"/>
                </a:cxn>
                <a:cxn ang="0">
                  <a:pos x="164" y="80"/>
                </a:cxn>
                <a:cxn ang="0">
                  <a:pos x="149" y="77"/>
                </a:cxn>
                <a:cxn ang="0">
                  <a:pos x="126" y="69"/>
                </a:cxn>
                <a:cxn ang="0">
                  <a:pos x="118" y="62"/>
                </a:cxn>
                <a:cxn ang="0">
                  <a:pos x="111" y="52"/>
                </a:cxn>
                <a:cxn ang="0">
                  <a:pos x="113" y="47"/>
                </a:cxn>
                <a:cxn ang="0">
                  <a:pos x="108" y="45"/>
                </a:cxn>
                <a:cxn ang="0">
                  <a:pos x="101" y="46"/>
                </a:cxn>
                <a:cxn ang="0">
                  <a:pos x="102" y="36"/>
                </a:cxn>
                <a:cxn ang="0">
                  <a:pos x="107" y="28"/>
                </a:cxn>
                <a:cxn ang="0">
                  <a:pos x="84" y="5"/>
                </a:cxn>
                <a:cxn ang="0">
                  <a:pos x="72" y="5"/>
                </a:cxn>
                <a:cxn ang="0">
                  <a:pos x="67" y="5"/>
                </a:cxn>
                <a:cxn ang="0">
                  <a:pos x="60" y="2"/>
                </a:cxn>
                <a:cxn ang="0">
                  <a:pos x="55" y="4"/>
                </a:cxn>
                <a:cxn ang="0">
                  <a:pos x="52" y="7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38" y="20"/>
                </a:cxn>
                <a:cxn ang="0">
                  <a:pos x="33" y="26"/>
                </a:cxn>
                <a:cxn ang="0">
                  <a:pos x="26" y="34"/>
                </a:cxn>
                <a:cxn ang="0">
                  <a:pos x="23" y="45"/>
                </a:cxn>
                <a:cxn ang="0">
                  <a:pos x="18" y="50"/>
                </a:cxn>
                <a:cxn ang="0">
                  <a:pos x="14" y="60"/>
                </a:cxn>
                <a:cxn ang="0">
                  <a:pos x="13" y="73"/>
                </a:cxn>
                <a:cxn ang="0">
                  <a:pos x="4" y="75"/>
                </a:cxn>
                <a:cxn ang="0">
                  <a:pos x="2" y="81"/>
                </a:cxn>
                <a:cxn ang="0">
                  <a:pos x="12" y="87"/>
                </a:cxn>
              </a:cxnLst>
              <a:rect l="0" t="0" r="r" b="b"/>
              <a:pathLst>
                <a:path w="170" h="132">
                  <a:moveTo>
                    <a:pt x="12" y="87"/>
                  </a:moveTo>
                  <a:cubicBezTo>
                    <a:pt x="14" y="90"/>
                    <a:pt x="20" y="94"/>
                    <a:pt x="22" y="99"/>
                  </a:cubicBezTo>
                  <a:cubicBezTo>
                    <a:pt x="24" y="105"/>
                    <a:pt x="30" y="108"/>
                    <a:pt x="32" y="108"/>
                  </a:cubicBezTo>
                  <a:cubicBezTo>
                    <a:pt x="34" y="108"/>
                    <a:pt x="33" y="111"/>
                    <a:pt x="32" y="118"/>
                  </a:cubicBezTo>
                  <a:cubicBezTo>
                    <a:pt x="33" y="118"/>
                    <a:pt x="35" y="119"/>
                    <a:pt x="36" y="119"/>
                  </a:cubicBezTo>
                  <a:cubicBezTo>
                    <a:pt x="38" y="120"/>
                    <a:pt x="45" y="119"/>
                    <a:pt x="47" y="122"/>
                  </a:cubicBezTo>
                  <a:cubicBezTo>
                    <a:pt x="50" y="124"/>
                    <a:pt x="58" y="129"/>
                    <a:pt x="60" y="129"/>
                  </a:cubicBezTo>
                  <a:cubicBezTo>
                    <a:pt x="63" y="129"/>
                    <a:pt x="72" y="130"/>
                    <a:pt x="73" y="131"/>
                  </a:cubicBezTo>
                  <a:cubicBezTo>
                    <a:pt x="75" y="132"/>
                    <a:pt x="77" y="128"/>
                    <a:pt x="81" y="125"/>
                  </a:cubicBezTo>
                  <a:cubicBezTo>
                    <a:pt x="85" y="123"/>
                    <a:pt x="90" y="122"/>
                    <a:pt x="91" y="123"/>
                  </a:cubicBezTo>
                  <a:cubicBezTo>
                    <a:pt x="91" y="125"/>
                    <a:pt x="94" y="127"/>
                    <a:pt x="96" y="126"/>
                  </a:cubicBezTo>
                  <a:cubicBezTo>
                    <a:pt x="97" y="125"/>
                    <a:pt x="99" y="125"/>
                    <a:pt x="102" y="124"/>
                  </a:cubicBezTo>
                  <a:cubicBezTo>
                    <a:pt x="105" y="123"/>
                    <a:pt x="110" y="122"/>
                    <a:pt x="111" y="123"/>
                  </a:cubicBezTo>
                  <a:cubicBezTo>
                    <a:pt x="113" y="123"/>
                    <a:pt x="118" y="115"/>
                    <a:pt x="126" y="115"/>
                  </a:cubicBezTo>
                  <a:cubicBezTo>
                    <a:pt x="133" y="115"/>
                    <a:pt x="135" y="116"/>
                    <a:pt x="138" y="113"/>
                  </a:cubicBezTo>
                  <a:cubicBezTo>
                    <a:pt x="141" y="109"/>
                    <a:pt x="166" y="84"/>
                    <a:pt x="168" y="83"/>
                  </a:cubicBezTo>
                  <a:cubicBezTo>
                    <a:pt x="170" y="81"/>
                    <a:pt x="167" y="80"/>
                    <a:pt x="164" y="80"/>
                  </a:cubicBezTo>
                  <a:cubicBezTo>
                    <a:pt x="162" y="80"/>
                    <a:pt x="157" y="80"/>
                    <a:pt x="149" y="77"/>
                  </a:cubicBezTo>
                  <a:cubicBezTo>
                    <a:pt x="141" y="73"/>
                    <a:pt x="128" y="69"/>
                    <a:pt x="126" y="69"/>
                  </a:cubicBezTo>
                  <a:cubicBezTo>
                    <a:pt x="124" y="68"/>
                    <a:pt x="120" y="63"/>
                    <a:pt x="118" y="62"/>
                  </a:cubicBezTo>
                  <a:cubicBezTo>
                    <a:pt x="116" y="61"/>
                    <a:pt x="112" y="54"/>
                    <a:pt x="111" y="52"/>
                  </a:cubicBezTo>
                  <a:cubicBezTo>
                    <a:pt x="111" y="51"/>
                    <a:pt x="112" y="49"/>
                    <a:pt x="113" y="47"/>
                  </a:cubicBezTo>
                  <a:cubicBezTo>
                    <a:pt x="111" y="45"/>
                    <a:pt x="109" y="44"/>
                    <a:pt x="108" y="45"/>
                  </a:cubicBezTo>
                  <a:cubicBezTo>
                    <a:pt x="106" y="47"/>
                    <a:pt x="102" y="47"/>
                    <a:pt x="101" y="46"/>
                  </a:cubicBezTo>
                  <a:cubicBezTo>
                    <a:pt x="101" y="44"/>
                    <a:pt x="99" y="39"/>
                    <a:pt x="102" y="36"/>
                  </a:cubicBezTo>
                  <a:cubicBezTo>
                    <a:pt x="104" y="34"/>
                    <a:pt x="107" y="28"/>
                    <a:pt x="107" y="28"/>
                  </a:cubicBezTo>
                  <a:cubicBezTo>
                    <a:pt x="107" y="28"/>
                    <a:pt x="86" y="5"/>
                    <a:pt x="84" y="5"/>
                  </a:cubicBezTo>
                  <a:cubicBezTo>
                    <a:pt x="81" y="5"/>
                    <a:pt x="74" y="6"/>
                    <a:pt x="72" y="5"/>
                  </a:cubicBezTo>
                  <a:cubicBezTo>
                    <a:pt x="71" y="4"/>
                    <a:pt x="71" y="3"/>
                    <a:pt x="67" y="5"/>
                  </a:cubicBezTo>
                  <a:cubicBezTo>
                    <a:pt x="64" y="7"/>
                    <a:pt x="62" y="4"/>
                    <a:pt x="60" y="2"/>
                  </a:cubicBezTo>
                  <a:cubicBezTo>
                    <a:pt x="58" y="0"/>
                    <a:pt x="56" y="0"/>
                    <a:pt x="55" y="4"/>
                  </a:cubicBezTo>
                  <a:cubicBezTo>
                    <a:pt x="54" y="7"/>
                    <a:pt x="53" y="9"/>
                    <a:pt x="52" y="7"/>
                  </a:cubicBezTo>
                  <a:cubicBezTo>
                    <a:pt x="51" y="6"/>
                    <a:pt x="46" y="6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12"/>
                    <a:pt x="38" y="17"/>
                    <a:pt x="38" y="20"/>
                  </a:cubicBezTo>
                  <a:cubicBezTo>
                    <a:pt x="38" y="23"/>
                    <a:pt x="35" y="26"/>
                    <a:pt x="33" y="26"/>
                  </a:cubicBezTo>
                  <a:cubicBezTo>
                    <a:pt x="31" y="26"/>
                    <a:pt x="29" y="31"/>
                    <a:pt x="26" y="34"/>
                  </a:cubicBezTo>
                  <a:cubicBezTo>
                    <a:pt x="23" y="37"/>
                    <a:pt x="25" y="43"/>
                    <a:pt x="23" y="45"/>
                  </a:cubicBezTo>
                  <a:cubicBezTo>
                    <a:pt x="20" y="47"/>
                    <a:pt x="16" y="48"/>
                    <a:pt x="18" y="50"/>
                  </a:cubicBezTo>
                  <a:cubicBezTo>
                    <a:pt x="20" y="52"/>
                    <a:pt x="14" y="56"/>
                    <a:pt x="14" y="60"/>
                  </a:cubicBezTo>
                  <a:cubicBezTo>
                    <a:pt x="14" y="65"/>
                    <a:pt x="14" y="72"/>
                    <a:pt x="13" y="73"/>
                  </a:cubicBezTo>
                  <a:cubicBezTo>
                    <a:pt x="12" y="74"/>
                    <a:pt x="4" y="72"/>
                    <a:pt x="4" y="75"/>
                  </a:cubicBezTo>
                  <a:cubicBezTo>
                    <a:pt x="4" y="79"/>
                    <a:pt x="0" y="79"/>
                    <a:pt x="2" y="81"/>
                  </a:cubicBezTo>
                  <a:cubicBezTo>
                    <a:pt x="3" y="84"/>
                    <a:pt x="11" y="83"/>
                    <a:pt x="12" y="8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94385" y="3233716"/>
              <a:ext cx="39803" cy="47384"/>
            </a:xfrm>
            <a:custGeom>
              <a:avLst/>
              <a:gdLst/>
              <a:ahLst/>
              <a:cxnLst>
                <a:cxn ang="0">
                  <a:pos x="14" y="9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0" y="18"/>
                </a:cxn>
                <a:cxn ang="0">
                  <a:pos x="5" y="21"/>
                </a:cxn>
                <a:cxn ang="0">
                  <a:pos x="14" y="9"/>
                </a:cxn>
              </a:cxnLst>
              <a:rect l="0" t="0" r="r" b="b"/>
              <a:pathLst>
                <a:path w="17" h="21">
                  <a:moveTo>
                    <a:pt x="14" y="9"/>
                  </a:moveTo>
                  <a:cubicBezTo>
                    <a:pt x="16" y="7"/>
                    <a:pt x="17" y="0"/>
                    <a:pt x="8" y="0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5"/>
                    <a:pt x="3" y="12"/>
                    <a:pt x="0" y="18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6"/>
                    <a:pt x="12" y="10"/>
                    <a:pt x="14" y="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05757" y="3159797"/>
              <a:ext cx="178163" cy="142152"/>
            </a:xfrm>
            <a:custGeom>
              <a:avLst/>
              <a:gdLst/>
              <a:ahLst/>
              <a:cxnLst>
                <a:cxn ang="0">
                  <a:pos x="9" y="41"/>
                </a:cxn>
                <a:cxn ang="0">
                  <a:pos x="0" y="53"/>
                </a:cxn>
                <a:cxn ang="0">
                  <a:pos x="1" y="53"/>
                </a:cxn>
                <a:cxn ang="0">
                  <a:pos x="2" y="57"/>
                </a:cxn>
                <a:cxn ang="0">
                  <a:pos x="12" y="62"/>
                </a:cxn>
                <a:cxn ang="0">
                  <a:pos x="23" y="56"/>
                </a:cxn>
                <a:cxn ang="0">
                  <a:pos x="61" y="37"/>
                </a:cxn>
                <a:cxn ang="0">
                  <a:pos x="64" y="30"/>
                </a:cxn>
                <a:cxn ang="0">
                  <a:pos x="65" y="21"/>
                </a:cxn>
                <a:cxn ang="0">
                  <a:pos x="64" y="12"/>
                </a:cxn>
                <a:cxn ang="0">
                  <a:pos x="71" y="7"/>
                </a:cxn>
                <a:cxn ang="0">
                  <a:pos x="78" y="2"/>
                </a:cxn>
                <a:cxn ang="0">
                  <a:pos x="73" y="0"/>
                </a:cxn>
                <a:cxn ang="0">
                  <a:pos x="61" y="2"/>
                </a:cxn>
                <a:cxn ang="0">
                  <a:pos x="46" y="7"/>
                </a:cxn>
                <a:cxn ang="0">
                  <a:pos x="33" y="6"/>
                </a:cxn>
                <a:cxn ang="0">
                  <a:pos x="26" y="8"/>
                </a:cxn>
                <a:cxn ang="0">
                  <a:pos x="16" y="8"/>
                </a:cxn>
                <a:cxn ang="0">
                  <a:pos x="11" y="10"/>
                </a:cxn>
                <a:cxn ang="0">
                  <a:pos x="4" y="18"/>
                </a:cxn>
                <a:cxn ang="0">
                  <a:pos x="4" y="24"/>
                </a:cxn>
                <a:cxn ang="0">
                  <a:pos x="3" y="32"/>
                </a:cxn>
                <a:cxn ang="0">
                  <a:pos x="9" y="41"/>
                </a:cxn>
              </a:cxnLst>
              <a:rect l="0" t="0" r="r" b="b"/>
              <a:pathLst>
                <a:path w="78" h="62">
                  <a:moveTo>
                    <a:pt x="9" y="41"/>
                  </a:moveTo>
                  <a:cubicBezTo>
                    <a:pt x="7" y="42"/>
                    <a:pt x="3" y="48"/>
                    <a:pt x="0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20" y="57"/>
                    <a:pt x="23" y="56"/>
                  </a:cubicBezTo>
                  <a:cubicBezTo>
                    <a:pt x="26" y="56"/>
                    <a:pt x="61" y="37"/>
                    <a:pt x="61" y="37"/>
                  </a:cubicBezTo>
                  <a:cubicBezTo>
                    <a:pt x="61" y="37"/>
                    <a:pt x="65" y="32"/>
                    <a:pt x="64" y="30"/>
                  </a:cubicBezTo>
                  <a:cubicBezTo>
                    <a:pt x="64" y="28"/>
                    <a:pt x="63" y="24"/>
                    <a:pt x="65" y="21"/>
                  </a:cubicBezTo>
                  <a:cubicBezTo>
                    <a:pt x="67" y="19"/>
                    <a:pt x="63" y="16"/>
                    <a:pt x="64" y="12"/>
                  </a:cubicBezTo>
                  <a:cubicBezTo>
                    <a:pt x="65" y="8"/>
                    <a:pt x="71" y="7"/>
                    <a:pt x="71" y="7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68" y="3"/>
                    <a:pt x="61" y="2"/>
                  </a:cubicBezTo>
                  <a:cubicBezTo>
                    <a:pt x="54" y="2"/>
                    <a:pt x="53" y="7"/>
                    <a:pt x="46" y="7"/>
                  </a:cubicBezTo>
                  <a:cubicBezTo>
                    <a:pt x="39" y="7"/>
                    <a:pt x="35" y="8"/>
                    <a:pt x="33" y="6"/>
                  </a:cubicBezTo>
                  <a:cubicBezTo>
                    <a:pt x="31" y="4"/>
                    <a:pt x="31" y="5"/>
                    <a:pt x="26" y="8"/>
                  </a:cubicBezTo>
                  <a:cubicBezTo>
                    <a:pt x="21" y="10"/>
                    <a:pt x="18" y="9"/>
                    <a:pt x="16" y="8"/>
                  </a:cubicBezTo>
                  <a:cubicBezTo>
                    <a:pt x="13" y="6"/>
                    <a:pt x="12" y="8"/>
                    <a:pt x="11" y="10"/>
                  </a:cubicBezTo>
                  <a:cubicBezTo>
                    <a:pt x="11" y="12"/>
                    <a:pt x="11" y="17"/>
                    <a:pt x="4" y="18"/>
                  </a:cubicBezTo>
                  <a:cubicBezTo>
                    <a:pt x="4" y="20"/>
                    <a:pt x="3" y="22"/>
                    <a:pt x="4" y="24"/>
                  </a:cubicBezTo>
                  <a:cubicBezTo>
                    <a:pt x="6" y="26"/>
                    <a:pt x="4" y="28"/>
                    <a:pt x="3" y="32"/>
                  </a:cubicBezTo>
                  <a:cubicBezTo>
                    <a:pt x="12" y="32"/>
                    <a:pt x="11" y="39"/>
                    <a:pt x="9" y="4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23765" y="3131367"/>
              <a:ext cx="96663" cy="121302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4" y="9"/>
                </a:cxn>
                <a:cxn ang="0">
                  <a:pos x="7" y="15"/>
                </a:cxn>
                <a:cxn ang="0">
                  <a:pos x="7" y="20"/>
                </a:cxn>
                <a:cxn ang="0">
                  <a:pos x="6" y="30"/>
                </a:cxn>
                <a:cxn ang="0">
                  <a:pos x="3" y="44"/>
                </a:cxn>
                <a:cxn ang="0">
                  <a:pos x="4" y="51"/>
                </a:cxn>
                <a:cxn ang="0">
                  <a:pos x="26" y="44"/>
                </a:cxn>
                <a:cxn ang="0">
                  <a:pos x="37" y="40"/>
                </a:cxn>
                <a:cxn ang="0">
                  <a:pos x="41" y="35"/>
                </a:cxn>
                <a:cxn ang="0">
                  <a:pos x="38" y="19"/>
                </a:cxn>
                <a:cxn ang="0">
                  <a:pos x="27" y="0"/>
                </a:cxn>
                <a:cxn ang="0">
                  <a:pos x="21" y="2"/>
                </a:cxn>
                <a:cxn ang="0">
                  <a:pos x="10" y="4"/>
                </a:cxn>
              </a:cxnLst>
              <a:rect l="0" t="0" r="r" b="b"/>
              <a:pathLst>
                <a:path w="43" h="53">
                  <a:moveTo>
                    <a:pt x="10" y="4"/>
                  </a:moveTo>
                  <a:cubicBezTo>
                    <a:pt x="9" y="5"/>
                    <a:pt x="6" y="7"/>
                    <a:pt x="4" y="9"/>
                  </a:cubicBezTo>
                  <a:cubicBezTo>
                    <a:pt x="5" y="11"/>
                    <a:pt x="5" y="15"/>
                    <a:pt x="7" y="15"/>
                  </a:cubicBezTo>
                  <a:cubicBezTo>
                    <a:pt x="11" y="15"/>
                    <a:pt x="11" y="21"/>
                    <a:pt x="7" y="20"/>
                  </a:cubicBezTo>
                  <a:cubicBezTo>
                    <a:pt x="3" y="19"/>
                    <a:pt x="3" y="25"/>
                    <a:pt x="6" y="30"/>
                  </a:cubicBezTo>
                  <a:cubicBezTo>
                    <a:pt x="10" y="35"/>
                    <a:pt x="0" y="41"/>
                    <a:pt x="3" y="44"/>
                  </a:cubicBezTo>
                  <a:cubicBezTo>
                    <a:pt x="5" y="47"/>
                    <a:pt x="3" y="50"/>
                    <a:pt x="4" y="51"/>
                  </a:cubicBezTo>
                  <a:cubicBezTo>
                    <a:pt x="5" y="53"/>
                    <a:pt x="20" y="51"/>
                    <a:pt x="26" y="44"/>
                  </a:cubicBezTo>
                  <a:cubicBezTo>
                    <a:pt x="32" y="38"/>
                    <a:pt x="34" y="39"/>
                    <a:pt x="37" y="40"/>
                  </a:cubicBezTo>
                  <a:cubicBezTo>
                    <a:pt x="40" y="41"/>
                    <a:pt x="43" y="37"/>
                    <a:pt x="41" y="35"/>
                  </a:cubicBezTo>
                  <a:cubicBezTo>
                    <a:pt x="40" y="32"/>
                    <a:pt x="38" y="26"/>
                    <a:pt x="38" y="19"/>
                  </a:cubicBezTo>
                  <a:cubicBezTo>
                    <a:pt x="39" y="14"/>
                    <a:pt x="33" y="6"/>
                    <a:pt x="27" y="0"/>
                  </a:cubicBezTo>
                  <a:cubicBezTo>
                    <a:pt x="25" y="1"/>
                    <a:pt x="23" y="2"/>
                    <a:pt x="21" y="2"/>
                  </a:cubicBezTo>
                  <a:cubicBezTo>
                    <a:pt x="17" y="2"/>
                    <a:pt x="12" y="2"/>
                    <a:pt x="10" y="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55244" y="3472529"/>
              <a:ext cx="113721" cy="153524"/>
            </a:xfrm>
            <a:custGeom>
              <a:avLst/>
              <a:gdLst/>
              <a:ahLst/>
              <a:cxnLst>
                <a:cxn ang="0">
                  <a:pos x="50" y="56"/>
                </a:cxn>
                <a:cxn ang="0">
                  <a:pos x="46" y="34"/>
                </a:cxn>
                <a:cxn ang="0">
                  <a:pos x="37" y="43"/>
                </a:cxn>
                <a:cxn ang="0">
                  <a:pos x="38" y="31"/>
                </a:cxn>
                <a:cxn ang="0">
                  <a:pos x="47" y="19"/>
                </a:cxn>
                <a:cxn ang="0">
                  <a:pos x="39" y="17"/>
                </a:cxn>
                <a:cxn ang="0">
                  <a:pos x="26" y="17"/>
                </a:cxn>
                <a:cxn ang="0">
                  <a:pos x="21" y="12"/>
                </a:cxn>
                <a:cxn ang="0">
                  <a:pos x="13" y="6"/>
                </a:cxn>
                <a:cxn ang="0">
                  <a:pos x="4" y="6"/>
                </a:cxn>
                <a:cxn ang="0">
                  <a:pos x="11" y="15"/>
                </a:cxn>
                <a:cxn ang="0">
                  <a:pos x="5" y="20"/>
                </a:cxn>
                <a:cxn ang="0">
                  <a:pos x="8" y="37"/>
                </a:cxn>
                <a:cxn ang="0">
                  <a:pos x="12" y="57"/>
                </a:cxn>
                <a:cxn ang="0">
                  <a:pos x="19" y="55"/>
                </a:cxn>
                <a:cxn ang="0">
                  <a:pos x="28" y="51"/>
                </a:cxn>
                <a:cxn ang="0">
                  <a:pos x="35" y="46"/>
                </a:cxn>
                <a:cxn ang="0">
                  <a:pos x="41" y="61"/>
                </a:cxn>
                <a:cxn ang="0">
                  <a:pos x="43" y="67"/>
                </a:cxn>
                <a:cxn ang="0">
                  <a:pos x="47" y="63"/>
                </a:cxn>
                <a:cxn ang="0">
                  <a:pos x="50" y="56"/>
                </a:cxn>
              </a:cxnLst>
              <a:rect l="0" t="0" r="r" b="b"/>
              <a:pathLst>
                <a:path w="50" h="67">
                  <a:moveTo>
                    <a:pt x="50" y="56"/>
                  </a:moveTo>
                  <a:cubicBezTo>
                    <a:pt x="48" y="45"/>
                    <a:pt x="47" y="34"/>
                    <a:pt x="46" y="34"/>
                  </a:cubicBezTo>
                  <a:cubicBezTo>
                    <a:pt x="43" y="34"/>
                    <a:pt x="41" y="44"/>
                    <a:pt x="37" y="43"/>
                  </a:cubicBezTo>
                  <a:cubicBezTo>
                    <a:pt x="34" y="42"/>
                    <a:pt x="34" y="31"/>
                    <a:pt x="38" y="31"/>
                  </a:cubicBezTo>
                  <a:cubicBezTo>
                    <a:pt x="42" y="31"/>
                    <a:pt x="47" y="22"/>
                    <a:pt x="47" y="19"/>
                  </a:cubicBezTo>
                  <a:cubicBezTo>
                    <a:pt x="47" y="17"/>
                    <a:pt x="43" y="17"/>
                    <a:pt x="39" y="17"/>
                  </a:cubicBezTo>
                  <a:cubicBezTo>
                    <a:pt x="35" y="17"/>
                    <a:pt x="26" y="17"/>
                    <a:pt x="26" y="17"/>
                  </a:cubicBezTo>
                  <a:cubicBezTo>
                    <a:pt x="26" y="17"/>
                    <a:pt x="21" y="15"/>
                    <a:pt x="21" y="12"/>
                  </a:cubicBezTo>
                  <a:cubicBezTo>
                    <a:pt x="21" y="8"/>
                    <a:pt x="18" y="6"/>
                    <a:pt x="13" y="6"/>
                  </a:cubicBezTo>
                  <a:cubicBezTo>
                    <a:pt x="8" y="6"/>
                    <a:pt x="8" y="0"/>
                    <a:pt x="4" y="6"/>
                  </a:cubicBezTo>
                  <a:cubicBezTo>
                    <a:pt x="0" y="11"/>
                    <a:pt x="12" y="11"/>
                    <a:pt x="11" y="15"/>
                  </a:cubicBezTo>
                  <a:cubicBezTo>
                    <a:pt x="10" y="19"/>
                    <a:pt x="6" y="17"/>
                    <a:pt x="5" y="20"/>
                  </a:cubicBezTo>
                  <a:cubicBezTo>
                    <a:pt x="4" y="23"/>
                    <a:pt x="6" y="32"/>
                    <a:pt x="8" y="37"/>
                  </a:cubicBezTo>
                  <a:cubicBezTo>
                    <a:pt x="9" y="40"/>
                    <a:pt x="12" y="50"/>
                    <a:pt x="12" y="57"/>
                  </a:cubicBezTo>
                  <a:cubicBezTo>
                    <a:pt x="15" y="57"/>
                    <a:pt x="16" y="55"/>
                    <a:pt x="19" y="55"/>
                  </a:cubicBezTo>
                  <a:cubicBezTo>
                    <a:pt x="23" y="55"/>
                    <a:pt x="28" y="55"/>
                    <a:pt x="28" y="51"/>
                  </a:cubicBezTo>
                  <a:cubicBezTo>
                    <a:pt x="29" y="47"/>
                    <a:pt x="33" y="44"/>
                    <a:pt x="35" y="46"/>
                  </a:cubicBezTo>
                  <a:cubicBezTo>
                    <a:pt x="37" y="47"/>
                    <a:pt x="41" y="56"/>
                    <a:pt x="41" y="61"/>
                  </a:cubicBezTo>
                  <a:cubicBezTo>
                    <a:pt x="41" y="62"/>
                    <a:pt x="42" y="64"/>
                    <a:pt x="43" y="67"/>
                  </a:cubicBezTo>
                  <a:cubicBezTo>
                    <a:pt x="45" y="65"/>
                    <a:pt x="47" y="63"/>
                    <a:pt x="47" y="63"/>
                  </a:cubicBezTo>
                  <a:cubicBezTo>
                    <a:pt x="47" y="63"/>
                    <a:pt x="48" y="58"/>
                    <a:pt x="50" y="5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60558" y="3214762"/>
              <a:ext cx="718337" cy="758138"/>
            </a:xfrm>
            <a:custGeom>
              <a:avLst/>
              <a:gdLst/>
              <a:ahLst/>
              <a:cxnLst>
                <a:cxn ang="0">
                  <a:pos x="222" y="133"/>
                </a:cxn>
                <a:cxn ang="0">
                  <a:pos x="221" y="119"/>
                </a:cxn>
                <a:cxn ang="0">
                  <a:pos x="238" y="125"/>
                </a:cxn>
                <a:cxn ang="0">
                  <a:pos x="256" y="130"/>
                </a:cxn>
                <a:cxn ang="0">
                  <a:pos x="255" y="144"/>
                </a:cxn>
                <a:cxn ang="0">
                  <a:pos x="263" y="147"/>
                </a:cxn>
                <a:cxn ang="0">
                  <a:pos x="269" y="168"/>
                </a:cxn>
                <a:cxn ang="0">
                  <a:pos x="274" y="145"/>
                </a:cxn>
                <a:cxn ang="0">
                  <a:pos x="287" y="131"/>
                </a:cxn>
                <a:cxn ang="0">
                  <a:pos x="298" y="109"/>
                </a:cxn>
                <a:cxn ang="0">
                  <a:pos x="312" y="105"/>
                </a:cxn>
                <a:cxn ang="0">
                  <a:pos x="314" y="92"/>
                </a:cxn>
                <a:cxn ang="0">
                  <a:pos x="303" y="81"/>
                </a:cxn>
                <a:cxn ang="0">
                  <a:pos x="283" y="82"/>
                </a:cxn>
                <a:cxn ang="0">
                  <a:pos x="269" y="93"/>
                </a:cxn>
                <a:cxn ang="0">
                  <a:pos x="258" y="100"/>
                </a:cxn>
                <a:cxn ang="0">
                  <a:pos x="248" y="111"/>
                </a:cxn>
                <a:cxn ang="0">
                  <a:pos x="230" y="108"/>
                </a:cxn>
                <a:cxn ang="0">
                  <a:pos x="223" y="95"/>
                </a:cxn>
                <a:cxn ang="0">
                  <a:pos x="218" y="112"/>
                </a:cxn>
                <a:cxn ang="0">
                  <a:pos x="184" y="108"/>
                </a:cxn>
                <a:cxn ang="0">
                  <a:pos x="167" y="103"/>
                </a:cxn>
                <a:cxn ang="0">
                  <a:pos x="149" y="93"/>
                </a:cxn>
                <a:cxn ang="0">
                  <a:pos x="134" y="85"/>
                </a:cxn>
                <a:cxn ang="0">
                  <a:pos x="141" y="69"/>
                </a:cxn>
                <a:cxn ang="0">
                  <a:pos x="130" y="58"/>
                </a:cxn>
                <a:cxn ang="0">
                  <a:pos x="116" y="43"/>
                </a:cxn>
                <a:cxn ang="0">
                  <a:pos x="126" y="34"/>
                </a:cxn>
                <a:cxn ang="0">
                  <a:pos x="119" y="13"/>
                </a:cxn>
                <a:cxn ang="0">
                  <a:pos x="108" y="0"/>
                </a:cxn>
                <a:cxn ang="0">
                  <a:pos x="99" y="9"/>
                </a:cxn>
                <a:cxn ang="0">
                  <a:pos x="71" y="10"/>
                </a:cxn>
                <a:cxn ang="0">
                  <a:pos x="67" y="27"/>
                </a:cxn>
                <a:cxn ang="0">
                  <a:pos x="79" y="43"/>
                </a:cxn>
                <a:cxn ang="0">
                  <a:pos x="71" y="60"/>
                </a:cxn>
                <a:cxn ang="0">
                  <a:pos x="59" y="71"/>
                </a:cxn>
                <a:cxn ang="0">
                  <a:pos x="45" y="89"/>
                </a:cxn>
                <a:cxn ang="0">
                  <a:pos x="31" y="98"/>
                </a:cxn>
                <a:cxn ang="0">
                  <a:pos x="15" y="108"/>
                </a:cxn>
                <a:cxn ang="0">
                  <a:pos x="27" y="127"/>
                </a:cxn>
                <a:cxn ang="0">
                  <a:pos x="22" y="140"/>
                </a:cxn>
                <a:cxn ang="0">
                  <a:pos x="1" y="147"/>
                </a:cxn>
                <a:cxn ang="0">
                  <a:pos x="11" y="158"/>
                </a:cxn>
                <a:cxn ang="0">
                  <a:pos x="8" y="164"/>
                </a:cxn>
                <a:cxn ang="0">
                  <a:pos x="43" y="172"/>
                </a:cxn>
                <a:cxn ang="0">
                  <a:pos x="50" y="177"/>
                </a:cxn>
                <a:cxn ang="0">
                  <a:pos x="52" y="207"/>
                </a:cxn>
                <a:cxn ang="0">
                  <a:pos x="68" y="257"/>
                </a:cxn>
                <a:cxn ang="0">
                  <a:pos x="89" y="310"/>
                </a:cxn>
                <a:cxn ang="0">
                  <a:pos x="111" y="323"/>
                </a:cxn>
                <a:cxn ang="0">
                  <a:pos x="126" y="305"/>
                </a:cxn>
                <a:cxn ang="0">
                  <a:pos x="132" y="283"/>
                </a:cxn>
                <a:cxn ang="0">
                  <a:pos x="134" y="250"/>
                </a:cxn>
                <a:cxn ang="0">
                  <a:pos x="150" y="233"/>
                </a:cxn>
                <a:cxn ang="0">
                  <a:pos x="185" y="201"/>
                </a:cxn>
                <a:cxn ang="0">
                  <a:pos x="206" y="178"/>
                </a:cxn>
                <a:cxn ang="0">
                  <a:pos x="229" y="170"/>
                </a:cxn>
              </a:cxnLst>
              <a:rect l="0" t="0" r="r" b="b"/>
              <a:pathLst>
                <a:path w="315" h="332">
                  <a:moveTo>
                    <a:pt x="225" y="150"/>
                  </a:moveTo>
                  <a:cubicBezTo>
                    <a:pt x="223" y="145"/>
                    <a:pt x="221" y="136"/>
                    <a:pt x="222" y="133"/>
                  </a:cubicBezTo>
                  <a:cubicBezTo>
                    <a:pt x="223" y="130"/>
                    <a:pt x="227" y="132"/>
                    <a:pt x="228" y="128"/>
                  </a:cubicBezTo>
                  <a:cubicBezTo>
                    <a:pt x="229" y="124"/>
                    <a:pt x="217" y="124"/>
                    <a:pt x="221" y="119"/>
                  </a:cubicBezTo>
                  <a:cubicBezTo>
                    <a:pt x="225" y="113"/>
                    <a:pt x="225" y="119"/>
                    <a:pt x="230" y="119"/>
                  </a:cubicBezTo>
                  <a:cubicBezTo>
                    <a:pt x="235" y="119"/>
                    <a:pt x="238" y="121"/>
                    <a:pt x="238" y="125"/>
                  </a:cubicBezTo>
                  <a:cubicBezTo>
                    <a:pt x="238" y="128"/>
                    <a:pt x="243" y="130"/>
                    <a:pt x="243" y="130"/>
                  </a:cubicBezTo>
                  <a:cubicBezTo>
                    <a:pt x="243" y="130"/>
                    <a:pt x="252" y="130"/>
                    <a:pt x="256" y="130"/>
                  </a:cubicBezTo>
                  <a:cubicBezTo>
                    <a:pt x="260" y="130"/>
                    <a:pt x="264" y="130"/>
                    <a:pt x="264" y="132"/>
                  </a:cubicBezTo>
                  <a:cubicBezTo>
                    <a:pt x="264" y="135"/>
                    <a:pt x="259" y="144"/>
                    <a:pt x="255" y="144"/>
                  </a:cubicBezTo>
                  <a:cubicBezTo>
                    <a:pt x="251" y="144"/>
                    <a:pt x="251" y="155"/>
                    <a:pt x="254" y="156"/>
                  </a:cubicBezTo>
                  <a:cubicBezTo>
                    <a:pt x="258" y="157"/>
                    <a:pt x="260" y="147"/>
                    <a:pt x="263" y="147"/>
                  </a:cubicBezTo>
                  <a:cubicBezTo>
                    <a:pt x="264" y="147"/>
                    <a:pt x="265" y="158"/>
                    <a:pt x="267" y="169"/>
                  </a:cubicBezTo>
                  <a:cubicBezTo>
                    <a:pt x="268" y="168"/>
                    <a:pt x="268" y="168"/>
                    <a:pt x="269" y="168"/>
                  </a:cubicBezTo>
                  <a:cubicBezTo>
                    <a:pt x="271" y="168"/>
                    <a:pt x="270" y="158"/>
                    <a:pt x="272" y="156"/>
                  </a:cubicBezTo>
                  <a:cubicBezTo>
                    <a:pt x="274" y="153"/>
                    <a:pt x="273" y="145"/>
                    <a:pt x="274" y="145"/>
                  </a:cubicBezTo>
                  <a:cubicBezTo>
                    <a:pt x="275" y="145"/>
                    <a:pt x="283" y="147"/>
                    <a:pt x="283" y="145"/>
                  </a:cubicBezTo>
                  <a:cubicBezTo>
                    <a:pt x="283" y="143"/>
                    <a:pt x="288" y="135"/>
                    <a:pt x="287" y="131"/>
                  </a:cubicBezTo>
                  <a:cubicBezTo>
                    <a:pt x="286" y="127"/>
                    <a:pt x="290" y="122"/>
                    <a:pt x="290" y="117"/>
                  </a:cubicBezTo>
                  <a:cubicBezTo>
                    <a:pt x="290" y="113"/>
                    <a:pt x="295" y="111"/>
                    <a:pt x="298" y="109"/>
                  </a:cubicBezTo>
                  <a:cubicBezTo>
                    <a:pt x="301" y="106"/>
                    <a:pt x="306" y="102"/>
                    <a:pt x="307" y="105"/>
                  </a:cubicBezTo>
                  <a:cubicBezTo>
                    <a:pt x="308" y="107"/>
                    <a:pt x="315" y="109"/>
                    <a:pt x="312" y="105"/>
                  </a:cubicBezTo>
                  <a:cubicBezTo>
                    <a:pt x="309" y="101"/>
                    <a:pt x="309" y="98"/>
                    <a:pt x="311" y="97"/>
                  </a:cubicBezTo>
                  <a:cubicBezTo>
                    <a:pt x="313" y="96"/>
                    <a:pt x="314" y="92"/>
                    <a:pt x="314" y="92"/>
                  </a:cubicBezTo>
                  <a:cubicBezTo>
                    <a:pt x="314" y="92"/>
                    <a:pt x="308" y="91"/>
                    <a:pt x="307" y="88"/>
                  </a:cubicBezTo>
                  <a:cubicBezTo>
                    <a:pt x="306" y="85"/>
                    <a:pt x="303" y="83"/>
                    <a:pt x="303" y="81"/>
                  </a:cubicBezTo>
                  <a:cubicBezTo>
                    <a:pt x="303" y="78"/>
                    <a:pt x="299" y="79"/>
                    <a:pt x="297" y="81"/>
                  </a:cubicBezTo>
                  <a:cubicBezTo>
                    <a:pt x="294" y="84"/>
                    <a:pt x="289" y="79"/>
                    <a:pt x="283" y="82"/>
                  </a:cubicBezTo>
                  <a:cubicBezTo>
                    <a:pt x="278" y="85"/>
                    <a:pt x="276" y="89"/>
                    <a:pt x="274" y="88"/>
                  </a:cubicBezTo>
                  <a:cubicBezTo>
                    <a:pt x="271" y="88"/>
                    <a:pt x="271" y="90"/>
                    <a:pt x="269" y="93"/>
                  </a:cubicBezTo>
                  <a:cubicBezTo>
                    <a:pt x="267" y="95"/>
                    <a:pt x="265" y="97"/>
                    <a:pt x="264" y="97"/>
                  </a:cubicBezTo>
                  <a:cubicBezTo>
                    <a:pt x="262" y="97"/>
                    <a:pt x="258" y="100"/>
                    <a:pt x="258" y="100"/>
                  </a:cubicBezTo>
                  <a:cubicBezTo>
                    <a:pt x="258" y="100"/>
                    <a:pt x="261" y="106"/>
                    <a:pt x="259" y="109"/>
                  </a:cubicBezTo>
                  <a:cubicBezTo>
                    <a:pt x="258" y="113"/>
                    <a:pt x="253" y="109"/>
                    <a:pt x="248" y="111"/>
                  </a:cubicBezTo>
                  <a:cubicBezTo>
                    <a:pt x="243" y="112"/>
                    <a:pt x="241" y="109"/>
                    <a:pt x="238" y="110"/>
                  </a:cubicBezTo>
                  <a:cubicBezTo>
                    <a:pt x="234" y="111"/>
                    <a:pt x="232" y="108"/>
                    <a:pt x="230" y="108"/>
                  </a:cubicBezTo>
                  <a:cubicBezTo>
                    <a:pt x="228" y="109"/>
                    <a:pt x="226" y="104"/>
                    <a:pt x="226" y="101"/>
                  </a:cubicBezTo>
                  <a:cubicBezTo>
                    <a:pt x="227" y="97"/>
                    <a:pt x="225" y="92"/>
                    <a:pt x="223" y="95"/>
                  </a:cubicBezTo>
                  <a:cubicBezTo>
                    <a:pt x="221" y="97"/>
                    <a:pt x="218" y="96"/>
                    <a:pt x="218" y="100"/>
                  </a:cubicBezTo>
                  <a:cubicBezTo>
                    <a:pt x="218" y="104"/>
                    <a:pt x="221" y="109"/>
                    <a:pt x="218" y="112"/>
                  </a:cubicBezTo>
                  <a:cubicBezTo>
                    <a:pt x="215" y="114"/>
                    <a:pt x="201" y="116"/>
                    <a:pt x="198" y="113"/>
                  </a:cubicBezTo>
                  <a:cubicBezTo>
                    <a:pt x="196" y="111"/>
                    <a:pt x="184" y="110"/>
                    <a:pt x="184" y="108"/>
                  </a:cubicBezTo>
                  <a:cubicBezTo>
                    <a:pt x="183" y="105"/>
                    <a:pt x="180" y="101"/>
                    <a:pt x="177" y="101"/>
                  </a:cubicBezTo>
                  <a:cubicBezTo>
                    <a:pt x="175" y="101"/>
                    <a:pt x="169" y="105"/>
                    <a:pt x="167" y="103"/>
                  </a:cubicBezTo>
                  <a:cubicBezTo>
                    <a:pt x="165" y="102"/>
                    <a:pt x="161" y="98"/>
                    <a:pt x="157" y="98"/>
                  </a:cubicBezTo>
                  <a:cubicBezTo>
                    <a:pt x="154" y="97"/>
                    <a:pt x="149" y="95"/>
                    <a:pt x="149" y="93"/>
                  </a:cubicBezTo>
                  <a:cubicBezTo>
                    <a:pt x="149" y="92"/>
                    <a:pt x="141" y="91"/>
                    <a:pt x="140" y="89"/>
                  </a:cubicBezTo>
                  <a:cubicBezTo>
                    <a:pt x="139" y="87"/>
                    <a:pt x="134" y="87"/>
                    <a:pt x="134" y="85"/>
                  </a:cubicBezTo>
                  <a:cubicBezTo>
                    <a:pt x="134" y="82"/>
                    <a:pt x="136" y="79"/>
                    <a:pt x="136" y="76"/>
                  </a:cubicBezTo>
                  <a:cubicBezTo>
                    <a:pt x="136" y="73"/>
                    <a:pt x="141" y="71"/>
                    <a:pt x="141" y="69"/>
                  </a:cubicBezTo>
                  <a:cubicBezTo>
                    <a:pt x="141" y="67"/>
                    <a:pt x="137" y="64"/>
                    <a:pt x="137" y="64"/>
                  </a:cubicBezTo>
                  <a:cubicBezTo>
                    <a:pt x="137" y="64"/>
                    <a:pt x="133" y="58"/>
                    <a:pt x="130" y="58"/>
                  </a:cubicBezTo>
                  <a:cubicBezTo>
                    <a:pt x="126" y="58"/>
                    <a:pt x="124" y="52"/>
                    <a:pt x="120" y="52"/>
                  </a:cubicBezTo>
                  <a:cubicBezTo>
                    <a:pt x="117" y="51"/>
                    <a:pt x="118" y="45"/>
                    <a:pt x="116" y="43"/>
                  </a:cubicBezTo>
                  <a:cubicBezTo>
                    <a:pt x="115" y="40"/>
                    <a:pt x="116" y="35"/>
                    <a:pt x="119" y="38"/>
                  </a:cubicBezTo>
                  <a:cubicBezTo>
                    <a:pt x="122" y="40"/>
                    <a:pt x="128" y="38"/>
                    <a:pt x="126" y="34"/>
                  </a:cubicBezTo>
                  <a:cubicBezTo>
                    <a:pt x="124" y="30"/>
                    <a:pt x="120" y="26"/>
                    <a:pt x="120" y="24"/>
                  </a:cubicBezTo>
                  <a:cubicBezTo>
                    <a:pt x="120" y="22"/>
                    <a:pt x="122" y="15"/>
                    <a:pt x="119" y="13"/>
                  </a:cubicBezTo>
                  <a:cubicBezTo>
                    <a:pt x="116" y="12"/>
                    <a:pt x="113" y="9"/>
                    <a:pt x="112" y="6"/>
                  </a:cubicBezTo>
                  <a:cubicBezTo>
                    <a:pt x="112" y="3"/>
                    <a:pt x="108" y="0"/>
                    <a:pt x="108" y="0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104" y="1"/>
                    <a:pt x="101" y="8"/>
                    <a:pt x="99" y="9"/>
                  </a:cubicBezTo>
                  <a:cubicBezTo>
                    <a:pt x="97" y="10"/>
                    <a:pt x="91" y="11"/>
                    <a:pt x="88" y="13"/>
                  </a:cubicBezTo>
                  <a:cubicBezTo>
                    <a:pt x="85" y="16"/>
                    <a:pt x="76" y="10"/>
                    <a:pt x="71" y="10"/>
                  </a:cubicBezTo>
                  <a:cubicBezTo>
                    <a:pt x="66" y="10"/>
                    <a:pt x="63" y="15"/>
                    <a:pt x="65" y="16"/>
                  </a:cubicBezTo>
                  <a:cubicBezTo>
                    <a:pt x="68" y="18"/>
                    <a:pt x="67" y="27"/>
                    <a:pt x="67" y="27"/>
                  </a:cubicBezTo>
                  <a:cubicBezTo>
                    <a:pt x="67" y="27"/>
                    <a:pt x="70" y="39"/>
                    <a:pt x="74" y="38"/>
                  </a:cubicBezTo>
                  <a:cubicBezTo>
                    <a:pt x="78" y="37"/>
                    <a:pt x="83" y="42"/>
                    <a:pt x="79" y="43"/>
                  </a:cubicBezTo>
                  <a:cubicBezTo>
                    <a:pt x="76" y="44"/>
                    <a:pt x="74" y="48"/>
                    <a:pt x="73" y="51"/>
                  </a:cubicBezTo>
                  <a:cubicBezTo>
                    <a:pt x="73" y="55"/>
                    <a:pt x="74" y="59"/>
                    <a:pt x="71" y="60"/>
                  </a:cubicBezTo>
                  <a:cubicBezTo>
                    <a:pt x="68" y="60"/>
                    <a:pt x="66" y="61"/>
                    <a:pt x="66" y="66"/>
                  </a:cubicBezTo>
                  <a:cubicBezTo>
                    <a:pt x="66" y="71"/>
                    <a:pt x="60" y="69"/>
                    <a:pt x="59" y="71"/>
                  </a:cubicBezTo>
                  <a:cubicBezTo>
                    <a:pt x="58" y="73"/>
                    <a:pt x="56" y="82"/>
                    <a:pt x="55" y="83"/>
                  </a:cubicBezTo>
                  <a:cubicBezTo>
                    <a:pt x="53" y="85"/>
                    <a:pt x="46" y="85"/>
                    <a:pt x="45" y="89"/>
                  </a:cubicBezTo>
                  <a:cubicBezTo>
                    <a:pt x="45" y="93"/>
                    <a:pt x="41" y="98"/>
                    <a:pt x="39" y="97"/>
                  </a:cubicBezTo>
                  <a:cubicBezTo>
                    <a:pt x="37" y="97"/>
                    <a:pt x="33" y="95"/>
                    <a:pt x="31" y="98"/>
                  </a:cubicBezTo>
                  <a:cubicBezTo>
                    <a:pt x="30" y="101"/>
                    <a:pt x="24" y="96"/>
                    <a:pt x="23" y="97"/>
                  </a:cubicBezTo>
                  <a:cubicBezTo>
                    <a:pt x="22" y="98"/>
                    <a:pt x="15" y="104"/>
                    <a:pt x="15" y="108"/>
                  </a:cubicBezTo>
                  <a:cubicBezTo>
                    <a:pt x="15" y="111"/>
                    <a:pt x="22" y="111"/>
                    <a:pt x="22" y="116"/>
                  </a:cubicBezTo>
                  <a:cubicBezTo>
                    <a:pt x="21" y="120"/>
                    <a:pt x="24" y="125"/>
                    <a:pt x="27" y="127"/>
                  </a:cubicBezTo>
                  <a:cubicBezTo>
                    <a:pt x="29" y="130"/>
                    <a:pt x="32" y="135"/>
                    <a:pt x="31" y="138"/>
                  </a:cubicBezTo>
                  <a:cubicBezTo>
                    <a:pt x="29" y="140"/>
                    <a:pt x="26" y="141"/>
                    <a:pt x="22" y="140"/>
                  </a:cubicBezTo>
                  <a:cubicBezTo>
                    <a:pt x="18" y="139"/>
                    <a:pt x="19" y="142"/>
                    <a:pt x="11" y="140"/>
                  </a:cubicBezTo>
                  <a:cubicBezTo>
                    <a:pt x="4" y="139"/>
                    <a:pt x="4" y="144"/>
                    <a:pt x="1" y="147"/>
                  </a:cubicBezTo>
                  <a:cubicBezTo>
                    <a:pt x="1" y="148"/>
                    <a:pt x="1" y="148"/>
                    <a:pt x="0" y="148"/>
                  </a:cubicBezTo>
                  <a:cubicBezTo>
                    <a:pt x="4" y="151"/>
                    <a:pt x="5" y="156"/>
                    <a:pt x="11" y="158"/>
                  </a:cubicBezTo>
                  <a:cubicBezTo>
                    <a:pt x="17" y="160"/>
                    <a:pt x="23" y="154"/>
                    <a:pt x="23" y="158"/>
                  </a:cubicBezTo>
                  <a:cubicBezTo>
                    <a:pt x="23" y="163"/>
                    <a:pt x="8" y="162"/>
                    <a:pt x="8" y="164"/>
                  </a:cubicBezTo>
                  <a:cubicBezTo>
                    <a:pt x="7" y="165"/>
                    <a:pt x="23" y="185"/>
                    <a:pt x="32" y="183"/>
                  </a:cubicBezTo>
                  <a:cubicBezTo>
                    <a:pt x="40" y="182"/>
                    <a:pt x="46" y="173"/>
                    <a:pt x="43" y="172"/>
                  </a:cubicBezTo>
                  <a:cubicBezTo>
                    <a:pt x="41" y="170"/>
                    <a:pt x="45" y="165"/>
                    <a:pt x="47" y="166"/>
                  </a:cubicBezTo>
                  <a:cubicBezTo>
                    <a:pt x="49" y="167"/>
                    <a:pt x="47" y="175"/>
                    <a:pt x="50" y="177"/>
                  </a:cubicBezTo>
                  <a:cubicBezTo>
                    <a:pt x="52" y="179"/>
                    <a:pt x="51" y="183"/>
                    <a:pt x="50" y="188"/>
                  </a:cubicBezTo>
                  <a:cubicBezTo>
                    <a:pt x="48" y="192"/>
                    <a:pt x="51" y="202"/>
                    <a:pt x="52" y="207"/>
                  </a:cubicBezTo>
                  <a:cubicBezTo>
                    <a:pt x="52" y="212"/>
                    <a:pt x="56" y="219"/>
                    <a:pt x="57" y="227"/>
                  </a:cubicBezTo>
                  <a:cubicBezTo>
                    <a:pt x="58" y="235"/>
                    <a:pt x="63" y="249"/>
                    <a:pt x="68" y="257"/>
                  </a:cubicBezTo>
                  <a:cubicBezTo>
                    <a:pt x="72" y="266"/>
                    <a:pt x="76" y="282"/>
                    <a:pt x="79" y="286"/>
                  </a:cubicBezTo>
                  <a:cubicBezTo>
                    <a:pt x="82" y="290"/>
                    <a:pt x="89" y="303"/>
                    <a:pt x="89" y="310"/>
                  </a:cubicBezTo>
                  <a:cubicBezTo>
                    <a:pt x="89" y="318"/>
                    <a:pt x="97" y="328"/>
                    <a:pt x="100" y="330"/>
                  </a:cubicBezTo>
                  <a:cubicBezTo>
                    <a:pt x="103" y="332"/>
                    <a:pt x="109" y="328"/>
                    <a:pt x="111" y="323"/>
                  </a:cubicBezTo>
                  <a:cubicBezTo>
                    <a:pt x="112" y="318"/>
                    <a:pt x="121" y="317"/>
                    <a:pt x="121" y="313"/>
                  </a:cubicBezTo>
                  <a:cubicBezTo>
                    <a:pt x="122" y="309"/>
                    <a:pt x="123" y="305"/>
                    <a:pt x="126" y="305"/>
                  </a:cubicBezTo>
                  <a:cubicBezTo>
                    <a:pt x="129" y="304"/>
                    <a:pt x="129" y="301"/>
                    <a:pt x="129" y="297"/>
                  </a:cubicBezTo>
                  <a:cubicBezTo>
                    <a:pt x="129" y="293"/>
                    <a:pt x="129" y="286"/>
                    <a:pt x="132" y="283"/>
                  </a:cubicBezTo>
                  <a:cubicBezTo>
                    <a:pt x="135" y="279"/>
                    <a:pt x="135" y="268"/>
                    <a:pt x="134" y="264"/>
                  </a:cubicBezTo>
                  <a:cubicBezTo>
                    <a:pt x="132" y="260"/>
                    <a:pt x="133" y="254"/>
                    <a:pt x="134" y="250"/>
                  </a:cubicBezTo>
                  <a:cubicBezTo>
                    <a:pt x="136" y="246"/>
                    <a:pt x="135" y="241"/>
                    <a:pt x="139" y="241"/>
                  </a:cubicBezTo>
                  <a:cubicBezTo>
                    <a:pt x="142" y="240"/>
                    <a:pt x="146" y="238"/>
                    <a:pt x="150" y="233"/>
                  </a:cubicBezTo>
                  <a:cubicBezTo>
                    <a:pt x="153" y="229"/>
                    <a:pt x="163" y="222"/>
                    <a:pt x="167" y="219"/>
                  </a:cubicBezTo>
                  <a:cubicBezTo>
                    <a:pt x="171" y="216"/>
                    <a:pt x="182" y="207"/>
                    <a:pt x="185" y="201"/>
                  </a:cubicBezTo>
                  <a:cubicBezTo>
                    <a:pt x="188" y="196"/>
                    <a:pt x="198" y="194"/>
                    <a:pt x="202" y="189"/>
                  </a:cubicBezTo>
                  <a:cubicBezTo>
                    <a:pt x="207" y="185"/>
                    <a:pt x="205" y="182"/>
                    <a:pt x="206" y="178"/>
                  </a:cubicBezTo>
                  <a:cubicBezTo>
                    <a:pt x="207" y="173"/>
                    <a:pt x="221" y="171"/>
                    <a:pt x="226" y="171"/>
                  </a:cubicBezTo>
                  <a:cubicBezTo>
                    <a:pt x="227" y="171"/>
                    <a:pt x="228" y="171"/>
                    <a:pt x="229" y="170"/>
                  </a:cubicBezTo>
                  <a:cubicBezTo>
                    <a:pt x="229" y="163"/>
                    <a:pt x="226" y="153"/>
                    <a:pt x="225" y="15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96262" y="2616376"/>
              <a:ext cx="809314" cy="350640"/>
            </a:xfrm>
            <a:custGeom>
              <a:avLst/>
              <a:gdLst/>
              <a:ahLst/>
              <a:cxnLst>
                <a:cxn ang="0">
                  <a:pos x="329" y="65"/>
                </a:cxn>
                <a:cxn ang="0">
                  <a:pos x="306" y="63"/>
                </a:cxn>
                <a:cxn ang="0">
                  <a:pos x="308" y="52"/>
                </a:cxn>
                <a:cxn ang="0">
                  <a:pos x="309" y="33"/>
                </a:cxn>
                <a:cxn ang="0">
                  <a:pos x="286" y="30"/>
                </a:cxn>
                <a:cxn ang="0">
                  <a:pos x="268" y="40"/>
                </a:cxn>
                <a:cxn ang="0">
                  <a:pos x="238" y="43"/>
                </a:cxn>
                <a:cxn ang="0">
                  <a:pos x="218" y="34"/>
                </a:cxn>
                <a:cxn ang="0">
                  <a:pos x="200" y="28"/>
                </a:cxn>
                <a:cxn ang="0">
                  <a:pos x="179" y="27"/>
                </a:cxn>
                <a:cxn ang="0">
                  <a:pos x="161" y="28"/>
                </a:cxn>
                <a:cxn ang="0">
                  <a:pos x="153" y="13"/>
                </a:cxn>
                <a:cxn ang="0">
                  <a:pos x="133" y="6"/>
                </a:cxn>
                <a:cxn ang="0">
                  <a:pos x="118" y="1"/>
                </a:cxn>
                <a:cxn ang="0">
                  <a:pos x="108" y="9"/>
                </a:cxn>
                <a:cxn ang="0">
                  <a:pos x="107" y="24"/>
                </a:cxn>
                <a:cxn ang="0">
                  <a:pos x="98" y="35"/>
                </a:cxn>
                <a:cxn ang="0">
                  <a:pos x="81" y="33"/>
                </a:cxn>
                <a:cxn ang="0">
                  <a:pos x="68" y="23"/>
                </a:cxn>
                <a:cxn ang="0">
                  <a:pos x="44" y="22"/>
                </a:cxn>
                <a:cxn ang="0">
                  <a:pos x="29" y="30"/>
                </a:cxn>
                <a:cxn ang="0">
                  <a:pos x="10" y="40"/>
                </a:cxn>
                <a:cxn ang="0">
                  <a:pos x="0" y="44"/>
                </a:cxn>
                <a:cxn ang="0">
                  <a:pos x="9" y="55"/>
                </a:cxn>
                <a:cxn ang="0">
                  <a:pos x="29" y="69"/>
                </a:cxn>
                <a:cxn ang="0">
                  <a:pos x="34" y="88"/>
                </a:cxn>
                <a:cxn ang="0">
                  <a:pos x="57" y="104"/>
                </a:cxn>
                <a:cxn ang="0">
                  <a:pos x="72" y="114"/>
                </a:cxn>
                <a:cxn ang="0">
                  <a:pos x="88" y="135"/>
                </a:cxn>
                <a:cxn ang="0">
                  <a:pos x="129" y="137"/>
                </a:cxn>
                <a:cxn ang="0">
                  <a:pos x="162" y="145"/>
                </a:cxn>
                <a:cxn ang="0">
                  <a:pos x="182" y="152"/>
                </a:cxn>
                <a:cxn ang="0">
                  <a:pos x="227" y="141"/>
                </a:cxn>
                <a:cxn ang="0">
                  <a:pos x="261" y="121"/>
                </a:cxn>
                <a:cxn ang="0">
                  <a:pos x="269" y="105"/>
                </a:cxn>
                <a:cxn ang="0">
                  <a:pos x="304" y="99"/>
                </a:cxn>
                <a:cxn ang="0">
                  <a:pos x="328" y="84"/>
                </a:cxn>
                <a:cxn ang="0">
                  <a:pos x="354" y="79"/>
                </a:cxn>
              </a:cxnLst>
              <a:rect l="0" t="0" r="r" b="b"/>
              <a:pathLst>
                <a:path w="355" h="153">
                  <a:moveTo>
                    <a:pt x="340" y="64"/>
                  </a:moveTo>
                  <a:cubicBezTo>
                    <a:pt x="336" y="60"/>
                    <a:pt x="330" y="62"/>
                    <a:pt x="329" y="65"/>
                  </a:cubicBezTo>
                  <a:cubicBezTo>
                    <a:pt x="327" y="69"/>
                    <a:pt x="324" y="64"/>
                    <a:pt x="318" y="64"/>
                  </a:cubicBezTo>
                  <a:cubicBezTo>
                    <a:pt x="311" y="64"/>
                    <a:pt x="311" y="68"/>
                    <a:pt x="306" y="63"/>
                  </a:cubicBezTo>
                  <a:cubicBezTo>
                    <a:pt x="302" y="59"/>
                    <a:pt x="308" y="57"/>
                    <a:pt x="308" y="57"/>
                  </a:cubicBezTo>
                  <a:cubicBezTo>
                    <a:pt x="308" y="52"/>
                    <a:pt x="308" y="52"/>
                    <a:pt x="308" y="52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5" y="33"/>
                    <a:pt x="311" y="32"/>
                    <a:pt x="309" y="33"/>
                  </a:cubicBezTo>
                  <a:cubicBezTo>
                    <a:pt x="307" y="34"/>
                    <a:pt x="300" y="33"/>
                    <a:pt x="300" y="31"/>
                  </a:cubicBezTo>
                  <a:cubicBezTo>
                    <a:pt x="299" y="29"/>
                    <a:pt x="288" y="28"/>
                    <a:pt x="286" y="30"/>
                  </a:cubicBezTo>
                  <a:cubicBezTo>
                    <a:pt x="283" y="32"/>
                    <a:pt x="277" y="34"/>
                    <a:pt x="277" y="36"/>
                  </a:cubicBezTo>
                  <a:cubicBezTo>
                    <a:pt x="276" y="39"/>
                    <a:pt x="270" y="38"/>
                    <a:pt x="268" y="40"/>
                  </a:cubicBezTo>
                  <a:cubicBezTo>
                    <a:pt x="265" y="41"/>
                    <a:pt x="253" y="42"/>
                    <a:pt x="253" y="43"/>
                  </a:cubicBezTo>
                  <a:cubicBezTo>
                    <a:pt x="253" y="45"/>
                    <a:pt x="240" y="45"/>
                    <a:pt x="238" y="43"/>
                  </a:cubicBezTo>
                  <a:cubicBezTo>
                    <a:pt x="236" y="42"/>
                    <a:pt x="225" y="43"/>
                    <a:pt x="224" y="41"/>
                  </a:cubicBezTo>
                  <a:cubicBezTo>
                    <a:pt x="222" y="38"/>
                    <a:pt x="218" y="37"/>
                    <a:pt x="218" y="34"/>
                  </a:cubicBezTo>
                  <a:cubicBezTo>
                    <a:pt x="218" y="32"/>
                    <a:pt x="209" y="32"/>
                    <a:pt x="208" y="30"/>
                  </a:cubicBezTo>
                  <a:cubicBezTo>
                    <a:pt x="207" y="28"/>
                    <a:pt x="201" y="27"/>
                    <a:pt x="200" y="28"/>
                  </a:cubicBezTo>
                  <a:cubicBezTo>
                    <a:pt x="199" y="28"/>
                    <a:pt x="191" y="26"/>
                    <a:pt x="189" y="25"/>
                  </a:cubicBezTo>
                  <a:cubicBezTo>
                    <a:pt x="187" y="25"/>
                    <a:pt x="181" y="27"/>
                    <a:pt x="179" y="27"/>
                  </a:cubicBezTo>
                  <a:cubicBezTo>
                    <a:pt x="177" y="27"/>
                    <a:pt x="173" y="30"/>
                    <a:pt x="171" y="31"/>
                  </a:cubicBezTo>
                  <a:cubicBezTo>
                    <a:pt x="169" y="31"/>
                    <a:pt x="162" y="27"/>
                    <a:pt x="161" y="28"/>
                  </a:cubicBezTo>
                  <a:cubicBezTo>
                    <a:pt x="160" y="29"/>
                    <a:pt x="156" y="24"/>
                    <a:pt x="154" y="22"/>
                  </a:cubicBezTo>
                  <a:cubicBezTo>
                    <a:pt x="152" y="20"/>
                    <a:pt x="154" y="15"/>
                    <a:pt x="153" y="13"/>
                  </a:cubicBezTo>
                  <a:cubicBezTo>
                    <a:pt x="151" y="11"/>
                    <a:pt x="144" y="11"/>
                    <a:pt x="142" y="9"/>
                  </a:cubicBezTo>
                  <a:cubicBezTo>
                    <a:pt x="139" y="8"/>
                    <a:pt x="136" y="6"/>
                    <a:pt x="133" y="6"/>
                  </a:cubicBezTo>
                  <a:cubicBezTo>
                    <a:pt x="131" y="6"/>
                    <a:pt x="127" y="5"/>
                    <a:pt x="126" y="4"/>
                  </a:cubicBezTo>
                  <a:cubicBezTo>
                    <a:pt x="125" y="3"/>
                    <a:pt x="120" y="2"/>
                    <a:pt x="118" y="1"/>
                  </a:cubicBezTo>
                  <a:cubicBezTo>
                    <a:pt x="116" y="0"/>
                    <a:pt x="115" y="3"/>
                    <a:pt x="114" y="5"/>
                  </a:cubicBezTo>
                  <a:cubicBezTo>
                    <a:pt x="113" y="6"/>
                    <a:pt x="109" y="6"/>
                    <a:pt x="108" y="9"/>
                  </a:cubicBezTo>
                  <a:cubicBezTo>
                    <a:pt x="107" y="11"/>
                    <a:pt x="103" y="12"/>
                    <a:pt x="103" y="14"/>
                  </a:cubicBezTo>
                  <a:cubicBezTo>
                    <a:pt x="104" y="17"/>
                    <a:pt x="106" y="22"/>
                    <a:pt x="107" y="24"/>
                  </a:cubicBezTo>
                  <a:cubicBezTo>
                    <a:pt x="109" y="25"/>
                    <a:pt x="108" y="29"/>
                    <a:pt x="107" y="30"/>
                  </a:cubicBezTo>
                  <a:cubicBezTo>
                    <a:pt x="106" y="32"/>
                    <a:pt x="99" y="33"/>
                    <a:pt x="98" y="35"/>
                  </a:cubicBezTo>
                  <a:cubicBezTo>
                    <a:pt x="96" y="37"/>
                    <a:pt x="93" y="35"/>
                    <a:pt x="90" y="33"/>
                  </a:cubicBezTo>
                  <a:cubicBezTo>
                    <a:pt x="86" y="31"/>
                    <a:pt x="82" y="32"/>
                    <a:pt x="81" y="33"/>
                  </a:cubicBezTo>
                  <a:cubicBezTo>
                    <a:pt x="79" y="35"/>
                    <a:pt x="73" y="30"/>
                    <a:pt x="71" y="30"/>
                  </a:cubicBezTo>
                  <a:cubicBezTo>
                    <a:pt x="70" y="29"/>
                    <a:pt x="69" y="23"/>
                    <a:pt x="68" y="23"/>
                  </a:cubicBezTo>
                  <a:cubicBezTo>
                    <a:pt x="66" y="24"/>
                    <a:pt x="54" y="21"/>
                    <a:pt x="52" y="21"/>
                  </a:cubicBezTo>
                  <a:cubicBezTo>
                    <a:pt x="50" y="20"/>
                    <a:pt x="45" y="20"/>
                    <a:pt x="44" y="22"/>
                  </a:cubicBezTo>
                  <a:cubicBezTo>
                    <a:pt x="43" y="24"/>
                    <a:pt x="37" y="23"/>
                    <a:pt x="36" y="25"/>
                  </a:cubicBezTo>
                  <a:cubicBezTo>
                    <a:pt x="35" y="27"/>
                    <a:pt x="31" y="28"/>
                    <a:pt x="29" y="30"/>
                  </a:cubicBezTo>
                  <a:cubicBezTo>
                    <a:pt x="27" y="32"/>
                    <a:pt x="22" y="32"/>
                    <a:pt x="20" y="35"/>
                  </a:cubicBezTo>
                  <a:cubicBezTo>
                    <a:pt x="19" y="38"/>
                    <a:pt x="12" y="40"/>
                    <a:pt x="10" y="40"/>
                  </a:cubicBezTo>
                  <a:cubicBezTo>
                    <a:pt x="8" y="40"/>
                    <a:pt x="3" y="41"/>
                    <a:pt x="2" y="43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0" y="44"/>
                    <a:pt x="1" y="44"/>
                    <a:pt x="1" y="45"/>
                  </a:cubicBezTo>
                  <a:cubicBezTo>
                    <a:pt x="2" y="52"/>
                    <a:pt x="5" y="52"/>
                    <a:pt x="9" y="55"/>
                  </a:cubicBezTo>
                  <a:cubicBezTo>
                    <a:pt x="12" y="58"/>
                    <a:pt x="15" y="61"/>
                    <a:pt x="19" y="61"/>
                  </a:cubicBezTo>
                  <a:cubicBezTo>
                    <a:pt x="23" y="61"/>
                    <a:pt x="28" y="65"/>
                    <a:pt x="29" y="69"/>
                  </a:cubicBezTo>
                  <a:cubicBezTo>
                    <a:pt x="29" y="72"/>
                    <a:pt x="33" y="76"/>
                    <a:pt x="35" y="77"/>
                  </a:cubicBezTo>
                  <a:cubicBezTo>
                    <a:pt x="37" y="79"/>
                    <a:pt x="34" y="84"/>
                    <a:pt x="34" y="88"/>
                  </a:cubicBezTo>
                  <a:cubicBezTo>
                    <a:pt x="34" y="93"/>
                    <a:pt x="29" y="94"/>
                    <a:pt x="31" y="98"/>
                  </a:cubicBezTo>
                  <a:cubicBezTo>
                    <a:pt x="34" y="102"/>
                    <a:pt x="52" y="104"/>
                    <a:pt x="57" y="104"/>
                  </a:cubicBezTo>
                  <a:cubicBezTo>
                    <a:pt x="62" y="104"/>
                    <a:pt x="64" y="109"/>
                    <a:pt x="65" y="109"/>
                  </a:cubicBezTo>
                  <a:cubicBezTo>
                    <a:pt x="68" y="110"/>
                    <a:pt x="69" y="113"/>
                    <a:pt x="72" y="114"/>
                  </a:cubicBezTo>
                  <a:cubicBezTo>
                    <a:pt x="76" y="115"/>
                    <a:pt x="80" y="117"/>
                    <a:pt x="81" y="124"/>
                  </a:cubicBezTo>
                  <a:cubicBezTo>
                    <a:pt x="83" y="130"/>
                    <a:pt x="87" y="132"/>
                    <a:pt x="88" y="135"/>
                  </a:cubicBezTo>
                  <a:cubicBezTo>
                    <a:pt x="88" y="138"/>
                    <a:pt x="96" y="136"/>
                    <a:pt x="102" y="137"/>
                  </a:cubicBezTo>
                  <a:cubicBezTo>
                    <a:pt x="108" y="137"/>
                    <a:pt x="125" y="137"/>
                    <a:pt x="129" y="137"/>
                  </a:cubicBezTo>
                  <a:cubicBezTo>
                    <a:pt x="133" y="138"/>
                    <a:pt x="144" y="137"/>
                    <a:pt x="149" y="142"/>
                  </a:cubicBezTo>
                  <a:cubicBezTo>
                    <a:pt x="155" y="146"/>
                    <a:pt x="158" y="142"/>
                    <a:pt x="162" y="145"/>
                  </a:cubicBezTo>
                  <a:cubicBezTo>
                    <a:pt x="165" y="147"/>
                    <a:pt x="168" y="148"/>
                    <a:pt x="173" y="148"/>
                  </a:cubicBezTo>
                  <a:cubicBezTo>
                    <a:pt x="179" y="147"/>
                    <a:pt x="179" y="151"/>
                    <a:pt x="182" y="152"/>
                  </a:cubicBezTo>
                  <a:cubicBezTo>
                    <a:pt x="186" y="153"/>
                    <a:pt x="192" y="146"/>
                    <a:pt x="202" y="142"/>
                  </a:cubicBezTo>
                  <a:cubicBezTo>
                    <a:pt x="211" y="137"/>
                    <a:pt x="222" y="140"/>
                    <a:pt x="227" y="141"/>
                  </a:cubicBezTo>
                  <a:cubicBezTo>
                    <a:pt x="232" y="142"/>
                    <a:pt x="242" y="139"/>
                    <a:pt x="247" y="132"/>
                  </a:cubicBezTo>
                  <a:cubicBezTo>
                    <a:pt x="253" y="126"/>
                    <a:pt x="261" y="127"/>
                    <a:pt x="261" y="121"/>
                  </a:cubicBezTo>
                  <a:cubicBezTo>
                    <a:pt x="262" y="116"/>
                    <a:pt x="255" y="113"/>
                    <a:pt x="258" y="108"/>
                  </a:cubicBezTo>
                  <a:cubicBezTo>
                    <a:pt x="261" y="103"/>
                    <a:pt x="266" y="104"/>
                    <a:pt x="269" y="105"/>
                  </a:cubicBezTo>
                  <a:cubicBezTo>
                    <a:pt x="272" y="107"/>
                    <a:pt x="280" y="109"/>
                    <a:pt x="287" y="104"/>
                  </a:cubicBezTo>
                  <a:cubicBezTo>
                    <a:pt x="295" y="99"/>
                    <a:pt x="298" y="100"/>
                    <a:pt x="304" y="99"/>
                  </a:cubicBezTo>
                  <a:cubicBezTo>
                    <a:pt x="311" y="98"/>
                    <a:pt x="310" y="94"/>
                    <a:pt x="314" y="89"/>
                  </a:cubicBezTo>
                  <a:cubicBezTo>
                    <a:pt x="319" y="85"/>
                    <a:pt x="324" y="84"/>
                    <a:pt x="328" y="84"/>
                  </a:cubicBezTo>
                  <a:cubicBezTo>
                    <a:pt x="332" y="84"/>
                    <a:pt x="338" y="79"/>
                    <a:pt x="343" y="81"/>
                  </a:cubicBezTo>
                  <a:cubicBezTo>
                    <a:pt x="347" y="82"/>
                    <a:pt x="354" y="83"/>
                    <a:pt x="354" y="79"/>
                  </a:cubicBezTo>
                  <a:cubicBezTo>
                    <a:pt x="355" y="76"/>
                    <a:pt x="343" y="68"/>
                    <a:pt x="340" y="6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92489" y="3298158"/>
              <a:ext cx="13268" cy="360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9"/>
                </a:cxn>
                <a:cxn ang="0">
                  <a:pos x="4" y="16"/>
                </a:cxn>
                <a:cxn ang="0">
                  <a:pos x="5" y="3"/>
                </a:cxn>
                <a:cxn ang="0">
                  <a:pos x="6" y="0"/>
                </a:cxn>
                <a:cxn ang="0">
                  <a:pos x="2" y="0"/>
                </a:cxn>
              </a:cxnLst>
              <a:rect l="0" t="0" r="r" b="b"/>
              <a:pathLst>
                <a:path w="6" h="16">
                  <a:moveTo>
                    <a:pt x="2" y="0"/>
                  </a:moveTo>
                  <a:cubicBezTo>
                    <a:pt x="1" y="1"/>
                    <a:pt x="0" y="8"/>
                    <a:pt x="0" y="9"/>
                  </a:cubicBezTo>
                  <a:cubicBezTo>
                    <a:pt x="0" y="9"/>
                    <a:pt x="1" y="13"/>
                    <a:pt x="4" y="16"/>
                  </a:cubicBezTo>
                  <a:cubicBezTo>
                    <a:pt x="5" y="11"/>
                    <a:pt x="5" y="4"/>
                    <a:pt x="5" y="3"/>
                  </a:cubicBezTo>
                  <a:cubicBezTo>
                    <a:pt x="5" y="2"/>
                    <a:pt x="6" y="1"/>
                    <a:pt x="6" y="0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69745" y="3275413"/>
              <a:ext cx="37907" cy="108035"/>
            </a:xfrm>
            <a:custGeom>
              <a:avLst/>
              <a:gdLst/>
              <a:ahLst/>
              <a:cxnLst>
                <a:cxn ang="0">
                  <a:pos x="8" y="47"/>
                </a:cxn>
                <a:cxn ang="0">
                  <a:pos x="9" y="48"/>
                </a:cxn>
                <a:cxn ang="0">
                  <a:pos x="13" y="31"/>
                </a:cxn>
                <a:cxn ang="0">
                  <a:pos x="14" y="26"/>
                </a:cxn>
                <a:cxn ang="0">
                  <a:pos x="10" y="19"/>
                </a:cxn>
                <a:cxn ang="0">
                  <a:pos x="12" y="10"/>
                </a:cxn>
                <a:cxn ang="0">
                  <a:pos x="16" y="10"/>
                </a:cxn>
                <a:cxn ang="0">
                  <a:pos x="17" y="3"/>
                </a:cxn>
                <a:cxn ang="0">
                  <a:pos x="11" y="0"/>
                </a:cxn>
                <a:cxn ang="0">
                  <a:pos x="9" y="6"/>
                </a:cxn>
                <a:cxn ang="0">
                  <a:pos x="0" y="26"/>
                </a:cxn>
                <a:cxn ang="0">
                  <a:pos x="8" y="46"/>
                </a:cxn>
                <a:cxn ang="0">
                  <a:pos x="8" y="47"/>
                </a:cxn>
              </a:cxnLst>
              <a:rect l="0" t="0" r="r" b="b"/>
              <a:pathLst>
                <a:path w="17" h="48">
                  <a:moveTo>
                    <a:pt x="8" y="47"/>
                  </a:moveTo>
                  <a:cubicBezTo>
                    <a:pt x="8" y="47"/>
                    <a:pt x="9" y="47"/>
                    <a:pt x="9" y="48"/>
                  </a:cubicBezTo>
                  <a:cubicBezTo>
                    <a:pt x="10" y="41"/>
                    <a:pt x="11" y="33"/>
                    <a:pt x="13" y="31"/>
                  </a:cubicBezTo>
                  <a:cubicBezTo>
                    <a:pt x="13" y="30"/>
                    <a:pt x="14" y="28"/>
                    <a:pt x="14" y="26"/>
                  </a:cubicBezTo>
                  <a:cubicBezTo>
                    <a:pt x="11" y="23"/>
                    <a:pt x="10" y="19"/>
                    <a:pt x="10" y="19"/>
                  </a:cubicBezTo>
                  <a:cubicBezTo>
                    <a:pt x="10" y="18"/>
                    <a:pt x="11" y="11"/>
                    <a:pt x="12" y="10"/>
                  </a:cubicBezTo>
                  <a:cubicBezTo>
                    <a:pt x="13" y="10"/>
                    <a:pt x="14" y="10"/>
                    <a:pt x="16" y="10"/>
                  </a:cubicBezTo>
                  <a:cubicBezTo>
                    <a:pt x="16" y="8"/>
                    <a:pt x="16" y="5"/>
                    <a:pt x="17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9" y="4"/>
                    <a:pt x="9" y="6"/>
                  </a:cubicBezTo>
                  <a:cubicBezTo>
                    <a:pt x="8" y="12"/>
                    <a:pt x="3" y="22"/>
                    <a:pt x="0" y="26"/>
                  </a:cubicBezTo>
                  <a:cubicBezTo>
                    <a:pt x="8" y="46"/>
                    <a:pt x="8" y="46"/>
                    <a:pt x="8" y="46"/>
                  </a:cubicBezTo>
                  <a:lnTo>
                    <a:pt x="8" y="4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90594" y="3275413"/>
              <a:ext cx="109930" cy="117511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30" y="6"/>
                </a:cxn>
                <a:cxn ang="0">
                  <a:pos x="19" y="12"/>
                </a:cxn>
                <a:cxn ang="0">
                  <a:pos x="9" y="7"/>
                </a:cxn>
                <a:cxn ang="0">
                  <a:pos x="8" y="3"/>
                </a:cxn>
                <a:cxn ang="0">
                  <a:pos x="8" y="3"/>
                </a:cxn>
                <a:cxn ang="0">
                  <a:pos x="6" y="13"/>
                </a:cxn>
                <a:cxn ang="0">
                  <a:pos x="4" y="31"/>
                </a:cxn>
                <a:cxn ang="0">
                  <a:pos x="0" y="48"/>
                </a:cxn>
                <a:cxn ang="0">
                  <a:pos x="10" y="52"/>
                </a:cxn>
                <a:cxn ang="0">
                  <a:pos x="19" y="45"/>
                </a:cxn>
                <a:cxn ang="0">
                  <a:pos x="26" y="42"/>
                </a:cxn>
                <a:cxn ang="0">
                  <a:pos x="33" y="37"/>
                </a:cxn>
                <a:cxn ang="0">
                  <a:pos x="24" y="27"/>
                </a:cxn>
                <a:cxn ang="0">
                  <a:pos x="35" y="20"/>
                </a:cxn>
                <a:cxn ang="0">
                  <a:pos x="47" y="16"/>
                </a:cxn>
                <a:cxn ang="0">
                  <a:pos x="48" y="16"/>
                </a:cxn>
                <a:cxn ang="0">
                  <a:pos x="45" y="5"/>
                </a:cxn>
                <a:cxn ang="0">
                  <a:pos x="44" y="0"/>
                </a:cxn>
              </a:cxnLst>
              <a:rect l="0" t="0" r="r" b="b"/>
              <a:pathLst>
                <a:path w="48" h="52">
                  <a:moveTo>
                    <a:pt x="44" y="0"/>
                  </a:moveTo>
                  <a:cubicBezTo>
                    <a:pt x="37" y="3"/>
                    <a:pt x="31" y="6"/>
                    <a:pt x="30" y="6"/>
                  </a:cubicBezTo>
                  <a:cubicBezTo>
                    <a:pt x="27" y="7"/>
                    <a:pt x="19" y="12"/>
                    <a:pt x="19" y="12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7"/>
                    <a:pt x="7" y="11"/>
                    <a:pt x="6" y="13"/>
                  </a:cubicBezTo>
                  <a:cubicBezTo>
                    <a:pt x="6" y="15"/>
                    <a:pt x="6" y="29"/>
                    <a:pt x="4" y="31"/>
                  </a:cubicBezTo>
                  <a:cubicBezTo>
                    <a:pt x="2" y="33"/>
                    <a:pt x="1" y="41"/>
                    <a:pt x="0" y="48"/>
                  </a:cubicBezTo>
                  <a:cubicBezTo>
                    <a:pt x="4" y="50"/>
                    <a:pt x="8" y="52"/>
                    <a:pt x="10" y="52"/>
                  </a:cubicBezTo>
                  <a:cubicBezTo>
                    <a:pt x="14" y="52"/>
                    <a:pt x="19" y="48"/>
                    <a:pt x="19" y="45"/>
                  </a:cubicBezTo>
                  <a:cubicBezTo>
                    <a:pt x="19" y="43"/>
                    <a:pt x="23" y="42"/>
                    <a:pt x="26" y="42"/>
                  </a:cubicBezTo>
                  <a:cubicBezTo>
                    <a:pt x="30" y="42"/>
                    <a:pt x="30" y="38"/>
                    <a:pt x="33" y="37"/>
                  </a:cubicBezTo>
                  <a:cubicBezTo>
                    <a:pt x="35" y="35"/>
                    <a:pt x="27" y="28"/>
                    <a:pt x="24" y="27"/>
                  </a:cubicBezTo>
                  <a:cubicBezTo>
                    <a:pt x="22" y="26"/>
                    <a:pt x="27" y="20"/>
                    <a:pt x="35" y="20"/>
                  </a:cubicBezTo>
                  <a:cubicBezTo>
                    <a:pt x="44" y="19"/>
                    <a:pt x="42" y="16"/>
                    <a:pt x="47" y="16"/>
                  </a:cubicBezTo>
                  <a:cubicBezTo>
                    <a:pt x="47" y="16"/>
                    <a:pt x="47" y="16"/>
                    <a:pt x="48" y="16"/>
                  </a:cubicBezTo>
                  <a:cubicBezTo>
                    <a:pt x="47" y="12"/>
                    <a:pt x="46" y="8"/>
                    <a:pt x="45" y="5"/>
                  </a:cubicBezTo>
                  <a:cubicBezTo>
                    <a:pt x="45" y="4"/>
                    <a:pt x="44" y="2"/>
                    <a:pt x="44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88989" y="2979739"/>
              <a:ext cx="280511" cy="123198"/>
            </a:xfrm>
            <a:custGeom>
              <a:avLst/>
              <a:gdLst/>
              <a:ahLst/>
              <a:cxnLst>
                <a:cxn ang="0">
                  <a:pos x="114" y="10"/>
                </a:cxn>
                <a:cxn ang="0">
                  <a:pos x="103" y="7"/>
                </a:cxn>
                <a:cxn ang="0">
                  <a:pos x="74" y="6"/>
                </a:cxn>
                <a:cxn ang="0">
                  <a:pos x="59" y="1"/>
                </a:cxn>
                <a:cxn ang="0">
                  <a:pos x="47" y="6"/>
                </a:cxn>
                <a:cxn ang="0">
                  <a:pos x="37" y="8"/>
                </a:cxn>
                <a:cxn ang="0">
                  <a:pos x="22" y="8"/>
                </a:cxn>
                <a:cxn ang="0">
                  <a:pos x="15" y="16"/>
                </a:cxn>
                <a:cxn ang="0">
                  <a:pos x="12" y="22"/>
                </a:cxn>
                <a:cxn ang="0">
                  <a:pos x="16" y="26"/>
                </a:cxn>
                <a:cxn ang="0">
                  <a:pos x="25" y="25"/>
                </a:cxn>
                <a:cxn ang="0">
                  <a:pos x="40" y="32"/>
                </a:cxn>
                <a:cxn ang="0">
                  <a:pos x="35" y="38"/>
                </a:cxn>
                <a:cxn ang="0">
                  <a:pos x="25" y="40"/>
                </a:cxn>
                <a:cxn ang="0">
                  <a:pos x="8" y="42"/>
                </a:cxn>
                <a:cxn ang="0">
                  <a:pos x="0" y="49"/>
                </a:cxn>
                <a:cxn ang="0">
                  <a:pos x="16" y="50"/>
                </a:cxn>
                <a:cxn ang="0">
                  <a:pos x="26" y="50"/>
                </a:cxn>
                <a:cxn ang="0">
                  <a:pos x="36" y="52"/>
                </a:cxn>
                <a:cxn ang="0">
                  <a:pos x="51" y="51"/>
                </a:cxn>
                <a:cxn ang="0">
                  <a:pos x="52" y="46"/>
                </a:cxn>
                <a:cxn ang="0">
                  <a:pos x="57" y="43"/>
                </a:cxn>
                <a:cxn ang="0">
                  <a:pos x="64" y="39"/>
                </a:cxn>
                <a:cxn ang="0">
                  <a:pos x="70" y="37"/>
                </a:cxn>
                <a:cxn ang="0">
                  <a:pos x="77" y="39"/>
                </a:cxn>
                <a:cxn ang="0">
                  <a:pos x="84" y="34"/>
                </a:cxn>
                <a:cxn ang="0">
                  <a:pos x="94" y="31"/>
                </a:cxn>
                <a:cxn ang="0">
                  <a:pos x="103" y="26"/>
                </a:cxn>
                <a:cxn ang="0">
                  <a:pos x="112" y="21"/>
                </a:cxn>
                <a:cxn ang="0">
                  <a:pos x="122" y="16"/>
                </a:cxn>
                <a:cxn ang="0">
                  <a:pos x="123" y="14"/>
                </a:cxn>
                <a:cxn ang="0">
                  <a:pos x="114" y="10"/>
                </a:cxn>
              </a:cxnLst>
              <a:rect l="0" t="0" r="r" b="b"/>
              <a:pathLst>
                <a:path w="123" h="54">
                  <a:moveTo>
                    <a:pt x="114" y="10"/>
                  </a:moveTo>
                  <a:cubicBezTo>
                    <a:pt x="109" y="5"/>
                    <a:pt x="108" y="9"/>
                    <a:pt x="103" y="7"/>
                  </a:cubicBezTo>
                  <a:cubicBezTo>
                    <a:pt x="98" y="6"/>
                    <a:pt x="78" y="4"/>
                    <a:pt x="74" y="6"/>
                  </a:cubicBezTo>
                  <a:cubicBezTo>
                    <a:pt x="70" y="7"/>
                    <a:pt x="62" y="3"/>
                    <a:pt x="59" y="1"/>
                  </a:cubicBezTo>
                  <a:cubicBezTo>
                    <a:pt x="56" y="0"/>
                    <a:pt x="48" y="1"/>
                    <a:pt x="47" y="6"/>
                  </a:cubicBezTo>
                  <a:cubicBezTo>
                    <a:pt x="47" y="11"/>
                    <a:pt x="43" y="11"/>
                    <a:pt x="37" y="8"/>
                  </a:cubicBezTo>
                  <a:cubicBezTo>
                    <a:pt x="31" y="5"/>
                    <a:pt x="22" y="5"/>
                    <a:pt x="22" y="8"/>
                  </a:cubicBezTo>
                  <a:cubicBezTo>
                    <a:pt x="22" y="11"/>
                    <a:pt x="17" y="15"/>
                    <a:pt x="15" y="16"/>
                  </a:cubicBezTo>
                  <a:cubicBezTo>
                    <a:pt x="14" y="16"/>
                    <a:pt x="13" y="19"/>
                    <a:pt x="12" y="22"/>
                  </a:cubicBezTo>
                  <a:cubicBezTo>
                    <a:pt x="13" y="22"/>
                    <a:pt x="15" y="24"/>
                    <a:pt x="16" y="26"/>
                  </a:cubicBezTo>
                  <a:cubicBezTo>
                    <a:pt x="18" y="28"/>
                    <a:pt x="24" y="28"/>
                    <a:pt x="25" y="25"/>
                  </a:cubicBezTo>
                  <a:cubicBezTo>
                    <a:pt x="26" y="22"/>
                    <a:pt x="35" y="28"/>
                    <a:pt x="40" y="32"/>
                  </a:cubicBezTo>
                  <a:cubicBezTo>
                    <a:pt x="46" y="37"/>
                    <a:pt x="38" y="34"/>
                    <a:pt x="35" y="38"/>
                  </a:cubicBezTo>
                  <a:cubicBezTo>
                    <a:pt x="33" y="42"/>
                    <a:pt x="26" y="38"/>
                    <a:pt x="25" y="40"/>
                  </a:cubicBezTo>
                  <a:cubicBezTo>
                    <a:pt x="23" y="42"/>
                    <a:pt x="11" y="42"/>
                    <a:pt x="8" y="42"/>
                  </a:cubicBezTo>
                  <a:cubicBezTo>
                    <a:pt x="5" y="42"/>
                    <a:pt x="0" y="46"/>
                    <a:pt x="0" y="49"/>
                  </a:cubicBezTo>
                  <a:cubicBezTo>
                    <a:pt x="1" y="51"/>
                    <a:pt x="12" y="47"/>
                    <a:pt x="16" y="50"/>
                  </a:cubicBezTo>
                  <a:cubicBezTo>
                    <a:pt x="20" y="53"/>
                    <a:pt x="24" y="47"/>
                    <a:pt x="26" y="50"/>
                  </a:cubicBezTo>
                  <a:cubicBezTo>
                    <a:pt x="29" y="54"/>
                    <a:pt x="34" y="51"/>
                    <a:pt x="36" y="52"/>
                  </a:cubicBezTo>
                  <a:cubicBezTo>
                    <a:pt x="38" y="53"/>
                    <a:pt x="50" y="51"/>
                    <a:pt x="51" y="51"/>
                  </a:cubicBezTo>
                  <a:cubicBezTo>
                    <a:pt x="52" y="50"/>
                    <a:pt x="52" y="48"/>
                    <a:pt x="52" y="46"/>
                  </a:cubicBezTo>
                  <a:cubicBezTo>
                    <a:pt x="52" y="43"/>
                    <a:pt x="55" y="44"/>
                    <a:pt x="57" y="43"/>
                  </a:cubicBezTo>
                  <a:cubicBezTo>
                    <a:pt x="60" y="42"/>
                    <a:pt x="62" y="39"/>
                    <a:pt x="64" y="39"/>
                  </a:cubicBezTo>
                  <a:cubicBezTo>
                    <a:pt x="66" y="39"/>
                    <a:pt x="68" y="36"/>
                    <a:pt x="70" y="37"/>
                  </a:cubicBezTo>
                  <a:cubicBezTo>
                    <a:pt x="72" y="37"/>
                    <a:pt x="75" y="41"/>
                    <a:pt x="77" y="39"/>
                  </a:cubicBezTo>
                  <a:cubicBezTo>
                    <a:pt x="80" y="37"/>
                    <a:pt x="81" y="39"/>
                    <a:pt x="84" y="34"/>
                  </a:cubicBezTo>
                  <a:cubicBezTo>
                    <a:pt x="88" y="30"/>
                    <a:pt x="90" y="31"/>
                    <a:pt x="94" y="31"/>
                  </a:cubicBezTo>
                  <a:cubicBezTo>
                    <a:pt x="100" y="32"/>
                    <a:pt x="102" y="29"/>
                    <a:pt x="103" y="26"/>
                  </a:cubicBezTo>
                  <a:cubicBezTo>
                    <a:pt x="105" y="23"/>
                    <a:pt x="109" y="23"/>
                    <a:pt x="112" y="21"/>
                  </a:cubicBezTo>
                  <a:cubicBezTo>
                    <a:pt x="115" y="19"/>
                    <a:pt x="120" y="17"/>
                    <a:pt x="122" y="16"/>
                  </a:cubicBezTo>
                  <a:cubicBezTo>
                    <a:pt x="123" y="16"/>
                    <a:pt x="123" y="15"/>
                    <a:pt x="123" y="14"/>
                  </a:cubicBezTo>
                  <a:cubicBezTo>
                    <a:pt x="119" y="11"/>
                    <a:pt x="117" y="14"/>
                    <a:pt x="114" y="1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17582" y="2966471"/>
              <a:ext cx="178163" cy="79605"/>
            </a:xfrm>
            <a:custGeom>
              <a:avLst/>
              <a:gdLst/>
              <a:ahLst/>
              <a:cxnLst>
                <a:cxn ang="0">
                  <a:pos x="31" y="27"/>
                </a:cxn>
                <a:cxn ang="0">
                  <a:pos x="39" y="33"/>
                </a:cxn>
                <a:cxn ang="0">
                  <a:pos x="40" y="34"/>
                </a:cxn>
                <a:cxn ang="0">
                  <a:pos x="51" y="32"/>
                </a:cxn>
                <a:cxn ang="0">
                  <a:pos x="61" y="33"/>
                </a:cxn>
                <a:cxn ang="0">
                  <a:pos x="60" y="30"/>
                </a:cxn>
                <a:cxn ang="0">
                  <a:pos x="68" y="33"/>
                </a:cxn>
                <a:cxn ang="0">
                  <a:pos x="77" y="33"/>
                </a:cxn>
                <a:cxn ang="0">
                  <a:pos x="73" y="28"/>
                </a:cxn>
                <a:cxn ang="0">
                  <a:pos x="75" y="24"/>
                </a:cxn>
                <a:cxn ang="0">
                  <a:pos x="68" y="21"/>
                </a:cxn>
                <a:cxn ang="0">
                  <a:pos x="65" y="14"/>
                </a:cxn>
                <a:cxn ang="0">
                  <a:pos x="61" y="12"/>
                </a:cxn>
                <a:cxn ang="0">
                  <a:pos x="49" y="14"/>
                </a:cxn>
                <a:cxn ang="0">
                  <a:pos x="42" y="10"/>
                </a:cxn>
                <a:cxn ang="0">
                  <a:pos x="35" y="6"/>
                </a:cxn>
                <a:cxn ang="0">
                  <a:pos x="18" y="4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18" y="12"/>
                </a:cxn>
                <a:cxn ang="0">
                  <a:pos x="22" y="23"/>
                </a:cxn>
                <a:cxn ang="0">
                  <a:pos x="19" y="27"/>
                </a:cxn>
                <a:cxn ang="0">
                  <a:pos x="31" y="27"/>
                </a:cxn>
              </a:cxnLst>
              <a:rect l="0" t="0" r="r" b="b"/>
              <a:pathLst>
                <a:path w="78" h="35">
                  <a:moveTo>
                    <a:pt x="31" y="27"/>
                  </a:moveTo>
                  <a:cubicBezTo>
                    <a:pt x="35" y="25"/>
                    <a:pt x="36" y="29"/>
                    <a:pt x="39" y="33"/>
                  </a:cubicBezTo>
                  <a:cubicBezTo>
                    <a:pt x="39" y="33"/>
                    <a:pt x="39" y="34"/>
                    <a:pt x="40" y="34"/>
                  </a:cubicBezTo>
                  <a:cubicBezTo>
                    <a:pt x="44" y="33"/>
                    <a:pt x="47" y="32"/>
                    <a:pt x="51" y="32"/>
                  </a:cubicBezTo>
                  <a:cubicBezTo>
                    <a:pt x="54" y="31"/>
                    <a:pt x="58" y="32"/>
                    <a:pt x="61" y="33"/>
                  </a:cubicBezTo>
                  <a:cubicBezTo>
                    <a:pt x="60" y="32"/>
                    <a:pt x="60" y="31"/>
                    <a:pt x="60" y="30"/>
                  </a:cubicBezTo>
                  <a:cubicBezTo>
                    <a:pt x="61" y="28"/>
                    <a:pt x="66" y="31"/>
                    <a:pt x="68" y="33"/>
                  </a:cubicBezTo>
                  <a:cubicBezTo>
                    <a:pt x="70" y="34"/>
                    <a:pt x="75" y="35"/>
                    <a:pt x="77" y="33"/>
                  </a:cubicBezTo>
                  <a:cubicBezTo>
                    <a:pt x="78" y="32"/>
                    <a:pt x="74" y="30"/>
                    <a:pt x="73" y="28"/>
                  </a:cubicBezTo>
                  <a:cubicBezTo>
                    <a:pt x="73" y="27"/>
                    <a:pt x="74" y="26"/>
                    <a:pt x="75" y="24"/>
                  </a:cubicBezTo>
                  <a:cubicBezTo>
                    <a:pt x="72" y="22"/>
                    <a:pt x="69" y="20"/>
                    <a:pt x="68" y="21"/>
                  </a:cubicBezTo>
                  <a:cubicBezTo>
                    <a:pt x="67" y="21"/>
                    <a:pt x="67" y="14"/>
                    <a:pt x="65" y="14"/>
                  </a:cubicBezTo>
                  <a:cubicBezTo>
                    <a:pt x="63" y="14"/>
                    <a:pt x="63" y="12"/>
                    <a:pt x="61" y="12"/>
                  </a:cubicBezTo>
                  <a:cubicBezTo>
                    <a:pt x="59" y="12"/>
                    <a:pt x="51" y="12"/>
                    <a:pt x="49" y="14"/>
                  </a:cubicBezTo>
                  <a:cubicBezTo>
                    <a:pt x="47" y="15"/>
                    <a:pt x="45" y="10"/>
                    <a:pt x="42" y="10"/>
                  </a:cubicBezTo>
                  <a:cubicBezTo>
                    <a:pt x="40" y="10"/>
                    <a:pt x="37" y="8"/>
                    <a:pt x="35" y="6"/>
                  </a:cubicBezTo>
                  <a:cubicBezTo>
                    <a:pt x="34" y="4"/>
                    <a:pt x="21" y="7"/>
                    <a:pt x="18" y="4"/>
                  </a:cubicBezTo>
                  <a:cubicBezTo>
                    <a:pt x="14" y="2"/>
                    <a:pt x="8" y="0"/>
                    <a:pt x="4" y="0"/>
                  </a:cubicBezTo>
                  <a:cubicBezTo>
                    <a:pt x="3" y="0"/>
                    <a:pt x="2" y="1"/>
                    <a:pt x="0" y="2"/>
                  </a:cubicBezTo>
                  <a:cubicBezTo>
                    <a:pt x="7" y="6"/>
                    <a:pt x="16" y="5"/>
                    <a:pt x="18" y="12"/>
                  </a:cubicBezTo>
                  <a:cubicBezTo>
                    <a:pt x="19" y="20"/>
                    <a:pt x="24" y="17"/>
                    <a:pt x="22" y="23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24" y="28"/>
                    <a:pt x="29" y="28"/>
                    <a:pt x="31" y="2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61257" y="3010065"/>
              <a:ext cx="485209" cy="191431"/>
            </a:xfrm>
            <a:custGeom>
              <a:avLst/>
              <a:gdLst/>
              <a:ahLst/>
              <a:cxnLst>
                <a:cxn ang="0">
                  <a:pos x="206" y="59"/>
                </a:cxn>
                <a:cxn ang="0">
                  <a:pos x="206" y="47"/>
                </a:cxn>
                <a:cxn ang="0">
                  <a:pos x="206" y="37"/>
                </a:cxn>
                <a:cxn ang="0">
                  <a:pos x="209" y="32"/>
                </a:cxn>
                <a:cxn ang="0">
                  <a:pos x="207" y="28"/>
                </a:cxn>
                <a:cxn ang="0">
                  <a:pos x="198" y="24"/>
                </a:cxn>
                <a:cxn ang="0">
                  <a:pos x="195" y="14"/>
                </a:cxn>
                <a:cxn ang="0">
                  <a:pos x="187" y="8"/>
                </a:cxn>
                <a:cxn ang="0">
                  <a:pos x="175" y="8"/>
                </a:cxn>
                <a:cxn ang="0">
                  <a:pos x="154" y="15"/>
                </a:cxn>
                <a:cxn ang="0">
                  <a:pos x="135" y="16"/>
                </a:cxn>
                <a:cxn ang="0">
                  <a:pos x="121" y="11"/>
                </a:cxn>
                <a:cxn ang="0">
                  <a:pos x="111" y="7"/>
                </a:cxn>
                <a:cxn ang="0">
                  <a:pos x="95" y="2"/>
                </a:cxn>
                <a:cxn ang="0">
                  <a:pos x="60" y="13"/>
                </a:cxn>
                <a:cxn ang="0">
                  <a:pos x="36" y="14"/>
                </a:cxn>
                <a:cxn ang="0">
                  <a:pos x="30" y="23"/>
                </a:cxn>
                <a:cxn ang="0">
                  <a:pos x="6" y="25"/>
                </a:cxn>
                <a:cxn ang="0">
                  <a:pos x="4" y="33"/>
                </a:cxn>
                <a:cxn ang="0">
                  <a:pos x="9" y="36"/>
                </a:cxn>
                <a:cxn ang="0">
                  <a:pos x="10" y="45"/>
                </a:cxn>
                <a:cxn ang="0">
                  <a:pos x="10" y="53"/>
                </a:cxn>
                <a:cxn ang="0">
                  <a:pos x="10" y="59"/>
                </a:cxn>
                <a:cxn ang="0">
                  <a:pos x="16" y="65"/>
                </a:cxn>
                <a:cxn ang="0">
                  <a:pos x="23" y="69"/>
                </a:cxn>
                <a:cxn ang="0">
                  <a:pos x="29" y="71"/>
                </a:cxn>
                <a:cxn ang="0">
                  <a:pos x="36" y="78"/>
                </a:cxn>
                <a:cxn ang="0">
                  <a:pos x="50" y="75"/>
                </a:cxn>
                <a:cxn ang="0">
                  <a:pos x="59" y="71"/>
                </a:cxn>
                <a:cxn ang="0">
                  <a:pos x="75" y="80"/>
                </a:cxn>
                <a:cxn ang="0">
                  <a:pos x="86" y="78"/>
                </a:cxn>
                <a:cxn ang="0">
                  <a:pos x="97" y="71"/>
                </a:cxn>
                <a:cxn ang="0">
                  <a:pos x="106" y="74"/>
                </a:cxn>
                <a:cxn ang="0">
                  <a:pos x="114" y="71"/>
                </a:cxn>
                <a:cxn ang="0">
                  <a:pos x="111" y="80"/>
                </a:cxn>
                <a:cxn ang="0">
                  <a:pos x="111" y="84"/>
                </a:cxn>
                <a:cxn ang="0">
                  <a:pos x="118" y="76"/>
                </a:cxn>
                <a:cxn ang="0">
                  <a:pos x="123" y="74"/>
                </a:cxn>
                <a:cxn ang="0">
                  <a:pos x="133" y="74"/>
                </a:cxn>
                <a:cxn ang="0">
                  <a:pos x="140" y="72"/>
                </a:cxn>
                <a:cxn ang="0">
                  <a:pos x="153" y="73"/>
                </a:cxn>
                <a:cxn ang="0">
                  <a:pos x="168" y="68"/>
                </a:cxn>
                <a:cxn ang="0">
                  <a:pos x="180" y="66"/>
                </a:cxn>
                <a:cxn ang="0">
                  <a:pos x="185" y="68"/>
                </a:cxn>
                <a:cxn ang="0">
                  <a:pos x="190" y="64"/>
                </a:cxn>
                <a:cxn ang="0">
                  <a:pos x="200" y="66"/>
                </a:cxn>
                <a:cxn ang="0">
                  <a:pos x="212" y="68"/>
                </a:cxn>
                <a:cxn ang="0">
                  <a:pos x="206" y="59"/>
                </a:cxn>
                <a:cxn ang="0">
                  <a:pos x="19" y="16"/>
                </a:cxn>
                <a:cxn ang="0">
                  <a:pos x="34" y="14"/>
                </a:cxn>
                <a:cxn ang="0">
                  <a:pos x="25" y="8"/>
                </a:cxn>
                <a:cxn ang="0">
                  <a:pos x="22" y="2"/>
                </a:cxn>
                <a:cxn ang="0">
                  <a:pos x="18" y="3"/>
                </a:cxn>
                <a:cxn ang="0">
                  <a:pos x="6" y="3"/>
                </a:cxn>
                <a:cxn ang="0">
                  <a:pos x="7" y="10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8" y="22"/>
                </a:cxn>
                <a:cxn ang="0">
                  <a:pos x="19" y="16"/>
                </a:cxn>
              </a:cxnLst>
              <a:rect l="0" t="0" r="r" b="b"/>
              <a:pathLst>
                <a:path w="212" h="84">
                  <a:moveTo>
                    <a:pt x="206" y="59"/>
                  </a:moveTo>
                  <a:cubicBezTo>
                    <a:pt x="204" y="58"/>
                    <a:pt x="207" y="49"/>
                    <a:pt x="206" y="47"/>
                  </a:cubicBezTo>
                  <a:cubicBezTo>
                    <a:pt x="205" y="45"/>
                    <a:pt x="203" y="37"/>
                    <a:pt x="206" y="37"/>
                  </a:cubicBezTo>
                  <a:cubicBezTo>
                    <a:pt x="208" y="37"/>
                    <a:pt x="206" y="32"/>
                    <a:pt x="209" y="32"/>
                  </a:cubicBezTo>
                  <a:cubicBezTo>
                    <a:pt x="208" y="30"/>
                    <a:pt x="207" y="28"/>
                    <a:pt x="207" y="28"/>
                  </a:cubicBezTo>
                  <a:cubicBezTo>
                    <a:pt x="205" y="26"/>
                    <a:pt x="200" y="29"/>
                    <a:pt x="198" y="24"/>
                  </a:cubicBezTo>
                  <a:cubicBezTo>
                    <a:pt x="196" y="19"/>
                    <a:pt x="198" y="18"/>
                    <a:pt x="195" y="14"/>
                  </a:cubicBezTo>
                  <a:cubicBezTo>
                    <a:pt x="192" y="10"/>
                    <a:pt x="191" y="6"/>
                    <a:pt x="187" y="8"/>
                  </a:cubicBezTo>
                  <a:cubicBezTo>
                    <a:pt x="185" y="9"/>
                    <a:pt x="180" y="9"/>
                    <a:pt x="175" y="8"/>
                  </a:cubicBezTo>
                  <a:cubicBezTo>
                    <a:pt x="170" y="13"/>
                    <a:pt x="158" y="17"/>
                    <a:pt x="154" y="15"/>
                  </a:cubicBezTo>
                  <a:cubicBezTo>
                    <a:pt x="150" y="14"/>
                    <a:pt x="141" y="16"/>
                    <a:pt x="135" y="16"/>
                  </a:cubicBezTo>
                  <a:cubicBezTo>
                    <a:pt x="128" y="16"/>
                    <a:pt x="126" y="11"/>
                    <a:pt x="121" y="11"/>
                  </a:cubicBezTo>
                  <a:cubicBezTo>
                    <a:pt x="116" y="12"/>
                    <a:pt x="116" y="7"/>
                    <a:pt x="111" y="7"/>
                  </a:cubicBezTo>
                  <a:cubicBezTo>
                    <a:pt x="106" y="7"/>
                    <a:pt x="110" y="4"/>
                    <a:pt x="95" y="2"/>
                  </a:cubicBezTo>
                  <a:cubicBezTo>
                    <a:pt x="79" y="0"/>
                    <a:pt x="65" y="9"/>
                    <a:pt x="60" y="13"/>
                  </a:cubicBezTo>
                  <a:cubicBezTo>
                    <a:pt x="55" y="17"/>
                    <a:pt x="37" y="13"/>
                    <a:pt x="36" y="14"/>
                  </a:cubicBezTo>
                  <a:cubicBezTo>
                    <a:pt x="34" y="15"/>
                    <a:pt x="36" y="21"/>
                    <a:pt x="30" y="23"/>
                  </a:cubicBezTo>
                  <a:cubicBezTo>
                    <a:pt x="24" y="25"/>
                    <a:pt x="11" y="23"/>
                    <a:pt x="6" y="25"/>
                  </a:cubicBezTo>
                  <a:cubicBezTo>
                    <a:pt x="2" y="27"/>
                    <a:pt x="0" y="34"/>
                    <a:pt x="4" y="33"/>
                  </a:cubicBezTo>
                  <a:cubicBezTo>
                    <a:pt x="8" y="33"/>
                    <a:pt x="10" y="35"/>
                    <a:pt x="9" y="36"/>
                  </a:cubicBezTo>
                  <a:cubicBezTo>
                    <a:pt x="8" y="38"/>
                    <a:pt x="12" y="43"/>
                    <a:pt x="10" y="45"/>
                  </a:cubicBezTo>
                  <a:cubicBezTo>
                    <a:pt x="8" y="47"/>
                    <a:pt x="7" y="51"/>
                    <a:pt x="10" y="53"/>
                  </a:cubicBezTo>
                  <a:cubicBezTo>
                    <a:pt x="13" y="55"/>
                    <a:pt x="13" y="58"/>
                    <a:pt x="10" y="59"/>
                  </a:cubicBezTo>
                  <a:cubicBezTo>
                    <a:pt x="7" y="59"/>
                    <a:pt x="16" y="63"/>
                    <a:pt x="16" y="65"/>
                  </a:cubicBezTo>
                  <a:cubicBezTo>
                    <a:pt x="16" y="66"/>
                    <a:pt x="23" y="67"/>
                    <a:pt x="23" y="69"/>
                  </a:cubicBezTo>
                  <a:cubicBezTo>
                    <a:pt x="23" y="71"/>
                    <a:pt x="25" y="72"/>
                    <a:pt x="29" y="71"/>
                  </a:cubicBezTo>
                  <a:cubicBezTo>
                    <a:pt x="32" y="70"/>
                    <a:pt x="34" y="75"/>
                    <a:pt x="36" y="78"/>
                  </a:cubicBezTo>
                  <a:cubicBezTo>
                    <a:pt x="38" y="81"/>
                    <a:pt x="50" y="79"/>
                    <a:pt x="50" y="75"/>
                  </a:cubicBezTo>
                  <a:cubicBezTo>
                    <a:pt x="50" y="72"/>
                    <a:pt x="54" y="71"/>
                    <a:pt x="59" y="71"/>
                  </a:cubicBezTo>
                  <a:cubicBezTo>
                    <a:pt x="65" y="72"/>
                    <a:pt x="72" y="79"/>
                    <a:pt x="75" y="80"/>
                  </a:cubicBezTo>
                  <a:cubicBezTo>
                    <a:pt x="77" y="81"/>
                    <a:pt x="83" y="78"/>
                    <a:pt x="86" y="78"/>
                  </a:cubicBezTo>
                  <a:cubicBezTo>
                    <a:pt x="90" y="78"/>
                    <a:pt x="95" y="73"/>
                    <a:pt x="97" y="71"/>
                  </a:cubicBezTo>
                  <a:cubicBezTo>
                    <a:pt x="99" y="70"/>
                    <a:pt x="102" y="75"/>
                    <a:pt x="106" y="74"/>
                  </a:cubicBezTo>
                  <a:cubicBezTo>
                    <a:pt x="109" y="72"/>
                    <a:pt x="112" y="70"/>
                    <a:pt x="114" y="71"/>
                  </a:cubicBezTo>
                  <a:cubicBezTo>
                    <a:pt x="116" y="72"/>
                    <a:pt x="109" y="78"/>
                    <a:pt x="111" y="80"/>
                  </a:cubicBezTo>
                  <a:cubicBezTo>
                    <a:pt x="112" y="81"/>
                    <a:pt x="112" y="83"/>
                    <a:pt x="111" y="84"/>
                  </a:cubicBezTo>
                  <a:cubicBezTo>
                    <a:pt x="118" y="83"/>
                    <a:pt x="118" y="78"/>
                    <a:pt x="118" y="76"/>
                  </a:cubicBezTo>
                  <a:cubicBezTo>
                    <a:pt x="119" y="74"/>
                    <a:pt x="120" y="72"/>
                    <a:pt x="123" y="74"/>
                  </a:cubicBezTo>
                  <a:cubicBezTo>
                    <a:pt x="125" y="75"/>
                    <a:pt x="128" y="76"/>
                    <a:pt x="133" y="74"/>
                  </a:cubicBezTo>
                  <a:cubicBezTo>
                    <a:pt x="138" y="71"/>
                    <a:pt x="138" y="70"/>
                    <a:pt x="140" y="72"/>
                  </a:cubicBezTo>
                  <a:cubicBezTo>
                    <a:pt x="142" y="74"/>
                    <a:pt x="146" y="73"/>
                    <a:pt x="153" y="73"/>
                  </a:cubicBezTo>
                  <a:cubicBezTo>
                    <a:pt x="160" y="73"/>
                    <a:pt x="161" y="68"/>
                    <a:pt x="168" y="68"/>
                  </a:cubicBezTo>
                  <a:cubicBezTo>
                    <a:pt x="175" y="69"/>
                    <a:pt x="180" y="66"/>
                    <a:pt x="180" y="66"/>
                  </a:cubicBezTo>
                  <a:cubicBezTo>
                    <a:pt x="185" y="68"/>
                    <a:pt x="185" y="68"/>
                    <a:pt x="185" y="68"/>
                  </a:cubicBezTo>
                  <a:cubicBezTo>
                    <a:pt x="186" y="66"/>
                    <a:pt x="186" y="64"/>
                    <a:pt x="190" y="64"/>
                  </a:cubicBezTo>
                  <a:cubicBezTo>
                    <a:pt x="195" y="63"/>
                    <a:pt x="197" y="67"/>
                    <a:pt x="200" y="66"/>
                  </a:cubicBezTo>
                  <a:cubicBezTo>
                    <a:pt x="202" y="65"/>
                    <a:pt x="211" y="74"/>
                    <a:pt x="212" y="68"/>
                  </a:cubicBezTo>
                  <a:cubicBezTo>
                    <a:pt x="212" y="66"/>
                    <a:pt x="208" y="59"/>
                    <a:pt x="206" y="59"/>
                  </a:cubicBezTo>
                  <a:close/>
                  <a:moveTo>
                    <a:pt x="19" y="16"/>
                  </a:moveTo>
                  <a:cubicBezTo>
                    <a:pt x="23" y="14"/>
                    <a:pt x="32" y="16"/>
                    <a:pt x="34" y="14"/>
                  </a:cubicBezTo>
                  <a:cubicBezTo>
                    <a:pt x="36" y="12"/>
                    <a:pt x="28" y="10"/>
                    <a:pt x="25" y="8"/>
                  </a:cubicBezTo>
                  <a:cubicBezTo>
                    <a:pt x="24" y="6"/>
                    <a:pt x="23" y="4"/>
                    <a:pt x="22" y="2"/>
                  </a:cubicBezTo>
                  <a:cubicBezTo>
                    <a:pt x="21" y="3"/>
                    <a:pt x="19" y="3"/>
                    <a:pt x="18" y="3"/>
                  </a:cubicBezTo>
                  <a:cubicBezTo>
                    <a:pt x="15" y="1"/>
                    <a:pt x="8" y="2"/>
                    <a:pt x="6" y="3"/>
                  </a:cubicBezTo>
                  <a:cubicBezTo>
                    <a:pt x="5" y="3"/>
                    <a:pt x="7" y="7"/>
                    <a:pt x="7" y="10"/>
                  </a:cubicBezTo>
                  <a:cubicBezTo>
                    <a:pt x="7" y="13"/>
                    <a:pt x="4" y="14"/>
                    <a:pt x="4" y="15"/>
                  </a:cubicBezTo>
                  <a:cubicBezTo>
                    <a:pt x="4" y="17"/>
                    <a:pt x="3" y="18"/>
                    <a:pt x="1" y="19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3" y="22"/>
                    <a:pt x="15" y="17"/>
                    <a:pt x="19" y="1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12639" y="3203390"/>
              <a:ext cx="60651" cy="5686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8"/>
                </a:cxn>
                <a:cxn ang="0">
                  <a:pos x="1" y="11"/>
                </a:cxn>
                <a:cxn ang="0">
                  <a:pos x="8" y="18"/>
                </a:cxn>
                <a:cxn ang="0">
                  <a:pos x="9" y="25"/>
                </a:cxn>
                <a:cxn ang="0">
                  <a:pos x="14" y="25"/>
                </a:cxn>
                <a:cxn ang="0">
                  <a:pos x="25" y="11"/>
                </a:cxn>
                <a:cxn ang="0">
                  <a:pos x="12" y="0"/>
                </a:cxn>
              </a:cxnLst>
              <a:rect l="0" t="0" r="r" b="b"/>
              <a:pathLst>
                <a:path w="26" h="25">
                  <a:moveTo>
                    <a:pt x="12" y="0"/>
                  </a:moveTo>
                  <a:cubicBezTo>
                    <a:pt x="8" y="0"/>
                    <a:pt x="1" y="4"/>
                    <a:pt x="0" y="8"/>
                  </a:cubicBezTo>
                  <a:cubicBezTo>
                    <a:pt x="0" y="8"/>
                    <a:pt x="1" y="10"/>
                    <a:pt x="1" y="11"/>
                  </a:cubicBezTo>
                  <a:cubicBezTo>
                    <a:pt x="2" y="14"/>
                    <a:pt x="5" y="17"/>
                    <a:pt x="8" y="18"/>
                  </a:cubicBezTo>
                  <a:cubicBezTo>
                    <a:pt x="10" y="19"/>
                    <a:pt x="10" y="22"/>
                    <a:pt x="9" y="25"/>
                  </a:cubicBezTo>
                  <a:cubicBezTo>
                    <a:pt x="11" y="25"/>
                    <a:pt x="13" y="25"/>
                    <a:pt x="14" y="25"/>
                  </a:cubicBezTo>
                  <a:cubicBezTo>
                    <a:pt x="17" y="24"/>
                    <a:pt x="24" y="14"/>
                    <a:pt x="25" y="11"/>
                  </a:cubicBezTo>
                  <a:cubicBezTo>
                    <a:pt x="26" y="8"/>
                    <a:pt x="17" y="1"/>
                    <a:pt x="12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74486" y="2989216"/>
              <a:ext cx="176268" cy="168686"/>
            </a:xfrm>
            <a:custGeom>
              <a:avLst/>
              <a:gdLst/>
              <a:ahLst/>
              <a:cxnLst>
                <a:cxn ang="0">
                  <a:pos x="74" y="4"/>
                </a:cxn>
                <a:cxn ang="0">
                  <a:pos x="65" y="0"/>
                </a:cxn>
                <a:cxn ang="0">
                  <a:pos x="58" y="9"/>
                </a:cxn>
                <a:cxn ang="0">
                  <a:pos x="50" y="15"/>
                </a:cxn>
                <a:cxn ang="0">
                  <a:pos x="46" y="19"/>
                </a:cxn>
                <a:cxn ang="0">
                  <a:pos x="38" y="21"/>
                </a:cxn>
                <a:cxn ang="0">
                  <a:pos x="31" y="18"/>
                </a:cxn>
                <a:cxn ang="0">
                  <a:pos x="24" y="26"/>
                </a:cxn>
                <a:cxn ang="0">
                  <a:pos x="3" y="38"/>
                </a:cxn>
                <a:cxn ang="0">
                  <a:pos x="0" y="43"/>
                </a:cxn>
                <a:cxn ang="0">
                  <a:pos x="13" y="49"/>
                </a:cxn>
                <a:cxn ang="0">
                  <a:pos x="6" y="62"/>
                </a:cxn>
                <a:cxn ang="0">
                  <a:pos x="8" y="68"/>
                </a:cxn>
                <a:cxn ang="0">
                  <a:pos x="14" y="71"/>
                </a:cxn>
                <a:cxn ang="0">
                  <a:pos x="22" y="70"/>
                </a:cxn>
                <a:cxn ang="0">
                  <a:pos x="25" y="71"/>
                </a:cxn>
                <a:cxn ang="0">
                  <a:pos x="31" y="66"/>
                </a:cxn>
                <a:cxn ang="0">
                  <a:pos x="42" y="64"/>
                </a:cxn>
                <a:cxn ang="0">
                  <a:pos x="48" y="62"/>
                </a:cxn>
                <a:cxn ang="0">
                  <a:pos x="38" y="52"/>
                </a:cxn>
                <a:cxn ang="0">
                  <a:pos x="41" y="42"/>
                </a:cxn>
                <a:cxn ang="0">
                  <a:pos x="61" y="30"/>
                </a:cxn>
                <a:cxn ang="0">
                  <a:pos x="65" y="17"/>
                </a:cxn>
                <a:cxn ang="0">
                  <a:pos x="77" y="4"/>
                </a:cxn>
                <a:cxn ang="0">
                  <a:pos x="74" y="4"/>
                </a:cxn>
              </a:cxnLst>
              <a:rect l="0" t="0" r="r" b="b"/>
              <a:pathLst>
                <a:path w="77" h="74">
                  <a:moveTo>
                    <a:pt x="74" y="4"/>
                  </a:moveTo>
                  <a:cubicBezTo>
                    <a:pt x="70" y="5"/>
                    <a:pt x="68" y="0"/>
                    <a:pt x="65" y="0"/>
                  </a:cubicBezTo>
                  <a:cubicBezTo>
                    <a:pt x="61" y="0"/>
                    <a:pt x="62" y="9"/>
                    <a:pt x="58" y="9"/>
                  </a:cubicBezTo>
                  <a:cubicBezTo>
                    <a:pt x="54" y="9"/>
                    <a:pt x="55" y="14"/>
                    <a:pt x="50" y="15"/>
                  </a:cubicBezTo>
                  <a:cubicBezTo>
                    <a:pt x="45" y="16"/>
                    <a:pt x="43" y="16"/>
                    <a:pt x="46" y="19"/>
                  </a:cubicBezTo>
                  <a:cubicBezTo>
                    <a:pt x="48" y="23"/>
                    <a:pt x="43" y="21"/>
                    <a:pt x="38" y="21"/>
                  </a:cubicBezTo>
                  <a:cubicBezTo>
                    <a:pt x="34" y="21"/>
                    <a:pt x="34" y="18"/>
                    <a:pt x="31" y="18"/>
                  </a:cubicBezTo>
                  <a:cubicBezTo>
                    <a:pt x="28" y="18"/>
                    <a:pt x="26" y="24"/>
                    <a:pt x="24" y="26"/>
                  </a:cubicBezTo>
                  <a:cubicBezTo>
                    <a:pt x="22" y="29"/>
                    <a:pt x="7" y="36"/>
                    <a:pt x="3" y="38"/>
                  </a:cubicBezTo>
                  <a:cubicBezTo>
                    <a:pt x="2" y="39"/>
                    <a:pt x="1" y="41"/>
                    <a:pt x="0" y="43"/>
                  </a:cubicBezTo>
                  <a:cubicBezTo>
                    <a:pt x="5" y="43"/>
                    <a:pt x="10" y="46"/>
                    <a:pt x="13" y="49"/>
                  </a:cubicBezTo>
                  <a:cubicBezTo>
                    <a:pt x="16" y="53"/>
                    <a:pt x="9" y="58"/>
                    <a:pt x="6" y="62"/>
                  </a:cubicBezTo>
                  <a:cubicBezTo>
                    <a:pt x="3" y="65"/>
                    <a:pt x="8" y="65"/>
                    <a:pt x="8" y="68"/>
                  </a:cubicBezTo>
                  <a:cubicBezTo>
                    <a:pt x="8" y="71"/>
                    <a:pt x="12" y="74"/>
                    <a:pt x="14" y="71"/>
                  </a:cubicBezTo>
                  <a:cubicBezTo>
                    <a:pt x="15" y="69"/>
                    <a:pt x="18" y="70"/>
                    <a:pt x="22" y="70"/>
                  </a:cubicBezTo>
                  <a:cubicBezTo>
                    <a:pt x="24" y="70"/>
                    <a:pt x="24" y="70"/>
                    <a:pt x="25" y="71"/>
                  </a:cubicBezTo>
                  <a:cubicBezTo>
                    <a:pt x="27" y="69"/>
                    <a:pt x="30" y="67"/>
                    <a:pt x="31" y="66"/>
                  </a:cubicBezTo>
                  <a:cubicBezTo>
                    <a:pt x="33" y="64"/>
                    <a:pt x="38" y="64"/>
                    <a:pt x="42" y="64"/>
                  </a:cubicBezTo>
                  <a:cubicBezTo>
                    <a:pt x="44" y="64"/>
                    <a:pt x="46" y="63"/>
                    <a:pt x="48" y="62"/>
                  </a:cubicBezTo>
                  <a:cubicBezTo>
                    <a:pt x="43" y="57"/>
                    <a:pt x="39" y="53"/>
                    <a:pt x="38" y="52"/>
                  </a:cubicBezTo>
                  <a:cubicBezTo>
                    <a:pt x="34" y="50"/>
                    <a:pt x="36" y="43"/>
                    <a:pt x="41" y="42"/>
                  </a:cubicBezTo>
                  <a:cubicBezTo>
                    <a:pt x="46" y="41"/>
                    <a:pt x="57" y="32"/>
                    <a:pt x="61" y="30"/>
                  </a:cubicBezTo>
                  <a:cubicBezTo>
                    <a:pt x="64" y="28"/>
                    <a:pt x="62" y="22"/>
                    <a:pt x="65" y="17"/>
                  </a:cubicBezTo>
                  <a:cubicBezTo>
                    <a:pt x="66" y="14"/>
                    <a:pt x="72" y="9"/>
                    <a:pt x="77" y="4"/>
                  </a:cubicBezTo>
                  <a:cubicBezTo>
                    <a:pt x="76" y="4"/>
                    <a:pt x="75" y="4"/>
                    <a:pt x="74" y="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65709" y="3366390"/>
              <a:ext cx="199012" cy="113721"/>
            </a:xfrm>
            <a:custGeom>
              <a:avLst/>
              <a:gdLst/>
              <a:ahLst/>
              <a:cxnLst>
                <a:cxn ang="0">
                  <a:pos x="85" y="32"/>
                </a:cxn>
                <a:cxn ang="0">
                  <a:pos x="83" y="32"/>
                </a:cxn>
                <a:cxn ang="0">
                  <a:pos x="68" y="29"/>
                </a:cxn>
                <a:cxn ang="0">
                  <a:pos x="46" y="20"/>
                </a:cxn>
                <a:cxn ang="0">
                  <a:pos x="23" y="3"/>
                </a:cxn>
                <a:cxn ang="0">
                  <a:pos x="14" y="2"/>
                </a:cxn>
                <a:cxn ang="0">
                  <a:pos x="7" y="4"/>
                </a:cxn>
                <a:cxn ang="0">
                  <a:pos x="2" y="10"/>
                </a:cxn>
                <a:cxn ang="0">
                  <a:pos x="0" y="19"/>
                </a:cxn>
                <a:cxn ang="0">
                  <a:pos x="6" y="23"/>
                </a:cxn>
                <a:cxn ang="0">
                  <a:pos x="15" y="27"/>
                </a:cxn>
                <a:cxn ang="0">
                  <a:pos x="23" y="32"/>
                </a:cxn>
                <a:cxn ang="0">
                  <a:pos x="33" y="37"/>
                </a:cxn>
                <a:cxn ang="0">
                  <a:pos x="43" y="35"/>
                </a:cxn>
                <a:cxn ang="0">
                  <a:pos x="50" y="42"/>
                </a:cxn>
                <a:cxn ang="0">
                  <a:pos x="64" y="47"/>
                </a:cxn>
                <a:cxn ang="0">
                  <a:pos x="84" y="46"/>
                </a:cxn>
                <a:cxn ang="0">
                  <a:pos x="84" y="34"/>
                </a:cxn>
                <a:cxn ang="0">
                  <a:pos x="85" y="32"/>
                </a:cxn>
              </a:cxnLst>
              <a:rect l="0" t="0" r="r" b="b"/>
              <a:pathLst>
                <a:path w="87" h="50">
                  <a:moveTo>
                    <a:pt x="85" y="32"/>
                  </a:moveTo>
                  <a:cubicBezTo>
                    <a:pt x="84" y="32"/>
                    <a:pt x="84" y="31"/>
                    <a:pt x="83" y="32"/>
                  </a:cubicBezTo>
                  <a:cubicBezTo>
                    <a:pt x="76" y="32"/>
                    <a:pt x="72" y="29"/>
                    <a:pt x="68" y="29"/>
                  </a:cubicBezTo>
                  <a:cubicBezTo>
                    <a:pt x="64" y="29"/>
                    <a:pt x="51" y="24"/>
                    <a:pt x="46" y="20"/>
                  </a:cubicBezTo>
                  <a:cubicBezTo>
                    <a:pt x="41" y="16"/>
                    <a:pt x="27" y="7"/>
                    <a:pt x="23" y="3"/>
                  </a:cubicBezTo>
                  <a:cubicBezTo>
                    <a:pt x="20" y="0"/>
                    <a:pt x="15" y="0"/>
                    <a:pt x="14" y="2"/>
                  </a:cubicBezTo>
                  <a:cubicBezTo>
                    <a:pt x="14" y="3"/>
                    <a:pt x="11" y="3"/>
                    <a:pt x="7" y="4"/>
                  </a:cubicBezTo>
                  <a:cubicBezTo>
                    <a:pt x="6" y="5"/>
                    <a:pt x="2" y="8"/>
                    <a:pt x="2" y="10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21"/>
                    <a:pt x="5" y="21"/>
                    <a:pt x="6" y="23"/>
                  </a:cubicBezTo>
                  <a:cubicBezTo>
                    <a:pt x="7" y="25"/>
                    <a:pt x="15" y="26"/>
                    <a:pt x="15" y="27"/>
                  </a:cubicBezTo>
                  <a:cubicBezTo>
                    <a:pt x="15" y="29"/>
                    <a:pt x="20" y="31"/>
                    <a:pt x="23" y="32"/>
                  </a:cubicBezTo>
                  <a:cubicBezTo>
                    <a:pt x="27" y="32"/>
                    <a:pt x="31" y="36"/>
                    <a:pt x="33" y="37"/>
                  </a:cubicBezTo>
                  <a:cubicBezTo>
                    <a:pt x="35" y="39"/>
                    <a:pt x="41" y="35"/>
                    <a:pt x="43" y="35"/>
                  </a:cubicBezTo>
                  <a:cubicBezTo>
                    <a:pt x="46" y="35"/>
                    <a:pt x="49" y="39"/>
                    <a:pt x="50" y="42"/>
                  </a:cubicBezTo>
                  <a:cubicBezTo>
                    <a:pt x="50" y="44"/>
                    <a:pt x="62" y="45"/>
                    <a:pt x="64" y="47"/>
                  </a:cubicBezTo>
                  <a:cubicBezTo>
                    <a:pt x="67" y="50"/>
                    <a:pt x="81" y="48"/>
                    <a:pt x="84" y="46"/>
                  </a:cubicBezTo>
                  <a:cubicBezTo>
                    <a:pt x="87" y="43"/>
                    <a:pt x="84" y="38"/>
                    <a:pt x="84" y="34"/>
                  </a:cubicBezTo>
                  <a:cubicBezTo>
                    <a:pt x="84" y="33"/>
                    <a:pt x="85" y="32"/>
                    <a:pt x="85" y="3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53802" y="3417564"/>
              <a:ext cx="217965" cy="487105"/>
            </a:xfrm>
            <a:custGeom>
              <a:avLst/>
              <a:gdLst/>
              <a:ahLst/>
              <a:cxnLst>
                <a:cxn ang="0">
                  <a:pos x="78" y="193"/>
                </a:cxn>
                <a:cxn ang="0">
                  <a:pos x="74" y="185"/>
                </a:cxn>
                <a:cxn ang="0">
                  <a:pos x="70" y="171"/>
                </a:cxn>
                <a:cxn ang="0">
                  <a:pos x="66" y="159"/>
                </a:cxn>
                <a:cxn ang="0">
                  <a:pos x="67" y="151"/>
                </a:cxn>
                <a:cxn ang="0">
                  <a:pos x="68" y="146"/>
                </a:cxn>
                <a:cxn ang="0">
                  <a:pos x="66" y="138"/>
                </a:cxn>
                <a:cxn ang="0">
                  <a:pos x="57" y="128"/>
                </a:cxn>
                <a:cxn ang="0">
                  <a:pos x="59" y="110"/>
                </a:cxn>
                <a:cxn ang="0">
                  <a:pos x="66" y="106"/>
                </a:cxn>
                <a:cxn ang="0">
                  <a:pos x="74" y="104"/>
                </a:cxn>
                <a:cxn ang="0">
                  <a:pos x="84" y="98"/>
                </a:cxn>
                <a:cxn ang="0">
                  <a:pos x="90" y="93"/>
                </a:cxn>
                <a:cxn ang="0">
                  <a:pos x="96" y="84"/>
                </a:cxn>
                <a:cxn ang="0">
                  <a:pos x="96" y="84"/>
                </a:cxn>
                <a:cxn ang="0">
                  <a:pos x="91" y="85"/>
                </a:cxn>
                <a:cxn ang="0">
                  <a:pos x="84" y="81"/>
                </a:cxn>
                <a:cxn ang="0">
                  <a:pos x="78" y="78"/>
                </a:cxn>
                <a:cxn ang="0">
                  <a:pos x="78" y="71"/>
                </a:cxn>
                <a:cxn ang="0">
                  <a:pos x="74" y="66"/>
                </a:cxn>
                <a:cxn ang="0">
                  <a:pos x="70" y="56"/>
                </a:cxn>
                <a:cxn ang="0">
                  <a:pos x="60" y="54"/>
                </a:cxn>
                <a:cxn ang="0">
                  <a:pos x="58" y="49"/>
                </a:cxn>
                <a:cxn ang="0">
                  <a:pos x="67" y="33"/>
                </a:cxn>
                <a:cxn ang="0">
                  <a:pos x="70" y="17"/>
                </a:cxn>
                <a:cxn ang="0">
                  <a:pos x="65" y="11"/>
                </a:cxn>
                <a:cxn ang="0">
                  <a:pos x="63" y="5"/>
                </a:cxn>
                <a:cxn ang="0">
                  <a:pos x="55" y="2"/>
                </a:cxn>
                <a:cxn ang="0">
                  <a:pos x="53" y="3"/>
                </a:cxn>
                <a:cxn ang="0">
                  <a:pos x="54" y="3"/>
                </a:cxn>
                <a:cxn ang="0">
                  <a:pos x="51" y="8"/>
                </a:cxn>
                <a:cxn ang="0">
                  <a:pos x="52" y="16"/>
                </a:cxn>
                <a:cxn ang="0">
                  <a:pos x="47" y="16"/>
                </a:cxn>
                <a:cxn ang="0">
                  <a:pos x="38" y="20"/>
                </a:cxn>
                <a:cxn ang="0">
                  <a:pos x="30" y="28"/>
                </a:cxn>
                <a:cxn ang="0">
                  <a:pos x="27" y="42"/>
                </a:cxn>
                <a:cxn ang="0">
                  <a:pos x="23" y="56"/>
                </a:cxn>
                <a:cxn ang="0">
                  <a:pos x="14" y="56"/>
                </a:cxn>
                <a:cxn ang="0">
                  <a:pos x="12" y="67"/>
                </a:cxn>
                <a:cxn ang="0">
                  <a:pos x="9" y="79"/>
                </a:cxn>
                <a:cxn ang="0">
                  <a:pos x="4" y="87"/>
                </a:cxn>
                <a:cxn ang="0">
                  <a:pos x="0" y="91"/>
                </a:cxn>
                <a:cxn ang="0">
                  <a:pos x="10" y="102"/>
                </a:cxn>
                <a:cxn ang="0">
                  <a:pos x="23" y="125"/>
                </a:cxn>
                <a:cxn ang="0">
                  <a:pos x="22" y="143"/>
                </a:cxn>
                <a:cxn ang="0">
                  <a:pos x="26" y="149"/>
                </a:cxn>
                <a:cxn ang="0">
                  <a:pos x="37" y="148"/>
                </a:cxn>
                <a:cxn ang="0">
                  <a:pos x="47" y="136"/>
                </a:cxn>
                <a:cxn ang="0">
                  <a:pos x="53" y="141"/>
                </a:cxn>
                <a:cxn ang="0">
                  <a:pos x="57" y="153"/>
                </a:cxn>
                <a:cxn ang="0">
                  <a:pos x="63" y="178"/>
                </a:cxn>
                <a:cxn ang="0">
                  <a:pos x="67" y="195"/>
                </a:cxn>
                <a:cxn ang="0">
                  <a:pos x="69" y="209"/>
                </a:cxn>
                <a:cxn ang="0">
                  <a:pos x="68" y="212"/>
                </a:cxn>
                <a:cxn ang="0">
                  <a:pos x="78" y="193"/>
                </a:cxn>
              </a:cxnLst>
              <a:rect l="0" t="0" r="r" b="b"/>
              <a:pathLst>
                <a:path w="96" h="213">
                  <a:moveTo>
                    <a:pt x="78" y="193"/>
                  </a:moveTo>
                  <a:cubicBezTo>
                    <a:pt x="78" y="189"/>
                    <a:pt x="74" y="188"/>
                    <a:pt x="74" y="185"/>
                  </a:cubicBezTo>
                  <a:cubicBezTo>
                    <a:pt x="74" y="181"/>
                    <a:pt x="74" y="175"/>
                    <a:pt x="70" y="171"/>
                  </a:cubicBezTo>
                  <a:cubicBezTo>
                    <a:pt x="65" y="167"/>
                    <a:pt x="63" y="161"/>
                    <a:pt x="66" y="159"/>
                  </a:cubicBezTo>
                  <a:cubicBezTo>
                    <a:pt x="68" y="157"/>
                    <a:pt x="66" y="150"/>
                    <a:pt x="67" y="151"/>
                  </a:cubicBezTo>
                  <a:cubicBezTo>
                    <a:pt x="69" y="151"/>
                    <a:pt x="71" y="147"/>
                    <a:pt x="68" y="146"/>
                  </a:cubicBezTo>
                  <a:cubicBezTo>
                    <a:pt x="65" y="144"/>
                    <a:pt x="68" y="139"/>
                    <a:pt x="66" y="138"/>
                  </a:cubicBezTo>
                  <a:cubicBezTo>
                    <a:pt x="63" y="137"/>
                    <a:pt x="57" y="130"/>
                    <a:pt x="57" y="128"/>
                  </a:cubicBezTo>
                  <a:cubicBezTo>
                    <a:pt x="57" y="126"/>
                    <a:pt x="59" y="113"/>
                    <a:pt x="59" y="110"/>
                  </a:cubicBezTo>
                  <a:cubicBezTo>
                    <a:pt x="60" y="107"/>
                    <a:pt x="64" y="106"/>
                    <a:pt x="66" y="106"/>
                  </a:cubicBezTo>
                  <a:cubicBezTo>
                    <a:pt x="67" y="106"/>
                    <a:pt x="72" y="107"/>
                    <a:pt x="74" y="104"/>
                  </a:cubicBezTo>
                  <a:cubicBezTo>
                    <a:pt x="76" y="101"/>
                    <a:pt x="83" y="100"/>
                    <a:pt x="84" y="98"/>
                  </a:cubicBezTo>
                  <a:cubicBezTo>
                    <a:pt x="85" y="96"/>
                    <a:pt x="90" y="96"/>
                    <a:pt x="90" y="93"/>
                  </a:cubicBezTo>
                  <a:cubicBezTo>
                    <a:pt x="90" y="90"/>
                    <a:pt x="96" y="84"/>
                    <a:pt x="96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3"/>
                    <a:pt x="94" y="84"/>
                    <a:pt x="91" y="85"/>
                  </a:cubicBezTo>
                  <a:cubicBezTo>
                    <a:pt x="86" y="87"/>
                    <a:pt x="84" y="84"/>
                    <a:pt x="84" y="81"/>
                  </a:cubicBezTo>
                  <a:cubicBezTo>
                    <a:pt x="85" y="78"/>
                    <a:pt x="81" y="78"/>
                    <a:pt x="78" y="78"/>
                  </a:cubicBezTo>
                  <a:cubicBezTo>
                    <a:pt x="75" y="78"/>
                    <a:pt x="77" y="74"/>
                    <a:pt x="78" y="71"/>
                  </a:cubicBezTo>
                  <a:cubicBezTo>
                    <a:pt x="79" y="68"/>
                    <a:pt x="77" y="66"/>
                    <a:pt x="74" y="66"/>
                  </a:cubicBezTo>
                  <a:cubicBezTo>
                    <a:pt x="70" y="65"/>
                    <a:pt x="69" y="58"/>
                    <a:pt x="70" y="56"/>
                  </a:cubicBezTo>
                  <a:cubicBezTo>
                    <a:pt x="71" y="54"/>
                    <a:pt x="63" y="53"/>
                    <a:pt x="60" y="54"/>
                  </a:cubicBezTo>
                  <a:cubicBezTo>
                    <a:pt x="56" y="56"/>
                    <a:pt x="59" y="51"/>
                    <a:pt x="58" y="49"/>
                  </a:cubicBezTo>
                  <a:cubicBezTo>
                    <a:pt x="57" y="46"/>
                    <a:pt x="62" y="38"/>
                    <a:pt x="67" y="33"/>
                  </a:cubicBezTo>
                  <a:cubicBezTo>
                    <a:pt x="72" y="28"/>
                    <a:pt x="70" y="22"/>
                    <a:pt x="70" y="17"/>
                  </a:cubicBezTo>
                  <a:cubicBezTo>
                    <a:pt x="70" y="11"/>
                    <a:pt x="68" y="11"/>
                    <a:pt x="65" y="11"/>
                  </a:cubicBezTo>
                  <a:cubicBezTo>
                    <a:pt x="63" y="11"/>
                    <a:pt x="63" y="8"/>
                    <a:pt x="63" y="5"/>
                  </a:cubicBezTo>
                  <a:cubicBezTo>
                    <a:pt x="63" y="2"/>
                    <a:pt x="58" y="0"/>
                    <a:pt x="55" y="2"/>
                  </a:cubicBezTo>
                  <a:cubicBezTo>
                    <a:pt x="55" y="2"/>
                    <a:pt x="54" y="2"/>
                    <a:pt x="53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3" y="7"/>
                    <a:pt x="51" y="8"/>
                  </a:cubicBezTo>
                  <a:cubicBezTo>
                    <a:pt x="49" y="9"/>
                    <a:pt x="49" y="12"/>
                    <a:pt x="52" y="16"/>
                  </a:cubicBezTo>
                  <a:cubicBezTo>
                    <a:pt x="55" y="20"/>
                    <a:pt x="48" y="18"/>
                    <a:pt x="47" y="16"/>
                  </a:cubicBezTo>
                  <a:cubicBezTo>
                    <a:pt x="46" y="13"/>
                    <a:pt x="41" y="17"/>
                    <a:pt x="38" y="20"/>
                  </a:cubicBezTo>
                  <a:cubicBezTo>
                    <a:pt x="35" y="22"/>
                    <a:pt x="30" y="24"/>
                    <a:pt x="30" y="28"/>
                  </a:cubicBezTo>
                  <a:cubicBezTo>
                    <a:pt x="30" y="33"/>
                    <a:pt x="26" y="38"/>
                    <a:pt x="27" y="42"/>
                  </a:cubicBezTo>
                  <a:cubicBezTo>
                    <a:pt x="28" y="46"/>
                    <a:pt x="23" y="54"/>
                    <a:pt x="23" y="56"/>
                  </a:cubicBezTo>
                  <a:cubicBezTo>
                    <a:pt x="23" y="58"/>
                    <a:pt x="15" y="56"/>
                    <a:pt x="14" y="56"/>
                  </a:cubicBezTo>
                  <a:cubicBezTo>
                    <a:pt x="13" y="56"/>
                    <a:pt x="14" y="64"/>
                    <a:pt x="12" y="67"/>
                  </a:cubicBezTo>
                  <a:cubicBezTo>
                    <a:pt x="10" y="69"/>
                    <a:pt x="11" y="79"/>
                    <a:pt x="9" y="79"/>
                  </a:cubicBezTo>
                  <a:cubicBezTo>
                    <a:pt x="6" y="79"/>
                    <a:pt x="4" y="87"/>
                    <a:pt x="4" y="87"/>
                  </a:cubicBezTo>
                  <a:cubicBezTo>
                    <a:pt x="4" y="87"/>
                    <a:pt x="2" y="89"/>
                    <a:pt x="0" y="91"/>
                  </a:cubicBezTo>
                  <a:cubicBezTo>
                    <a:pt x="2" y="95"/>
                    <a:pt x="6" y="100"/>
                    <a:pt x="10" y="102"/>
                  </a:cubicBezTo>
                  <a:cubicBezTo>
                    <a:pt x="17" y="104"/>
                    <a:pt x="21" y="118"/>
                    <a:pt x="23" y="125"/>
                  </a:cubicBezTo>
                  <a:cubicBezTo>
                    <a:pt x="25" y="132"/>
                    <a:pt x="24" y="139"/>
                    <a:pt x="22" y="143"/>
                  </a:cubicBezTo>
                  <a:cubicBezTo>
                    <a:pt x="19" y="147"/>
                    <a:pt x="22" y="147"/>
                    <a:pt x="26" y="149"/>
                  </a:cubicBezTo>
                  <a:cubicBezTo>
                    <a:pt x="30" y="151"/>
                    <a:pt x="34" y="152"/>
                    <a:pt x="37" y="148"/>
                  </a:cubicBezTo>
                  <a:cubicBezTo>
                    <a:pt x="40" y="144"/>
                    <a:pt x="46" y="141"/>
                    <a:pt x="47" y="136"/>
                  </a:cubicBezTo>
                  <a:cubicBezTo>
                    <a:pt x="48" y="132"/>
                    <a:pt x="50" y="138"/>
                    <a:pt x="53" y="141"/>
                  </a:cubicBezTo>
                  <a:cubicBezTo>
                    <a:pt x="55" y="143"/>
                    <a:pt x="57" y="148"/>
                    <a:pt x="57" y="153"/>
                  </a:cubicBezTo>
                  <a:cubicBezTo>
                    <a:pt x="58" y="159"/>
                    <a:pt x="58" y="173"/>
                    <a:pt x="63" y="178"/>
                  </a:cubicBezTo>
                  <a:cubicBezTo>
                    <a:pt x="68" y="182"/>
                    <a:pt x="69" y="192"/>
                    <a:pt x="67" y="195"/>
                  </a:cubicBezTo>
                  <a:cubicBezTo>
                    <a:pt x="66" y="199"/>
                    <a:pt x="70" y="205"/>
                    <a:pt x="69" y="209"/>
                  </a:cubicBezTo>
                  <a:cubicBezTo>
                    <a:pt x="68" y="209"/>
                    <a:pt x="68" y="211"/>
                    <a:pt x="68" y="212"/>
                  </a:cubicBezTo>
                  <a:cubicBezTo>
                    <a:pt x="72" y="213"/>
                    <a:pt x="78" y="193"/>
                    <a:pt x="78" y="19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77988" y="3425145"/>
              <a:ext cx="77710" cy="47384"/>
            </a:xfrm>
            <a:custGeom>
              <a:avLst/>
              <a:gdLst/>
              <a:ahLst/>
              <a:cxnLst>
                <a:cxn ang="0">
                  <a:pos x="33" y="7"/>
                </a:cxn>
                <a:cxn ang="0">
                  <a:pos x="20" y="3"/>
                </a:cxn>
                <a:cxn ang="0">
                  <a:pos x="11" y="2"/>
                </a:cxn>
                <a:cxn ang="0">
                  <a:pos x="3" y="9"/>
                </a:cxn>
                <a:cxn ang="0">
                  <a:pos x="0" y="14"/>
                </a:cxn>
                <a:cxn ang="0">
                  <a:pos x="3" y="16"/>
                </a:cxn>
                <a:cxn ang="0">
                  <a:pos x="11" y="18"/>
                </a:cxn>
                <a:cxn ang="0">
                  <a:pos x="21" y="19"/>
                </a:cxn>
                <a:cxn ang="0">
                  <a:pos x="32" y="17"/>
                </a:cxn>
                <a:cxn ang="0">
                  <a:pos x="31" y="8"/>
                </a:cxn>
                <a:cxn ang="0">
                  <a:pos x="33" y="7"/>
                </a:cxn>
              </a:cxnLst>
              <a:rect l="0" t="0" r="r" b="b"/>
              <a:pathLst>
                <a:path w="34" h="21">
                  <a:moveTo>
                    <a:pt x="33" y="7"/>
                  </a:moveTo>
                  <a:cubicBezTo>
                    <a:pt x="26" y="1"/>
                    <a:pt x="24" y="6"/>
                    <a:pt x="20" y="3"/>
                  </a:cubicBezTo>
                  <a:cubicBezTo>
                    <a:pt x="15" y="1"/>
                    <a:pt x="13" y="0"/>
                    <a:pt x="11" y="2"/>
                  </a:cubicBezTo>
                  <a:cubicBezTo>
                    <a:pt x="8" y="4"/>
                    <a:pt x="5" y="3"/>
                    <a:pt x="3" y="9"/>
                  </a:cubicBezTo>
                  <a:cubicBezTo>
                    <a:pt x="2" y="11"/>
                    <a:pt x="1" y="12"/>
                    <a:pt x="0" y="14"/>
                  </a:cubicBezTo>
                  <a:cubicBezTo>
                    <a:pt x="1" y="15"/>
                    <a:pt x="2" y="16"/>
                    <a:pt x="3" y="16"/>
                  </a:cubicBezTo>
                  <a:cubicBezTo>
                    <a:pt x="5" y="16"/>
                    <a:pt x="7" y="19"/>
                    <a:pt x="11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6" y="17"/>
                    <a:pt x="31" y="21"/>
                    <a:pt x="32" y="17"/>
                  </a:cubicBezTo>
                  <a:cubicBezTo>
                    <a:pt x="34" y="14"/>
                    <a:pt x="31" y="8"/>
                    <a:pt x="31" y="8"/>
                  </a:cubicBezTo>
                  <a:cubicBezTo>
                    <a:pt x="31" y="8"/>
                    <a:pt x="32" y="7"/>
                    <a:pt x="33" y="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00197" y="3559715"/>
              <a:ext cx="191431" cy="396128"/>
            </a:xfrm>
            <a:custGeom>
              <a:avLst/>
              <a:gdLst/>
              <a:ahLst/>
              <a:cxnLst>
                <a:cxn ang="0">
                  <a:pos x="62" y="22"/>
                </a:cxn>
                <a:cxn ang="0">
                  <a:pos x="51" y="13"/>
                </a:cxn>
                <a:cxn ang="0">
                  <a:pos x="48" y="7"/>
                </a:cxn>
                <a:cxn ang="0">
                  <a:pos x="38" y="2"/>
                </a:cxn>
                <a:cxn ang="0">
                  <a:pos x="29" y="7"/>
                </a:cxn>
                <a:cxn ang="0">
                  <a:pos x="22" y="9"/>
                </a:cxn>
                <a:cxn ang="0">
                  <a:pos x="12" y="9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5" y="18"/>
                </a:cxn>
                <a:cxn ang="0">
                  <a:pos x="10" y="27"/>
                </a:cxn>
                <a:cxn ang="0">
                  <a:pos x="20" y="32"/>
                </a:cxn>
                <a:cxn ang="0">
                  <a:pos x="27" y="34"/>
                </a:cxn>
                <a:cxn ang="0">
                  <a:pos x="31" y="42"/>
                </a:cxn>
                <a:cxn ang="0">
                  <a:pos x="22" y="47"/>
                </a:cxn>
                <a:cxn ang="0">
                  <a:pos x="35" y="58"/>
                </a:cxn>
                <a:cxn ang="0">
                  <a:pos x="40" y="68"/>
                </a:cxn>
                <a:cxn ang="0">
                  <a:pos x="50" y="80"/>
                </a:cxn>
                <a:cxn ang="0">
                  <a:pos x="59" y="89"/>
                </a:cxn>
                <a:cxn ang="0">
                  <a:pos x="61" y="100"/>
                </a:cxn>
                <a:cxn ang="0">
                  <a:pos x="65" y="119"/>
                </a:cxn>
                <a:cxn ang="0">
                  <a:pos x="57" y="132"/>
                </a:cxn>
                <a:cxn ang="0">
                  <a:pos x="47" y="138"/>
                </a:cxn>
                <a:cxn ang="0">
                  <a:pos x="47" y="148"/>
                </a:cxn>
                <a:cxn ang="0">
                  <a:pos x="34" y="148"/>
                </a:cxn>
                <a:cxn ang="0">
                  <a:pos x="27" y="153"/>
                </a:cxn>
                <a:cxn ang="0">
                  <a:pos x="32" y="157"/>
                </a:cxn>
                <a:cxn ang="0">
                  <a:pos x="29" y="167"/>
                </a:cxn>
                <a:cxn ang="0">
                  <a:pos x="34" y="172"/>
                </a:cxn>
                <a:cxn ang="0">
                  <a:pos x="45" y="164"/>
                </a:cxn>
                <a:cxn ang="0">
                  <a:pos x="47" y="159"/>
                </a:cxn>
                <a:cxn ang="0">
                  <a:pos x="50" y="153"/>
                </a:cxn>
                <a:cxn ang="0">
                  <a:pos x="57" y="152"/>
                </a:cxn>
                <a:cxn ang="0">
                  <a:pos x="73" y="145"/>
                </a:cxn>
                <a:cxn ang="0">
                  <a:pos x="81" y="130"/>
                </a:cxn>
                <a:cxn ang="0">
                  <a:pos x="79" y="104"/>
                </a:cxn>
                <a:cxn ang="0">
                  <a:pos x="68" y="86"/>
                </a:cxn>
                <a:cxn ang="0">
                  <a:pos x="50" y="71"/>
                </a:cxn>
                <a:cxn ang="0">
                  <a:pos x="45" y="62"/>
                </a:cxn>
                <a:cxn ang="0">
                  <a:pos x="42" y="47"/>
                </a:cxn>
                <a:cxn ang="0">
                  <a:pos x="50" y="37"/>
                </a:cxn>
                <a:cxn ang="0">
                  <a:pos x="54" y="30"/>
                </a:cxn>
                <a:cxn ang="0">
                  <a:pos x="63" y="24"/>
                </a:cxn>
                <a:cxn ang="0">
                  <a:pos x="64" y="24"/>
                </a:cxn>
                <a:cxn ang="0">
                  <a:pos x="62" y="22"/>
                </a:cxn>
              </a:cxnLst>
              <a:rect l="0" t="0" r="r" b="b"/>
              <a:pathLst>
                <a:path w="84" h="174">
                  <a:moveTo>
                    <a:pt x="62" y="22"/>
                  </a:moveTo>
                  <a:cubicBezTo>
                    <a:pt x="59" y="21"/>
                    <a:pt x="51" y="15"/>
                    <a:pt x="51" y="13"/>
                  </a:cubicBezTo>
                  <a:cubicBezTo>
                    <a:pt x="51" y="11"/>
                    <a:pt x="55" y="7"/>
                    <a:pt x="48" y="7"/>
                  </a:cubicBezTo>
                  <a:cubicBezTo>
                    <a:pt x="40" y="6"/>
                    <a:pt x="40" y="3"/>
                    <a:pt x="38" y="2"/>
                  </a:cubicBezTo>
                  <a:cubicBezTo>
                    <a:pt x="37" y="0"/>
                    <a:pt x="31" y="4"/>
                    <a:pt x="29" y="7"/>
                  </a:cubicBezTo>
                  <a:cubicBezTo>
                    <a:pt x="28" y="11"/>
                    <a:pt x="26" y="7"/>
                    <a:pt x="22" y="9"/>
                  </a:cubicBezTo>
                  <a:cubicBezTo>
                    <a:pt x="18" y="11"/>
                    <a:pt x="14" y="6"/>
                    <a:pt x="12" y="9"/>
                  </a:cubicBezTo>
                  <a:cubicBezTo>
                    <a:pt x="10" y="12"/>
                    <a:pt x="6" y="7"/>
                    <a:pt x="4" y="10"/>
                  </a:cubicBezTo>
                  <a:cubicBezTo>
                    <a:pt x="3" y="11"/>
                    <a:pt x="2" y="11"/>
                    <a:pt x="0" y="12"/>
                  </a:cubicBezTo>
                  <a:cubicBezTo>
                    <a:pt x="2" y="14"/>
                    <a:pt x="5" y="16"/>
                    <a:pt x="5" y="18"/>
                  </a:cubicBezTo>
                  <a:cubicBezTo>
                    <a:pt x="5" y="21"/>
                    <a:pt x="10" y="23"/>
                    <a:pt x="10" y="27"/>
                  </a:cubicBezTo>
                  <a:cubicBezTo>
                    <a:pt x="10" y="30"/>
                    <a:pt x="17" y="33"/>
                    <a:pt x="20" y="32"/>
                  </a:cubicBezTo>
                  <a:cubicBezTo>
                    <a:pt x="22" y="30"/>
                    <a:pt x="27" y="29"/>
                    <a:pt x="27" y="34"/>
                  </a:cubicBezTo>
                  <a:cubicBezTo>
                    <a:pt x="28" y="39"/>
                    <a:pt x="31" y="39"/>
                    <a:pt x="31" y="42"/>
                  </a:cubicBezTo>
                  <a:cubicBezTo>
                    <a:pt x="31" y="46"/>
                    <a:pt x="24" y="44"/>
                    <a:pt x="22" y="47"/>
                  </a:cubicBezTo>
                  <a:cubicBezTo>
                    <a:pt x="21" y="51"/>
                    <a:pt x="35" y="55"/>
                    <a:pt x="35" y="58"/>
                  </a:cubicBezTo>
                  <a:cubicBezTo>
                    <a:pt x="35" y="61"/>
                    <a:pt x="39" y="64"/>
                    <a:pt x="40" y="68"/>
                  </a:cubicBezTo>
                  <a:cubicBezTo>
                    <a:pt x="42" y="72"/>
                    <a:pt x="48" y="76"/>
                    <a:pt x="50" y="80"/>
                  </a:cubicBezTo>
                  <a:cubicBezTo>
                    <a:pt x="51" y="84"/>
                    <a:pt x="57" y="87"/>
                    <a:pt x="59" y="89"/>
                  </a:cubicBezTo>
                  <a:cubicBezTo>
                    <a:pt x="61" y="91"/>
                    <a:pt x="62" y="96"/>
                    <a:pt x="61" y="100"/>
                  </a:cubicBezTo>
                  <a:cubicBezTo>
                    <a:pt x="60" y="104"/>
                    <a:pt x="60" y="112"/>
                    <a:pt x="65" y="119"/>
                  </a:cubicBezTo>
                  <a:cubicBezTo>
                    <a:pt x="69" y="125"/>
                    <a:pt x="60" y="128"/>
                    <a:pt x="57" y="132"/>
                  </a:cubicBezTo>
                  <a:cubicBezTo>
                    <a:pt x="54" y="135"/>
                    <a:pt x="55" y="140"/>
                    <a:pt x="47" y="138"/>
                  </a:cubicBezTo>
                  <a:cubicBezTo>
                    <a:pt x="38" y="136"/>
                    <a:pt x="48" y="145"/>
                    <a:pt x="47" y="148"/>
                  </a:cubicBezTo>
                  <a:cubicBezTo>
                    <a:pt x="45" y="151"/>
                    <a:pt x="34" y="145"/>
                    <a:pt x="34" y="148"/>
                  </a:cubicBezTo>
                  <a:cubicBezTo>
                    <a:pt x="34" y="150"/>
                    <a:pt x="30" y="152"/>
                    <a:pt x="27" y="153"/>
                  </a:cubicBezTo>
                  <a:cubicBezTo>
                    <a:pt x="28" y="155"/>
                    <a:pt x="30" y="156"/>
                    <a:pt x="32" y="157"/>
                  </a:cubicBezTo>
                  <a:cubicBezTo>
                    <a:pt x="35" y="159"/>
                    <a:pt x="29" y="162"/>
                    <a:pt x="29" y="167"/>
                  </a:cubicBezTo>
                  <a:cubicBezTo>
                    <a:pt x="29" y="172"/>
                    <a:pt x="33" y="174"/>
                    <a:pt x="34" y="172"/>
                  </a:cubicBezTo>
                  <a:cubicBezTo>
                    <a:pt x="36" y="169"/>
                    <a:pt x="42" y="165"/>
                    <a:pt x="45" y="164"/>
                  </a:cubicBezTo>
                  <a:cubicBezTo>
                    <a:pt x="47" y="163"/>
                    <a:pt x="45" y="159"/>
                    <a:pt x="47" y="159"/>
                  </a:cubicBezTo>
                  <a:cubicBezTo>
                    <a:pt x="50" y="160"/>
                    <a:pt x="49" y="156"/>
                    <a:pt x="50" y="153"/>
                  </a:cubicBezTo>
                  <a:cubicBezTo>
                    <a:pt x="51" y="151"/>
                    <a:pt x="53" y="152"/>
                    <a:pt x="57" y="152"/>
                  </a:cubicBezTo>
                  <a:cubicBezTo>
                    <a:pt x="61" y="152"/>
                    <a:pt x="67" y="149"/>
                    <a:pt x="73" y="145"/>
                  </a:cubicBezTo>
                  <a:cubicBezTo>
                    <a:pt x="78" y="141"/>
                    <a:pt x="79" y="140"/>
                    <a:pt x="81" y="130"/>
                  </a:cubicBezTo>
                  <a:cubicBezTo>
                    <a:pt x="84" y="119"/>
                    <a:pt x="79" y="107"/>
                    <a:pt x="79" y="104"/>
                  </a:cubicBezTo>
                  <a:cubicBezTo>
                    <a:pt x="79" y="101"/>
                    <a:pt x="71" y="86"/>
                    <a:pt x="68" y="86"/>
                  </a:cubicBezTo>
                  <a:cubicBezTo>
                    <a:pt x="65" y="86"/>
                    <a:pt x="52" y="73"/>
                    <a:pt x="50" y="71"/>
                  </a:cubicBezTo>
                  <a:cubicBezTo>
                    <a:pt x="48" y="69"/>
                    <a:pt x="48" y="65"/>
                    <a:pt x="45" y="62"/>
                  </a:cubicBezTo>
                  <a:cubicBezTo>
                    <a:pt x="42" y="59"/>
                    <a:pt x="41" y="52"/>
                    <a:pt x="42" y="47"/>
                  </a:cubicBezTo>
                  <a:cubicBezTo>
                    <a:pt x="43" y="42"/>
                    <a:pt x="50" y="40"/>
                    <a:pt x="50" y="37"/>
                  </a:cubicBezTo>
                  <a:cubicBezTo>
                    <a:pt x="50" y="33"/>
                    <a:pt x="51" y="30"/>
                    <a:pt x="54" y="30"/>
                  </a:cubicBezTo>
                  <a:cubicBezTo>
                    <a:pt x="58" y="30"/>
                    <a:pt x="62" y="27"/>
                    <a:pt x="63" y="24"/>
                  </a:cubicBezTo>
                  <a:cubicBezTo>
                    <a:pt x="63" y="24"/>
                    <a:pt x="64" y="24"/>
                    <a:pt x="64" y="24"/>
                  </a:cubicBezTo>
                  <a:cubicBezTo>
                    <a:pt x="63" y="22"/>
                    <a:pt x="62" y="22"/>
                    <a:pt x="62" y="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00197" y="3796633"/>
              <a:ext cx="157314" cy="111826"/>
            </a:xfrm>
            <a:custGeom>
              <a:avLst/>
              <a:gdLst/>
              <a:ahLst/>
              <a:cxnLst>
                <a:cxn ang="0">
                  <a:pos x="34" y="44"/>
                </a:cxn>
                <a:cxn ang="0">
                  <a:pos x="47" y="44"/>
                </a:cxn>
                <a:cxn ang="0">
                  <a:pos x="47" y="34"/>
                </a:cxn>
                <a:cxn ang="0">
                  <a:pos x="57" y="28"/>
                </a:cxn>
                <a:cxn ang="0">
                  <a:pos x="65" y="15"/>
                </a:cxn>
                <a:cxn ang="0">
                  <a:pos x="61" y="1"/>
                </a:cxn>
                <a:cxn ang="0">
                  <a:pos x="53" y="2"/>
                </a:cxn>
                <a:cxn ang="0">
                  <a:pos x="45" y="5"/>
                </a:cxn>
                <a:cxn ang="0">
                  <a:pos x="42" y="8"/>
                </a:cxn>
                <a:cxn ang="0">
                  <a:pos x="35" y="3"/>
                </a:cxn>
                <a:cxn ang="0">
                  <a:pos x="20" y="3"/>
                </a:cxn>
                <a:cxn ang="0">
                  <a:pos x="4" y="10"/>
                </a:cxn>
                <a:cxn ang="0">
                  <a:pos x="5" y="21"/>
                </a:cxn>
                <a:cxn ang="0">
                  <a:pos x="6" y="29"/>
                </a:cxn>
                <a:cxn ang="0">
                  <a:pos x="6" y="30"/>
                </a:cxn>
                <a:cxn ang="0">
                  <a:pos x="9" y="40"/>
                </a:cxn>
                <a:cxn ang="0">
                  <a:pos x="16" y="41"/>
                </a:cxn>
                <a:cxn ang="0">
                  <a:pos x="17" y="47"/>
                </a:cxn>
                <a:cxn ang="0">
                  <a:pos x="26" y="48"/>
                </a:cxn>
                <a:cxn ang="0">
                  <a:pos x="27" y="49"/>
                </a:cxn>
                <a:cxn ang="0">
                  <a:pos x="34" y="44"/>
                </a:cxn>
              </a:cxnLst>
              <a:rect l="0" t="0" r="r" b="b"/>
              <a:pathLst>
                <a:path w="69" h="49">
                  <a:moveTo>
                    <a:pt x="34" y="44"/>
                  </a:moveTo>
                  <a:cubicBezTo>
                    <a:pt x="34" y="41"/>
                    <a:pt x="45" y="47"/>
                    <a:pt x="47" y="44"/>
                  </a:cubicBezTo>
                  <a:cubicBezTo>
                    <a:pt x="48" y="41"/>
                    <a:pt x="38" y="32"/>
                    <a:pt x="47" y="34"/>
                  </a:cubicBezTo>
                  <a:cubicBezTo>
                    <a:pt x="55" y="36"/>
                    <a:pt x="54" y="31"/>
                    <a:pt x="57" y="28"/>
                  </a:cubicBezTo>
                  <a:cubicBezTo>
                    <a:pt x="60" y="24"/>
                    <a:pt x="69" y="21"/>
                    <a:pt x="65" y="15"/>
                  </a:cubicBezTo>
                  <a:cubicBezTo>
                    <a:pt x="61" y="10"/>
                    <a:pt x="61" y="5"/>
                    <a:pt x="61" y="1"/>
                  </a:cubicBezTo>
                  <a:cubicBezTo>
                    <a:pt x="58" y="3"/>
                    <a:pt x="54" y="3"/>
                    <a:pt x="53" y="2"/>
                  </a:cubicBezTo>
                  <a:cubicBezTo>
                    <a:pt x="50" y="1"/>
                    <a:pt x="45" y="1"/>
                    <a:pt x="45" y="5"/>
                  </a:cubicBezTo>
                  <a:cubicBezTo>
                    <a:pt x="45" y="9"/>
                    <a:pt x="41" y="9"/>
                    <a:pt x="42" y="8"/>
                  </a:cubicBezTo>
                  <a:cubicBezTo>
                    <a:pt x="42" y="6"/>
                    <a:pt x="38" y="6"/>
                    <a:pt x="35" y="3"/>
                  </a:cubicBezTo>
                  <a:cubicBezTo>
                    <a:pt x="33" y="0"/>
                    <a:pt x="24" y="4"/>
                    <a:pt x="20" y="3"/>
                  </a:cubicBezTo>
                  <a:cubicBezTo>
                    <a:pt x="16" y="1"/>
                    <a:pt x="9" y="5"/>
                    <a:pt x="4" y="10"/>
                  </a:cubicBezTo>
                  <a:cubicBezTo>
                    <a:pt x="0" y="16"/>
                    <a:pt x="5" y="16"/>
                    <a:pt x="5" y="21"/>
                  </a:cubicBezTo>
                  <a:cubicBezTo>
                    <a:pt x="5" y="25"/>
                    <a:pt x="8" y="25"/>
                    <a:pt x="6" y="29"/>
                  </a:cubicBezTo>
                  <a:cubicBezTo>
                    <a:pt x="6" y="29"/>
                    <a:pt x="6" y="29"/>
                    <a:pt x="6" y="30"/>
                  </a:cubicBezTo>
                  <a:cubicBezTo>
                    <a:pt x="11" y="31"/>
                    <a:pt x="9" y="37"/>
                    <a:pt x="9" y="40"/>
                  </a:cubicBezTo>
                  <a:cubicBezTo>
                    <a:pt x="10" y="43"/>
                    <a:pt x="14" y="41"/>
                    <a:pt x="16" y="41"/>
                  </a:cubicBezTo>
                  <a:cubicBezTo>
                    <a:pt x="19" y="41"/>
                    <a:pt x="15" y="45"/>
                    <a:pt x="17" y="47"/>
                  </a:cubicBezTo>
                  <a:cubicBezTo>
                    <a:pt x="19" y="49"/>
                    <a:pt x="25" y="45"/>
                    <a:pt x="26" y="48"/>
                  </a:cubicBezTo>
                  <a:cubicBezTo>
                    <a:pt x="26" y="48"/>
                    <a:pt x="26" y="49"/>
                    <a:pt x="27" y="49"/>
                  </a:cubicBezTo>
                  <a:cubicBezTo>
                    <a:pt x="30" y="48"/>
                    <a:pt x="34" y="46"/>
                    <a:pt x="34" y="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49022" y="3584354"/>
              <a:ext cx="191431" cy="233128"/>
            </a:xfrm>
            <a:custGeom>
              <a:avLst/>
              <a:gdLst/>
              <a:ahLst/>
              <a:cxnLst>
                <a:cxn ang="0">
                  <a:pos x="57" y="47"/>
                </a:cxn>
                <a:cxn ang="0">
                  <a:pos x="44" y="36"/>
                </a:cxn>
                <a:cxn ang="0">
                  <a:pos x="53" y="31"/>
                </a:cxn>
                <a:cxn ang="0">
                  <a:pos x="49" y="23"/>
                </a:cxn>
                <a:cxn ang="0">
                  <a:pos x="42" y="21"/>
                </a:cxn>
                <a:cxn ang="0">
                  <a:pos x="32" y="16"/>
                </a:cxn>
                <a:cxn ang="0">
                  <a:pos x="27" y="7"/>
                </a:cxn>
                <a:cxn ang="0">
                  <a:pos x="22" y="1"/>
                </a:cxn>
                <a:cxn ang="0">
                  <a:pos x="18" y="1"/>
                </a:cxn>
                <a:cxn ang="0">
                  <a:pos x="16" y="7"/>
                </a:cxn>
                <a:cxn ang="0">
                  <a:pos x="16" y="16"/>
                </a:cxn>
                <a:cxn ang="0">
                  <a:pos x="10" y="11"/>
                </a:cxn>
                <a:cxn ang="0">
                  <a:pos x="4" y="20"/>
                </a:cxn>
                <a:cxn ang="0">
                  <a:pos x="0" y="23"/>
                </a:cxn>
                <a:cxn ang="0">
                  <a:pos x="2" y="25"/>
                </a:cxn>
                <a:cxn ang="0">
                  <a:pos x="3" y="34"/>
                </a:cxn>
                <a:cxn ang="0">
                  <a:pos x="11" y="37"/>
                </a:cxn>
                <a:cxn ang="0">
                  <a:pos x="10" y="49"/>
                </a:cxn>
                <a:cxn ang="0">
                  <a:pos x="7" y="58"/>
                </a:cxn>
                <a:cxn ang="0">
                  <a:pos x="17" y="54"/>
                </a:cxn>
                <a:cxn ang="0">
                  <a:pos x="26" y="53"/>
                </a:cxn>
                <a:cxn ang="0">
                  <a:pos x="33" y="51"/>
                </a:cxn>
                <a:cxn ang="0">
                  <a:pos x="43" y="51"/>
                </a:cxn>
                <a:cxn ang="0">
                  <a:pos x="52" y="59"/>
                </a:cxn>
                <a:cxn ang="0">
                  <a:pos x="52" y="73"/>
                </a:cxn>
                <a:cxn ang="0">
                  <a:pos x="60" y="85"/>
                </a:cxn>
                <a:cxn ang="0">
                  <a:pos x="59" y="97"/>
                </a:cxn>
                <a:cxn ang="0">
                  <a:pos x="64" y="101"/>
                </a:cxn>
                <a:cxn ang="0">
                  <a:pos x="67" y="98"/>
                </a:cxn>
                <a:cxn ang="0">
                  <a:pos x="75" y="95"/>
                </a:cxn>
                <a:cxn ang="0">
                  <a:pos x="83" y="94"/>
                </a:cxn>
                <a:cxn ang="0">
                  <a:pos x="83" y="89"/>
                </a:cxn>
                <a:cxn ang="0">
                  <a:pos x="81" y="78"/>
                </a:cxn>
                <a:cxn ang="0">
                  <a:pos x="72" y="69"/>
                </a:cxn>
                <a:cxn ang="0">
                  <a:pos x="62" y="57"/>
                </a:cxn>
                <a:cxn ang="0">
                  <a:pos x="57" y="47"/>
                </a:cxn>
              </a:cxnLst>
              <a:rect l="0" t="0" r="r" b="b"/>
              <a:pathLst>
                <a:path w="84" h="102">
                  <a:moveTo>
                    <a:pt x="57" y="47"/>
                  </a:moveTo>
                  <a:cubicBezTo>
                    <a:pt x="57" y="44"/>
                    <a:pt x="43" y="40"/>
                    <a:pt x="44" y="36"/>
                  </a:cubicBezTo>
                  <a:cubicBezTo>
                    <a:pt x="46" y="33"/>
                    <a:pt x="53" y="35"/>
                    <a:pt x="53" y="31"/>
                  </a:cubicBezTo>
                  <a:cubicBezTo>
                    <a:pt x="53" y="28"/>
                    <a:pt x="50" y="28"/>
                    <a:pt x="49" y="23"/>
                  </a:cubicBezTo>
                  <a:cubicBezTo>
                    <a:pt x="49" y="18"/>
                    <a:pt x="44" y="19"/>
                    <a:pt x="42" y="21"/>
                  </a:cubicBezTo>
                  <a:cubicBezTo>
                    <a:pt x="39" y="22"/>
                    <a:pt x="32" y="19"/>
                    <a:pt x="32" y="16"/>
                  </a:cubicBezTo>
                  <a:cubicBezTo>
                    <a:pt x="32" y="12"/>
                    <a:pt x="27" y="10"/>
                    <a:pt x="27" y="7"/>
                  </a:cubicBezTo>
                  <a:cubicBezTo>
                    <a:pt x="27" y="5"/>
                    <a:pt x="24" y="3"/>
                    <a:pt x="22" y="1"/>
                  </a:cubicBezTo>
                  <a:cubicBezTo>
                    <a:pt x="21" y="2"/>
                    <a:pt x="19" y="2"/>
                    <a:pt x="18" y="1"/>
                  </a:cubicBezTo>
                  <a:cubicBezTo>
                    <a:pt x="17" y="0"/>
                    <a:pt x="15" y="6"/>
                    <a:pt x="16" y="7"/>
                  </a:cubicBezTo>
                  <a:cubicBezTo>
                    <a:pt x="18" y="8"/>
                    <a:pt x="19" y="17"/>
                    <a:pt x="16" y="16"/>
                  </a:cubicBezTo>
                  <a:cubicBezTo>
                    <a:pt x="12" y="15"/>
                    <a:pt x="12" y="10"/>
                    <a:pt x="10" y="11"/>
                  </a:cubicBezTo>
                  <a:cubicBezTo>
                    <a:pt x="10" y="11"/>
                    <a:pt x="4" y="17"/>
                    <a:pt x="4" y="20"/>
                  </a:cubicBezTo>
                  <a:cubicBezTo>
                    <a:pt x="4" y="22"/>
                    <a:pt x="2" y="22"/>
                    <a:pt x="0" y="23"/>
                  </a:cubicBezTo>
                  <a:cubicBezTo>
                    <a:pt x="1" y="24"/>
                    <a:pt x="2" y="25"/>
                    <a:pt x="2" y="25"/>
                  </a:cubicBezTo>
                  <a:cubicBezTo>
                    <a:pt x="3" y="27"/>
                    <a:pt x="2" y="31"/>
                    <a:pt x="3" y="34"/>
                  </a:cubicBezTo>
                  <a:cubicBezTo>
                    <a:pt x="5" y="38"/>
                    <a:pt x="10" y="32"/>
                    <a:pt x="11" y="37"/>
                  </a:cubicBezTo>
                  <a:cubicBezTo>
                    <a:pt x="13" y="42"/>
                    <a:pt x="10" y="44"/>
                    <a:pt x="10" y="49"/>
                  </a:cubicBezTo>
                  <a:cubicBezTo>
                    <a:pt x="10" y="54"/>
                    <a:pt x="6" y="53"/>
                    <a:pt x="7" y="58"/>
                  </a:cubicBezTo>
                  <a:cubicBezTo>
                    <a:pt x="8" y="62"/>
                    <a:pt x="14" y="57"/>
                    <a:pt x="17" y="54"/>
                  </a:cubicBezTo>
                  <a:cubicBezTo>
                    <a:pt x="21" y="51"/>
                    <a:pt x="24" y="51"/>
                    <a:pt x="26" y="53"/>
                  </a:cubicBezTo>
                  <a:cubicBezTo>
                    <a:pt x="27" y="55"/>
                    <a:pt x="32" y="54"/>
                    <a:pt x="33" y="51"/>
                  </a:cubicBezTo>
                  <a:cubicBezTo>
                    <a:pt x="34" y="49"/>
                    <a:pt x="41" y="48"/>
                    <a:pt x="43" y="51"/>
                  </a:cubicBezTo>
                  <a:cubicBezTo>
                    <a:pt x="46" y="54"/>
                    <a:pt x="48" y="57"/>
                    <a:pt x="52" y="59"/>
                  </a:cubicBezTo>
                  <a:cubicBezTo>
                    <a:pt x="55" y="61"/>
                    <a:pt x="49" y="72"/>
                    <a:pt x="52" y="73"/>
                  </a:cubicBezTo>
                  <a:cubicBezTo>
                    <a:pt x="56" y="74"/>
                    <a:pt x="61" y="79"/>
                    <a:pt x="60" y="85"/>
                  </a:cubicBezTo>
                  <a:cubicBezTo>
                    <a:pt x="60" y="90"/>
                    <a:pt x="63" y="93"/>
                    <a:pt x="59" y="97"/>
                  </a:cubicBezTo>
                  <a:cubicBezTo>
                    <a:pt x="61" y="99"/>
                    <a:pt x="64" y="99"/>
                    <a:pt x="64" y="101"/>
                  </a:cubicBezTo>
                  <a:cubicBezTo>
                    <a:pt x="63" y="102"/>
                    <a:pt x="67" y="102"/>
                    <a:pt x="67" y="98"/>
                  </a:cubicBezTo>
                  <a:cubicBezTo>
                    <a:pt x="67" y="94"/>
                    <a:pt x="72" y="94"/>
                    <a:pt x="75" y="95"/>
                  </a:cubicBezTo>
                  <a:cubicBezTo>
                    <a:pt x="76" y="96"/>
                    <a:pt x="80" y="96"/>
                    <a:pt x="83" y="94"/>
                  </a:cubicBezTo>
                  <a:cubicBezTo>
                    <a:pt x="83" y="92"/>
                    <a:pt x="83" y="90"/>
                    <a:pt x="83" y="89"/>
                  </a:cubicBezTo>
                  <a:cubicBezTo>
                    <a:pt x="84" y="85"/>
                    <a:pt x="83" y="80"/>
                    <a:pt x="81" y="78"/>
                  </a:cubicBezTo>
                  <a:cubicBezTo>
                    <a:pt x="79" y="76"/>
                    <a:pt x="73" y="73"/>
                    <a:pt x="72" y="69"/>
                  </a:cubicBezTo>
                  <a:cubicBezTo>
                    <a:pt x="70" y="65"/>
                    <a:pt x="64" y="61"/>
                    <a:pt x="62" y="57"/>
                  </a:cubicBezTo>
                  <a:cubicBezTo>
                    <a:pt x="61" y="53"/>
                    <a:pt x="57" y="50"/>
                    <a:pt x="57" y="4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82685" y="3637424"/>
              <a:ext cx="210384" cy="392337"/>
            </a:xfrm>
            <a:custGeom>
              <a:avLst/>
              <a:gdLst/>
              <a:ahLst/>
              <a:cxnLst>
                <a:cxn ang="0">
                  <a:pos x="56" y="91"/>
                </a:cxn>
                <a:cxn ang="0">
                  <a:pos x="55" y="80"/>
                </a:cxn>
                <a:cxn ang="0">
                  <a:pos x="71" y="73"/>
                </a:cxn>
                <a:cxn ang="0">
                  <a:pos x="86" y="73"/>
                </a:cxn>
                <a:cxn ang="0">
                  <a:pos x="88" y="74"/>
                </a:cxn>
                <a:cxn ang="0">
                  <a:pos x="89" y="62"/>
                </a:cxn>
                <a:cxn ang="0">
                  <a:pos x="81" y="50"/>
                </a:cxn>
                <a:cxn ang="0">
                  <a:pos x="81" y="36"/>
                </a:cxn>
                <a:cxn ang="0">
                  <a:pos x="72" y="28"/>
                </a:cxn>
                <a:cxn ang="0">
                  <a:pos x="62" y="28"/>
                </a:cxn>
                <a:cxn ang="0">
                  <a:pos x="55" y="30"/>
                </a:cxn>
                <a:cxn ang="0">
                  <a:pos x="46" y="31"/>
                </a:cxn>
                <a:cxn ang="0">
                  <a:pos x="36" y="35"/>
                </a:cxn>
                <a:cxn ang="0">
                  <a:pos x="39" y="26"/>
                </a:cxn>
                <a:cxn ang="0">
                  <a:pos x="40" y="14"/>
                </a:cxn>
                <a:cxn ang="0">
                  <a:pos x="32" y="11"/>
                </a:cxn>
                <a:cxn ang="0">
                  <a:pos x="31" y="2"/>
                </a:cxn>
                <a:cxn ang="0">
                  <a:pos x="29" y="0"/>
                </a:cxn>
                <a:cxn ang="0">
                  <a:pos x="27" y="2"/>
                </a:cxn>
                <a:cxn ang="0">
                  <a:pos x="17" y="8"/>
                </a:cxn>
                <a:cxn ang="0">
                  <a:pos x="9" y="10"/>
                </a:cxn>
                <a:cxn ang="0">
                  <a:pos x="2" y="14"/>
                </a:cxn>
                <a:cxn ang="0">
                  <a:pos x="0" y="32"/>
                </a:cxn>
                <a:cxn ang="0">
                  <a:pos x="9" y="42"/>
                </a:cxn>
                <a:cxn ang="0">
                  <a:pos x="11" y="50"/>
                </a:cxn>
                <a:cxn ang="0">
                  <a:pos x="10" y="55"/>
                </a:cxn>
                <a:cxn ang="0">
                  <a:pos x="9" y="63"/>
                </a:cxn>
                <a:cxn ang="0">
                  <a:pos x="13" y="75"/>
                </a:cxn>
                <a:cxn ang="0">
                  <a:pos x="17" y="89"/>
                </a:cxn>
                <a:cxn ang="0">
                  <a:pos x="21" y="97"/>
                </a:cxn>
                <a:cxn ang="0">
                  <a:pos x="11" y="116"/>
                </a:cxn>
                <a:cxn ang="0">
                  <a:pos x="8" y="132"/>
                </a:cxn>
                <a:cxn ang="0">
                  <a:pos x="9" y="142"/>
                </a:cxn>
                <a:cxn ang="0">
                  <a:pos x="23" y="157"/>
                </a:cxn>
                <a:cxn ang="0">
                  <a:pos x="27" y="162"/>
                </a:cxn>
                <a:cxn ang="0">
                  <a:pos x="33" y="163"/>
                </a:cxn>
                <a:cxn ang="0">
                  <a:pos x="39" y="170"/>
                </a:cxn>
                <a:cxn ang="0">
                  <a:pos x="48" y="171"/>
                </a:cxn>
                <a:cxn ang="0">
                  <a:pos x="51" y="166"/>
                </a:cxn>
                <a:cxn ang="0">
                  <a:pos x="38" y="159"/>
                </a:cxn>
                <a:cxn ang="0">
                  <a:pos x="30" y="146"/>
                </a:cxn>
                <a:cxn ang="0">
                  <a:pos x="26" y="135"/>
                </a:cxn>
                <a:cxn ang="0">
                  <a:pos x="19" y="130"/>
                </a:cxn>
                <a:cxn ang="0">
                  <a:pos x="20" y="112"/>
                </a:cxn>
                <a:cxn ang="0">
                  <a:pos x="27" y="89"/>
                </a:cxn>
                <a:cxn ang="0">
                  <a:pos x="36" y="86"/>
                </a:cxn>
                <a:cxn ang="0">
                  <a:pos x="45" y="93"/>
                </a:cxn>
                <a:cxn ang="0">
                  <a:pos x="57" y="99"/>
                </a:cxn>
                <a:cxn ang="0">
                  <a:pos x="57" y="100"/>
                </a:cxn>
                <a:cxn ang="0">
                  <a:pos x="57" y="99"/>
                </a:cxn>
                <a:cxn ang="0">
                  <a:pos x="56" y="91"/>
                </a:cxn>
              </a:cxnLst>
              <a:rect l="0" t="0" r="r" b="b"/>
              <a:pathLst>
                <a:path w="92" h="172">
                  <a:moveTo>
                    <a:pt x="56" y="91"/>
                  </a:moveTo>
                  <a:cubicBezTo>
                    <a:pt x="56" y="86"/>
                    <a:pt x="51" y="86"/>
                    <a:pt x="55" y="80"/>
                  </a:cubicBezTo>
                  <a:cubicBezTo>
                    <a:pt x="60" y="75"/>
                    <a:pt x="67" y="71"/>
                    <a:pt x="71" y="73"/>
                  </a:cubicBezTo>
                  <a:cubicBezTo>
                    <a:pt x="75" y="74"/>
                    <a:pt x="84" y="70"/>
                    <a:pt x="86" y="73"/>
                  </a:cubicBezTo>
                  <a:cubicBezTo>
                    <a:pt x="87" y="74"/>
                    <a:pt x="87" y="74"/>
                    <a:pt x="88" y="74"/>
                  </a:cubicBezTo>
                  <a:cubicBezTo>
                    <a:pt x="92" y="70"/>
                    <a:pt x="89" y="67"/>
                    <a:pt x="89" y="62"/>
                  </a:cubicBezTo>
                  <a:cubicBezTo>
                    <a:pt x="90" y="56"/>
                    <a:pt x="85" y="51"/>
                    <a:pt x="81" y="50"/>
                  </a:cubicBezTo>
                  <a:cubicBezTo>
                    <a:pt x="78" y="49"/>
                    <a:pt x="84" y="38"/>
                    <a:pt x="81" y="36"/>
                  </a:cubicBezTo>
                  <a:cubicBezTo>
                    <a:pt x="77" y="34"/>
                    <a:pt x="75" y="31"/>
                    <a:pt x="72" y="28"/>
                  </a:cubicBezTo>
                  <a:cubicBezTo>
                    <a:pt x="70" y="25"/>
                    <a:pt x="63" y="26"/>
                    <a:pt x="62" y="28"/>
                  </a:cubicBezTo>
                  <a:cubicBezTo>
                    <a:pt x="61" y="31"/>
                    <a:pt x="56" y="32"/>
                    <a:pt x="55" y="30"/>
                  </a:cubicBezTo>
                  <a:cubicBezTo>
                    <a:pt x="53" y="28"/>
                    <a:pt x="50" y="28"/>
                    <a:pt x="46" y="31"/>
                  </a:cubicBezTo>
                  <a:cubicBezTo>
                    <a:pt x="43" y="34"/>
                    <a:pt x="37" y="39"/>
                    <a:pt x="36" y="35"/>
                  </a:cubicBezTo>
                  <a:cubicBezTo>
                    <a:pt x="35" y="30"/>
                    <a:pt x="39" y="31"/>
                    <a:pt x="39" y="26"/>
                  </a:cubicBezTo>
                  <a:cubicBezTo>
                    <a:pt x="39" y="21"/>
                    <a:pt x="42" y="19"/>
                    <a:pt x="40" y="14"/>
                  </a:cubicBezTo>
                  <a:cubicBezTo>
                    <a:pt x="39" y="9"/>
                    <a:pt x="34" y="15"/>
                    <a:pt x="32" y="11"/>
                  </a:cubicBezTo>
                  <a:cubicBezTo>
                    <a:pt x="31" y="8"/>
                    <a:pt x="32" y="4"/>
                    <a:pt x="31" y="2"/>
                  </a:cubicBezTo>
                  <a:cubicBezTo>
                    <a:pt x="31" y="2"/>
                    <a:pt x="30" y="1"/>
                    <a:pt x="29" y="0"/>
                  </a:cubicBezTo>
                  <a:cubicBezTo>
                    <a:pt x="28" y="1"/>
                    <a:pt x="28" y="1"/>
                    <a:pt x="27" y="2"/>
                  </a:cubicBezTo>
                  <a:cubicBezTo>
                    <a:pt x="26" y="4"/>
                    <a:pt x="19" y="5"/>
                    <a:pt x="17" y="8"/>
                  </a:cubicBezTo>
                  <a:cubicBezTo>
                    <a:pt x="15" y="11"/>
                    <a:pt x="10" y="10"/>
                    <a:pt x="9" y="10"/>
                  </a:cubicBezTo>
                  <a:cubicBezTo>
                    <a:pt x="7" y="10"/>
                    <a:pt x="3" y="11"/>
                    <a:pt x="2" y="14"/>
                  </a:cubicBezTo>
                  <a:cubicBezTo>
                    <a:pt x="2" y="17"/>
                    <a:pt x="0" y="30"/>
                    <a:pt x="0" y="32"/>
                  </a:cubicBezTo>
                  <a:cubicBezTo>
                    <a:pt x="0" y="34"/>
                    <a:pt x="6" y="41"/>
                    <a:pt x="9" y="42"/>
                  </a:cubicBezTo>
                  <a:cubicBezTo>
                    <a:pt x="11" y="43"/>
                    <a:pt x="8" y="48"/>
                    <a:pt x="11" y="50"/>
                  </a:cubicBezTo>
                  <a:cubicBezTo>
                    <a:pt x="14" y="51"/>
                    <a:pt x="12" y="55"/>
                    <a:pt x="10" y="55"/>
                  </a:cubicBezTo>
                  <a:cubicBezTo>
                    <a:pt x="9" y="54"/>
                    <a:pt x="11" y="61"/>
                    <a:pt x="9" y="63"/>
                  </a:cubicBezTo>
                  <a:cubicBezTo>
                    <a:pt x="6" y="65"/>
                    <a:pt x="8" y="71"/>
                    <a:pt x="13" y="75"/>
                  </a:cubicBezTo>
                  <a:cubicBezTo>
                    <a:pt x="17" y="79"/>
                    <a:pt x="17" y="85"/>
                    <a:pt x="17" y="89"/>
                  </a:cubicBezTo>
                  <a:cubicBezTo>
                    <a:pt x="17" y="92"/>
                    <a:pt x="21" y="93"/>
                    <a:pt x="21" y="97"/>
                  </a:cubicBezTo>
                  <a:cubicBezTo>
                    <a:pt x="21" y="97"/>
                    <a:pt x="15" y="117"/>
                    <a:pt x="11" y="116"/>
                  </a:cubicBezTo>
                  <a:cubicBezTo>
                    <a:pt x="10" y="121"/>
                    <a:pt x="9" y="128"/>
                    <a:pt x="8" y="132"/>
                  </a:cubicBezTo>
                  <a:cubicBezTo>
                    <a:pt x="7" y="138"/>
                    <a:pt x="6" y="142"/>
                    <a:pt x="9" y="142"/>
                  </a:cubicBezTo>
                  <a:cubicBezTo>
                    <a:pt x="12" y="143"/>
                    <a:pt x="18" y="150"/>
                    <a:pt x="23" y="157"/>
                  </a:cubicBezTo>
                  <a:cubicBezTo>
                    <a:pt x="25" y="159"/>
                    <a:pt x="26" y="161"/>
                    <a:pt x="27" y="162"/>
                  </a:cubicBezTo>
                  <a:cubicBezTo>
                    <a:pt x="29" y="162"/>
                    <a:pt x="31" y="162"/>
                    <a:pt x="33" y="163"/>
                  </a:cubicBezTo>
                  <a:cubicBezTo>
                    <a:pt x="38" y="164"/>
                    <a:pt x="39" y="167"/>
                    <a:pt x="39" y="170"/>
                  </a:cubicBezTo>
                  <a:cubicBezTo>
                    <a:pt x="39" y="172"/>
                    <a:pt x="46" y="171"/>
                    <a:pt x="48" y="171"/>
                  </a:cubicBezTo>
                  <a:cubicBezTo>
                    <a:pt x="49" y="170"/>
                    <a:pt x="47" y="167"/>
                    <a:pt x="51" y="166"/>
                  </a:cubicBezTo>
                  <a:cubicBezTo>
                    <a:pt x="49" y="163"/>
                    <a:pt x="43" y="159"/>
                    <a:pt x="38" y="159"/>
                  </a:cubicBezTo>
                  <a:cubicBezTo>
                    <a:pt x="33" y="158"/>
                    <a:pt x="30" y="150"/>
                    <a:pt x="30" y="146"/>
                  </a:cubicBezTo>
                  <a:cubicBezTo>
                    <a:pt x="31" y="142"/>
                    <a:pt x="26" y="139"/>
                    <a:pt x="26" y="135"/>
                  </a:cubicBezTo>
                  <a:cubicBezTo>
                    <a:pt x="26" y="132"/>
                    <a:pt x="23" y="132"/>
                    <a:pt x="19" y="130"/>
                  </a:cubicBezTo>
                  <a:cubicBezTo>
                    <a:pt x="15" y="128"/>
                    <a:pt x="20" y="117"/>
                    <a:pt x="20" y="112"/>
                  </a:cubicBezTo>
                  <a:cubicBezTo>
                    <a:pt x="21" y="107"/>
                    <a:pt x="29" y="93"/>
                    <a:pt x="27" y="89"/>
                  </a:cubicBezTo>
                  <a:cubicBezTo>
                    <a:pt x="24" y="85"/>
                    <a:pt x="35" y="81"/>
                    <a:pt x="36" y="86"/>
                  </a:cubicBezTo>
                  <a:cubicBezTo>
                    <a:pt x="37" y="91"/>
                    <a:pt x="38" y="93"/>
                    <a:pt x="45" y="93"/>
                  </a:cubicBezTo>
                  <a:cubicBezTo>
                    <a:pt x="51" y="93"/>
                    <a:pt x="51" y="98"/>
                    <a:pt x="57" y="99"/>
                  </a:cubicBezTo>
                  <a:cubicBezTo>
                    <a:pt x="57" y="99"/>
                    <a:pt x="57" y="99"/>
                    <a:pt x="57" y="100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9" y="95"/>
                    <a:pt x="56" y="95"/>
                    <a:pt x="56" y="9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67479" y="2581717"/>
              <a:ext cx="248291" cy="202803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2" y="31"/>
                </a:cxn>
                <a:cxn ang="0">
                  <a:pos x="3" y="36"/>
                </a:cxn>
                <a:cxn ang="0">
                  <a:pos x="5" y="41"/>
                </a:cxn>
                <a:cxn ang="0">
                  <a:pos x="7" y="47"/>
                </a:cxn>
                <a:cxn ang="0">
                  <a:pos x="10" y="56"/>
                </a:cxn>
                <a:cxn ang="0">
                  <a:pos x="10" y="61"/>
                </a:cxn>
                <a:cxn ang="0">
                  <a:pos x="16" y="65"/>
                </a:cxn>
                <a:cxn ang="0">
                  <a:pos x="24" y="70"/>
                </a:cxn>
                <a:cxn ang="0">
                  <a:pos x="30" y="73"/>
                </a:cxn>
                <a:cxn ang="0">
                  <a:pos x="36" y="72"/>
                </a:cxn>
                <a:cxn ang="0">
                  <a:pos x="39" y="76"/>
                </a:cxn>
                <a:cxn ang="0">
                  <a:pos x="47" y="78"/>
                </a:cxn>
                <a:cxn ang="0">
                  <a:pos x="52" y="84"/>
                </a:cxn>
                <a:cxn ang="0">
                  <a:pos x="59" y="83"/>
                </a:cxn>
                <a:cxn ang="0">
                  <a:pos x="68" y="85"/>
                </a:cxn>
                <a:cxn ang="0">
                  <a:pos x="77" y="85"/>
                </a:cxn>
                <a:cxn ang="0">
                  <a:pos x="86" y="88"/>
                </a:cxn>
                <a:cxn ang="0">
                  <a:pos x="93" y="89"/>
                </a:cxn>
                <a:cxn ang="0">
                  <a:pos x="93" y="82"/>
                </a:cxn>
                <a:cxn ang="0">
                  <a:pos x="103" y="71"/>
                </a:cxn>
                <a:cxn ang="0">
                  <a:pos x="108" y="67"/>
                </a:cxn>
                <a:cxn ang="0">
                  <a:pos x="104" y="56"/>
                </a:cxn>
                <a:cxn ang="0">
                  <a:pos x="103" y="46"/>
                </a:cxn>
                <a:cxn ang="0">
                  <a:pos x="99" y="40"/>
                </a:cxn>
                <a:cxn ang="0">
                  <a:pos x="106" y="35"/>
                </a:cxn>
                <a:cxn ang="0">
                  <a:pos x="105" y="25"/>
                </a:cxn>
                <a:cxn ang="0">
                  <a:pos x="103" y="16"/>
                </a:cxn>
                <a:cxn ang="0">
                  <a:pos x="95" y="10"/>
                </a:cxn>
                <a:cxn ang="0">
                  <a:pos x="94" y="9"/>
                </a:cxn>
                <a:cxn ang="0">
                  <a:pos x="65" y="8"/>
                </a:cxn>
                <a:cxn ang="0">
                  <a:pos x="59" y="6"/>
                </a:cxn>
                <a:cxn ang="0">
                  <a:pos x="53" y="9"/>
                </a:cxn>
                <a:cxn ang="0">
                  <a:pos x="48" y="2"/>
                </a:cxn>
                <a:cxn ang="0">
                  <a:pos x="23" y="9"/>
                </a:cxn>
                <a:cxn ang="0">
                  <a:pos x="6" y="15"/>
                </a:cxn>
                <a:cxn ang="0">
                  <a:pos x="2" y="18"/>
                </a:cxn>
                <a:cxn ang="0">
                  <a:pos x="2" y="19"/>
                </a:cxn>
              </a:cxnLst>
              <a:rect l="0" t="0" r="r" b="b"/>
              <a:pathLst>
                <a:path w="109" h="89">
                  <a:moveTo>
                    <a:pt x="2" y="19"/>
                  </a:moveTo>
                  <a:cubicBezTo>
                    <a:pt x="3" y="21"/>
                    <a:pt x="4" y="28"/>
                    <a:pt x="2" y="31"/>
                  </a:cubicBezTo>
                  <a:cubicBezTo>
                    <a:pt x="0" y="34"/>
                    <a:pt x="1" y="35"/>
                    <a:pt x="3" y="36"/>
                  </a:cubicBezTo>
                  <a:cubicBezTo>
                    <a:pt x="5" y="37"/>
                    <a:pt x="5" y="39"/>
                    <a:pt x="5" y="41"/>
                  </a:cubicBezTo>
                  <a:cubicBezTo>
                    <a:pt x="5" y="43"/>
                    <a:pt x="7" y="43"/>
                    <a:pt x="7" y="47"/>
                  </a:cubicBezTo>
                  <a:cubicBezTo>
                    <a:pt x="7" y="51"/>
                    <a:pt x="8" y="54"/>
                    <a:pt x="10" y="56"/>
                  </a:cubicBezTo>
                  <a:cubicBezTo>
                    <a:pt x="11" y="57"/>
                    <a:pt x="11" y="59"/>
                    <a:pt x="10" y="61"/>
                  </a:cubicBezTo>
                  <a:cubicBezTo>
                    <a:pt x="12" y="63"/>
                    <a:pt x="14" y="64"/>
                    <a:pt x="16" y="65"/>
                  </a:cubicBezTo>
                  <a:cubicBezTo>
                    <a:pt x="22" y="67"/>
                    <a:pt x="24" y="68"/>
                    <a:pt x="24" y="70"/>
                  </a:cubicBezTo>
                  <a:cubicBezTo>
                    <a:pt x="24" y="72"/>
                    <a:pt x="29" y="75"/>
                    <a:pt x="30" y="73"/>
                  </a:cubicBezTo>
                  <a:cubicBezTo>
                    <a:pt x="31" y="70"/>
                    <a:pt x="34" y="72"/>
                    <a:pt x="36" y="72"/>
                  </a:cubicBezTo>
                  <a:cubicBezTo>
                    <a:pt x="38" y="72"/>
                    <a:pt x="39" y="74"/>
                    <a:pt x="39" y="76"/>
                  </a:cubicBezTo>
                  <a:cubicBezTo>
                    <a:pt x="40" y="77"/>
                    <a:pt x="45" y="76"/>
                    <a:pt x="47" y="78"/>
                  </a:cubicBezTo>
                  <a:cubicBezTo>
                    <a:pt x="48" y="79"/>
                    <a:pt x="49" y="83"/>
                    <a:pt x="52" y="84"/>
                  </a:cubicBezTo>
                  <a:cubicBezTo>
                    <a:pt x="54" y="86"/>
                    <a:pt x="57" y="82"/>
                    <a:pt x="59" y="83"/>
                  </a:cubicBezTo>
                  <a:cubicBezTo>
                    <a:pt x="60" y="85"/>
                    <a:pt x="65" y="86"/>
                    <a:pt x="68" y="85"/>
                  </a:cubicBezTo>
                  <a:cubicBezTo>
                    <a:pt x="71" y="83"/>
                    <a:pt x="73" y="86"/>
                    <a:pt x="77" y="85"/>
                  </a:cubicBezTo>
                  <a:cubicBezTo>
                    <a:pt x="81" y="85"/>
                    <a:pt x="85" y="86"/>
                    <a:pt x="86" y="88"/>
                  </a:cubicBezTo>
                  <a:cubicBezTo>
                    <a:pt x="87" y="88"/>
                    <a:pt x="90" y="89"/>
                    <a:pt x="93" y="89"/>
                  </a:cubicBezTo>
                  <a:cubicBezTo>
                    <a:pt x="94" y="88"/>
                    <a:pt x="92" y="83"/>
                    <a:pt x="93" y="82"/>
                  </a:cubicBezTo>
                  <a:cubicBezTo>
                    <a:pt x="93" y="81"/>
                    <a:pt x="102" y="73"/>
                    <a:pt x="103" y="71"/>
                  </a:cubicBezTo>
                  <a:cubicBezTo>
                    <a:pt x="105" y="69"/>
                    <a:pt x="107" y="69"/>
                    <a:pt x="108" y="67"/>
                  </a:cubicBezTo>
                  <a:cubicBezTo>
                    <a:pt x="109" y="65"/>
                    <a:pt x="105" y="58"/>
                    <a:pt x="104" y="56"/>
                  </a:cubicBezTo>
                  <a:cubicBezTo>
                    <a:pt x="103" y="55"/>
                    <a:pt x="102" y="49"/>
                    <a:pt x="103" y="46"/>
                  </a:cubicBezTo>
                  <a:cubicBezTo>
                    <a:pt x="104" y="44"/>
                    <a:pt x="99" y="42"/>
                    <a:pt x="99" y="40"/>
                  </a:cubicBezTo>
                  <a:cubicBezTo>
                    <a:pt x="99" y="39"/>
                    <a:pt x="103" y="36"/>
                    <a:pt x="106" y="35"/>
                  </a:cubicBezTo>
                  <a:cubicBezTo>
                    <a:pt x="108" y="34"/>
                    <a:pt x="107" y="27"/>
                    <a:pt x="105" y="25"/>
                  </a:cubicBezTo>
                  <a:cubicBezTo>
                    <a:pt x="103" y="23"/>
                    <a:pt x="102" y="20"/>
                    <a:pt x="103" y="16"/>
                  </a:cubicBezTo>
                  <a:cubicBezTo>
                    <a:pt x="105" y="13"/>
                    <a:pt x="96" y="10"/>
                    <a:pt x="95" y="10"/>
                  </a:cubicBezTo>
                  <a:cubicBezTo>
                    <a:pt x="94" y="10"/>
                    <a:pt x="94" y="10"/>
                    <a:pt x="94" y="9"/>
                  </a:cubicBezTo>
                  <a:cubicBezTo>
                    <a:pt x="86" y="11"/>
                    <a:pt x="66" y="9"/>
                    <a:pt x="65" y="8"/>
                  </a:cubicBezTo>
                  <a:cubicBezTo>
                    <a:pt x="64" y="8"/>
                    <a:pt x="61" y="7"/>
                    <a:pt x="59" y="6"/>
                  </a:cubicBezTo>
                  <a:cubicBezTo>
                    <a:pt x="58" y="8"/>
                    <a:pt x="56" y="9"/>
                    <a:pt x="53" y="9"/>
                  </a:cubicBezTo>
                  <a:cubicBezTo>
                    <a:pt x="48" y="9"/>
                    <a:pt x="48" y="5"/>
                    <a:pt x="48" y="2"/>
                  </a:cubicBezTo>
                  <a:cubicBezTo>
                    <a:pt x="48" y="0"/>
                    <a:pt x="28" y="4"/>
                    <a:pt x="23" y="9"/>
                  </a:cubicBezTo>
                  <a:cubicBezTo>
                    <a:pt x="18" y="15"/>
                    <a:pt x="6" y="13"/>
                    <a:pt x="6" y="15"/>
                  </a:cubicBezTo>
                  <a:cubicBezTo>
                    <a:pt x="5" y="17"/>
                    <a:pt x="3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03490" y="2911507"/>
              <a:ext cx="94767" cy="89082"/>
            </a:xfrm>
            <a:custGeom>
              <a:avLst/>
              <a:gdLst/>
              <a:ahLst/>
              <a:cxnLst>
                <a:cxn ang="0">
                  <a:pos x="31" y="35"/>
                </a:cxn>
                <a:cxn ang="0">
                  <a:pos x="39" y="23"/>
                </a:cxn>
                <a:cxn ang="0">
                  <a:pos x="40" y="8"/>
                </a:cxn>
                <a:cxn ang="0">
                  <a:pos x="30" y="2"/>
                </a:cxn>
                <a:cxn ang="0">
                  <a:pos x="13" y="1"/>
                </a:cxn>
                <a:cxn ang="0">
                  <a:pos x="6" y="2"/>
                </a:cxn>
                <a:cxn ang="0">
                  <a:pos x="1" y="5"/>
                </a:cxn>
                <a:cxn ang="0">
                  <a:pos x="6" y="13"/>
                </a:cxn>
                <a:cxn ang="0">
                  <a:pos x="15" y="24"/>
                </a:cxn>
                <a:cxn ang="0">
                  <a:pos x="24" y="34"/>
                </a:cxn>
                <a:cxn ang="0">
                  <a:pos x="30" y="39"/>
                </a:cxn>
                <a:cxn ang="0">
                  <a:pos x="31" y="35"/>
                </a:cxn>
              </a:cxnLst>
              <a:rect l="0" t="0" r="r" b="b"/>
              <a:pathLst>
                <a:path w="41" h="39">
                  <a:moveTo>
                    <a:pt x="31" y="35"/>
                  </a:moveTo>
                  <a:cubicBezTo>
                    <a:pt x="30" y="33"/>
                    <a:pt x="37" y="23"/>
                    <a:pt x="39" y="23"/>
                  </a:cubicBezTo>
                  <a:cubicBezTo>
                    <a:pt x="41" y="23"/>
                    <a:pt x="41" y="13"/>
                    <a:pt x="40" y="8"/>
                  </a:cubicBezTo>
                  <a:cubicBezTo>
                    <a:pt x="35" y="4"/>
                    <a:pt x="30" y="2"/>
                    <a:pt x="30" y="2"/>
                  </a:cubicBezTo>
                  <a:cubicBezTo>
                    <a:pt x="30" y="2"/>
                    <a:pt x="15" y="2"/>
                    <a:pt x="13" y="1"/>
                  </a:cubicBezTo>
                  <a:cubicBezTo>
                    <a:pt x="10" y="0"/>
                    <a:pt x="8" y="4"/>
                    <a:pt x="6" y="2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1" y="8"/>
                    <a:pt x="6" y="9"/>
                    <a:pt x="6" y="13"/>
                  </a:cubicBezTo>
                  <a:cubicBezTo>
                    <a:pt x="6" y="17"/>
                    <a:pt x="15" y="22"/>
                    <a:pt x="15" y="24"/>
                  </a:cubicBezTo>
                  <a:cubicBezTo>
                    <a:pt x="15" y="25"/>
                    <a:pt x="21" y="29"/>
                    <a:pt x="24" y="34"/>
                  </a:cubicBezTo>
                  <a:cubicBezTo>
                    <a:pt x="26" y="35"/>
                    <a:pt x="28" y="37"/>
                    <a:pt x="30" y="39"/>
                  </a:cubicBezTo>
                  <a:cubicBezTo>
                    <a:pt x="30" y="37"/>
                    <a:pt x="31" y="36"/>
                    <a:pt x="31" y="3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58001" y="2871704"/>
              <a:ext cx="136465" cy="117511"/>
            </a:xfrm>
            <a:custGeom>
              <a:avLst/>
              <a:gdLst/>
              <a:ahLst/>
              <a:cxnLst>
                <a:cxn ang="0">
                  <a:pos x="35" y="42"/>
                </a:cxn>
                <a:cxn ang="0">
                  <a:pos x="26" y="31"/>
                </a:cxn>
                <a:cxn ang="0">
                  <a:pos x="21" y="23"/>
                </a:cxn>
                <a:cxn ang="0">
                  <a:pos x="26" y="20"/>
                </a:cxn>
                <a:cxn ang="0">
                  <a:pos x="33" y="19"/>
                </a:cxn>
                <a:cxn ang="0">
                  <a:pos x="50" y="20"/>
                </a:cxn>
                <a:cxn ang="0">
                  <a:pos x="60" y="26"/>
                </a:cxn>
                <a:cxn ang="0">
                  <a:pos x="60" y="23"/>
                </a:cxn>
                <a:cxn ang="0">
                  <a:pos x="56" y="15"/>
                </a:cxn>
                <a:cxn ang="0">
                  <a:pos x="53" y="8"/>
                </a:cxn>
                <a:cxn ang="0">
                  <a:pos x="50" y="9"/>
                </a:cxn>
                <a:cxn ang="0">
                  <a:pos x="38" y="7"/>
                </a:cxn>
                <a:cxn ang="0">
                  <a:pos x="29" y="0"/>
                </a:cxn>
                <a:cxn ang="0">
                  <a:pos x="22" y="4"/>
                </a:cxn>
                <a:cxn ang="0">
                  <a:pos x="19" y="10"/>
                </a:cxn>
                <a:cxn ang="0">
                  <a:pos x="15" y="15"/>
                </a:cxn>
                <a:cxn ang="0">
                  <a:pos x="8" y="15"/>
                </a:cxn>
                <a:cxn ang="0">
                  <a:pos x="0" y="16"/>
                </a:cxn>
                <a:cxn ang="0">
                  <a:pos x="2" y="21"/>
                </a:cxn>
                <a:cxn ang="0">
                  <a:pos x="11" y="25"/>
                </a:cxn>
                <a:cxn ang="0">
                  <a:pos x="21" y="40"/>
                </a:cxn>
                <a:cxn ang="0">
                  <a:pos x="30" y="45"/>
                </a:cxn>
                <a:cxn ang="0">
                  <a:pos x="40" y="50"/>
                </a:cxn>
                <a:cxn ang="0">
                  <a:pos x="44" y="52"/>
                </a:cxn>
                <a:cxn ang="0">
                  <a:pos x="35" y="42"/>
                </a:cxn>
              </a:cxnLst>
              <a:rect l="0" t="0" r="r" b="b"/>
              <a:pathLst>
                <a:path w="60" h="52">
                  <a:moveTo>
                    <a:pt x="35" y="42"/>
                  </a:moveTo>
                  <a:cubicBezTo>
                    <a:pt x="35" y="40"/>
                    <a:pt x="26" y="35"/>
                    <a:pt x="26" y="31"/>
                  </a:cubicBezTo>
                  <a:cubicBezTo>
                    <a:pt x="26" y="27"/>
                    <a:pt x="21" y="26"/>
                    <a:pt x="21" y="23"/>
                  </a:cubicBezTo>
                  <a:cubicBezTo>
                    <a:pt x="20" y="21"/>
                    <a:pt x="23" y="18"/>
                    <a:pt x="26" y="20"/>
                  </a:cubicBezTo>
                  <a:cubicBezTo>
                    <a:pt x="28" y="22"/>
                    <a:pt x="30" y="18"/>
                    <a:pt x="33" y="19"/>
                  </a:cubicBezTo>
                  <a:cubicBezTo>
                    <a:pt x="35" y="20"/>
                    <a:pt x="50" y="20"/>
                    <a:pt x="50" y="20"/>
                  </a:cubicBezTo>
                  <a:cubicBezTo>
                    <a:pt x="50" y="20"/>
                    <a:pt x="55" y="22"/>
                    <a:pt x="60" y="26"/>
                  </a:cubicBezTo>
                  <a:cubicBezTo>
                    <a:pt x="60" y="24"/>
                    <a:pt x="60" y="24"/>
                    <a:pt x="60" y="23"/>
                  </a:cubicBezTo>
                  <a:cubicBezTo>
                    <a:pt x="59" y="20"/>
                    <a:pt x="60" y="16"/>
                    <a:pt x="56" y="15"/>
                  </a:cubicBezTo>
                  <a:cubicBezTo>
                    <a:pt x="55" y="14"/>
                    <a:pt x="54" y="11"/>
                    <a:pt x="53" y="8"/>
                  </a:cubicBezTo>
                  <a:cubicBezTo>
                    <a:pt x="52" y="9"/>
                    <a:pt x="50" y="9"/>
                    <a:pt x="50" y="9"/>
                  </a:cubicBezTo>
                  <a:cubicBezTo>
                    <a:pt x="47" y="10"/>
                    <a:pt x="40" y="10"/>
                    <a:pt x="38" y="7"/>
                  </a:cubicBezTo>
                  <a:cubicBezTo>
                    <a:pt x="36" y="5"/>
                    <a:pt x="31" y="1"/>
                    <a:pt x="29" y="0"/>
                  </a:cubicBezTo>
                  <a:cubicBezTo>
                    <a:pt x="28" y="1"/>
                    <a:pt x="24" y="4"/>
                    <a:pt x="22" y="4"/>
                  </a:cubicBezTo>
                  <a:cubicBezTo>
                    <a:pt x="20" y="5"/>
                    <a:pt x="21" y="10"/>
                    <a:pt x="19" y="10"/>
                  </a:cubicBezTo>
                  <a:cubicBezTo>
                    <a:pt x="17" y="10"/>
                    <a:pt x="16" y="13"/>
                    <a:pt x="15" y="15"/>
                  </a:cubicBezTo>
                  <a:cubicBezTo>
                    <a:pt x="15" y="16"/>
                    <a:pt x="10" y="14"/>
                    <a:pt x="8" y="15"/>
                  </a:cubicBezTo>
                  <a:cubicBezTo>
                    <a:pt x="7" y="15"/>
                    <a:pt x="2" y="16"/>
                    <a:pt x="0" y="16"/>
                  </a:cubicBezTo>
                  <a:cubicBezTo>
                    <a:pt x="1" y="18"/>
                    <a:pt x="0" y="21"/>
                    <a:pt x="2" y="21"/>
                  </a:cubicBezTo>
                  <a:cubicBezTo>
                    <a:pt x="5" y="21"/>
                    <a:pt x="11" y="21"/>
                    <a:pt x="11" y="25"/>
                  </a:cubicBezTo>
                  <a:cubicBezTo>
                    <a:pt x="11" y="29"/>
                    <a:pt x="18" y="37"/>
                    <a:pt x="21" y="40"/>
                  </a:cubicBezTo>
                  <a:cubicBezTo>
                    <a:pt x="24" y="43"/>
                    <a:pt x="30" y="43"/>
                    <a:pt x="30" y="45"/>
                  </a:cubicBezTo>
                  <a:cubicBezTo>
                    <a:pt x="30" y="48"/>
                    <a:pt x="35" y="50"/>
                    <a:pt x="40" y="50"/>
                  </a:cubicBezTo>
                  <a:cubicBezTo>
                    <a:pt x="41" y="50"/>
                    <a:pt x="43" y="51"/>
                    <a:pt x="44" y="52"/>
                  </a:cubicBezTo>
                  <a:cubicBezTo>
                    <a:pt x="41" y="47"/>
                    <a:pt x="35" y="43"/>
                    <a:pt x="35" y="4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90675" y="2996797"/>
              <a:ext cx="47384" cy="92873"/>
            </a:xfrm>
            <a:custGeom>
              <a:avLst/>
              <a:gdLst/>
              <a:ahLst/>
              <a:cxnLst>
                <a:cxn ang="0">
                  <a:pos x="14" y="35"/>
                </a:cxn>
                <a:cxn ang="0">
                  <a:pos x="17" y="31"/>
                </a:cxn>
                <a:cxn ang="0">
                  <a:pos x="21" y="24"/>
                </a:cxn>
                <a:cxn ang="0">
                  <a:pos x="21" y="24"/>
                </a:cxn>
                <a:cxn ang="0">
                  <a:pos x="15" y="17"/>
                </a:cxn>
                <a:cxn ang="0">
                  <a:pos x="16" y="5"/>
                </a:cxn>
                <a:cxn ang="0">
                  <a:pos x="6" y="0"/>
                </a:cxn>
                <a:cxn ang="0">
                  <a:pos x="1" y="8"/>
                </a:cxn>
                <a:cxn ang="0">
                  <a:pos x="4" y="15"/>
                </a:cxn>
                <a:cxn ang="0">
                  <a:pos x="3" y="32"/>
                </a:cxn>
                <a:cxn ang="0">
                  <a:pos x="11" y="41"/>
                </a:cxn>
                <a:cxn ang="0">
                  <a:pos x="14" y="35"/>
                </a:cxn>
              </a:cxnLst>
              <a:rect l="0" t="0" r="r" b="b"/>
              <a:pathLst>
                <a:path w="21" h="41">
                  <a:moveTo>
                    <a:pt x="14" y="35"/>
                  </a:moveTo>
                  <a:cubicBezTo>
                    <a:pt x="17" y="35"/>
                    <a:pt x="15" y="33"/>
                    <a:pt x="17" y="31"/>
                  </a:cubicBezTo>
                  <a:cubicBezTo>
                    <a:pt x="19" y="29"/>
                    <a:pt x="21" y="26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8" y="21"/>
                    <a:pt x="15" y="20"/>
                    <a:pt x="15" y="17"/>
                  </a:cubicBezTo>
                  <a:cubicBezTo>
                    <a:pt x="14" y="14"/>
                    <a:pt x="15" y="9"/>
                    <a:pt x="16" y="5"/>
                  </a:cubicBezTo>
                  <a:cubicBezTo>
                    <a:pt x="14" y="4"/>
                    <a:pt x="8" y="0"/>
                    <a:pt x="6" y="0"/>
                  </a:cubicBezTo>
                  <a:cubicBezTo>
                    <a:pt x="4" y="0"/>
                    <a:pt x="1" y="4"/>
                    <a:pt x="1" y="8"/>
                  </a:cubicBezTo>
                  <a:cubicBezTo>
                    <a:pt x="5" y="10"/>
                    <a:pt x="7" y="12"/>
                    <a:pt x="4" y="15"/>
                  </a:cubicBezTo>
                  <a:cubicBezTo>
                    <a:pt x="1" y="18"/>
                    <a:pt x="0" y="29"/>
                    <a:pt x="3" y="32"/>
                  </a:cubicBezTo>
                  <a:cubicBezTo>
                    <a:pt x="7" y="34"/>
                    <a:pt x="8" y="40"/>
                    <a:pt x="11" y="41"/>
                  </a:cubicBezTo>
                  <a:cubicBezTo>
                    <a:pt x="12" y="38"/>
                    <a:pt x="12" y="35"/>
                    <a:pt x="14" y="3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53758" y="2788309"/>
              <a:ext cx="191431" cy="85291"/>
            </a:xfrm>
            <a:custGeom>
              <a:avLst/>
              <a:gdLst/>
              <a:ahLst/>
              <a:cxnLst>
                <a:cxn ang="0">
                  <a:pos x="71" y="3"/>
                </a:cxn>
                <a:cxn ang="0">
                  <a:pos x="60" y="0"/>
                </a:cxn>
                <a:cxn ang="0">
                  <a:pos x="58" y="5"/>
                </a:cxn>
                <a:cxn ang="0">
                  <a:pos x="48" y="5"/>
                </a:cxn>
                <a:cxn ang="0">
                  <a:pos x="42" y="10"/>
                </a:cxn>
                <a:cxn ang="0">
                  <a:pos x="38" y="17"/>
                </a:cxn>
                <a:cxn ang="0">
                  <a:pos x="33" y="20"/>
                </a:cxn>
                <a:cxn ang="0">
                  <a:pos x="22" y="22"/>
                </a:cxn>
                <a:cxn ang="0">
                  <a:pos x="15" y="23"/>
                </a:cxn>
                <a:cxn ang="0">
                  <a:pos x="9" y="24"/>
                </a:cxn>
                <a:cxn ang="0">
                  <a:pos x="2" y="22"/>
                </a:cxn>
                <a:cxn ang="0">
                  <a:pos x="1" y="28"/>
                </a:cxn>
                <a:cxn ang="0">
                  <a:pos x="7" y="31"/>
                </a:cxn>
                <a:cxn ang="0">
                  <a:pos x="14" y="32"/>
                </a:cxn>
                <a:cxn ang="0">
                  <a:pos x="21" y="30"/>
                </a:cxn>
                <a:cxn ang="0">
                  <a:pos x="30" y="29"/>
                </a:cxn>
                <a:cxn ang="0">
                  <a:pos x="32" y="34"/>
                </a:cxn>
                <a:cxn ang="0">
                  <a:pos x="42" y="35"/>
                </a:cxn>
                <a:cxn ang="0">
                  <a:pos x="55" y="37"/>
                </a:cxn>
                <a:cxn ang="0">
                  <a:pos x="64" y="34"/>
                </a:cxn>
                <a:cxn ang="0">
                  <a:pos x="72" y="31"/>
                </a:cxn>
                <a:cxn ang="0">
                  <a:pos x="72" y="31"/>
                </a:cxn>
                <a:cxn ang="0">
                  <a:pos x="74" y="29"/>
                </a:cxn>
                <a:cxn ang="0">
                  <a:pos x="76" y="24"/>
                </a:cxn>
                <a:cxn ang="0">
                  <a:pos x="77" y="19"/>
                </a:cxn>
                <a:cxn ang="0">
                  <a:pos x="82" y="16"/>
                </a:cxn>
                <a:cxn ang="0">
                  <a:pos x="84" y="13"/>
                </a:cxn>
                <a:cxn ang="0">
                  <a:pos x="79" y="4"/>
                </a:cxn>
                <a:cxn ang="0">
                  <a:pos x="71" y="3"/>
                </a:cxn>
              </a:cxnLst>
              <a:rect l="0" t="0" r="r" b="b"/>
              <a:pathLst>
                <a:path w="84" h="37">
                  <a:moveTo>
                    <a:pt x="71" y="3"/>
                  </a:moveTo>
                  <a:cubicBezTo>
                    <a:pt x="68" y="0"/>
                    <a:pt x="60" y="0"/>
                    <a:pt x="60" y="0"/>
                  </a:cubicBezTo>
                  <a:cubicBezTo>
                    <a:pt x="60" y="0"/>
                    <a:pt x="59" y="3"/>
                    <a:pt x="58" y="5"/>
                  </a:cubicBezTo>
                  <a:cubicBezTo>
                    <a:pt x="57" y="6"/>
                    <a:pt x="52" y="6"/>
                    <a:pt x="48" y="5"/>
                  </a:cubicBezTo>
                  <a:cubicBezTo>
                    <a:pt x="47" y="7"/>
                    <a:pt x="43" y="8"/>
                    <a:pt x="42" y="10"/>
                  </a:cubicBezTo>
                  <a:cubicBezTo>
                    <a:pt x="42" y="12"/>
                    <a:pt x="36" y="11"/>
                    <a:pt x="38" y="17"/>
                  </a:cubicBezTo>
                  <a:cubicBezTo>
                    <a:pt x="40" y="23"/>
                    <a:pt x="35" y="21"/>
                    <a:pt x="33" y="20"/>
                  </a:cubicBezTo>
                  <a:cubicBezTo>
                    <a:pt x="32" y="19"/>
                    <a:pt x="24" y="20"/>
                    <a:pt x="22" y="22"/>
                  </a:cubicBezTo>
                  <a:cubicBezTo>
                    <a:pt x="20" y="24"/>
                    <a:pt x="17" y="24"/>
                    <a:pt x="15" y="23"/>
                  </a:cubicBezTo>
                  <a:cubicBezTo>
                    <a:pt x="14" y="22"/>
                    <a:pt x="10" y="21"/>
                    <a:pt x="9" y="24"/>
                  </a:cubicBezTo>
                  <a:cubicBezTo>
                    <a:pt x="7" y="26"/>
                    <a:pt x="4" y="22"/>
                    <a:pt x="2" y="22"/>
                  </a:cubicBezTo>
                  <a:cubicBezTo>
                    <a:pt x="0" y="22"/>
                    <a:pt x="1" y="27"/>
                    <a:pt x="1" y="28"/>
                  </a:cubicBezTo>
                  <a:cubicBezTo>
                    <a:pt x="1" y="29"/>
                    <a:pt x="4" y="32"/>
                    <a:pt x="7" y="31"/>
                  </a:cubicBezTo>
                  <a:cubicBezTo>
                    <a:pt x="9" y="30"/>
                    <a:pt x="12" y="31"/>
                    <a:pt x="14" y="32"/>
                  </a:cubicBezTo>
                  <a:cubicBezTo>
                    <a:pt x="16" y="34"/>
                    <a:pt x="19" y="31"/>
                    <a:pt x="21" y="30"/>
                  </a:cubicBezTo>
                  <a:cubicBezTo>
                    <a:pt x="22" y="29"/>
                    <a:pt x="29" y="29"/>
                    <a:pt x="30" y="29"/>
                  </a:cubicBezTo>
                  <a:cubicBezTo>
                    <a:pt x="30" y="29"/>
                    <a:pt x="31" y="33"/>
                    <a:pt x="32" y="34"/>
                  </a:cubicBezTo>
                  <a:cubicBezTo>
                    <a:pt x="33" y="34"/>
                    <a:pt x="38" y="35"/>
                    <a:pt x="42" y="35"/>
                  </a:cubicBezTo>
                  <a:cubicBezTo>
                    <a:pt x="46" y="35"/>
                    <a:pt x="53" y="37"/>
                    <a:pt x="55" y="37"/>
                  </a:cubicBezTo>
                  <a:cubicBezTo>
                    <a:pt x="57" y="37"/>
                    <a:pt x="60" y="34"/>
                    <a:pt x="64" y="34"/>
                  </a:cubicBezTo>
                  <a:cubicBezTo>
                    <a:pt x="69" y="34"/>
                    <a:pt x="71" y="31"/>
                    <a:pt x="72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8"/>
                    <a:pt x="74" y="25"/>
                    <a:pt x="76" y="24"/>
                  </a:cubicBezTo>
                  <a:cubicBezTo>
                    <a:pt x="77" y="22"/>
                    <a:pt x="75" y="19"/>
                    <a:pt x="77" y="19"/>
                  </a:cubicBezTo>
                  <a:cubicBezTo>
                    <a:pt x="79" y="20"/>
                    <a:pt x="82" y="20"/>
                    <a:pt x="82" y="16"/>
                  </a:cubicBezTo>
                  <a:cubicBezTo>
                    <a:pt x="82" y="15"/>
                    <a:pt x="83" y="14"/>
                    <a:pt x="84" y="13"/>
                  </a:cubicBezTo>
                  <a:cubicBezTo>
                    <a:pt x="81" y="10"/>
                    <a:pt x="79" y="4"/>
                    <a:pt x="79" y="4"/>
                  </a:cubicBezTo>
                  <a:cubicBezTo>
                    <a:pt x="79" y="4"/>
                    <a:pt x="74" y="6"/>
                    <a:pt x="71" y="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16758" y="2797786"/>
              <a:ext cx="170581" cy="96663"/>
            </a:xfrm>
            <a:custGeom>
              <a:avLst/>
              <a:gdLst/>
              <a:ahLst/>
              <a:cxnLst>
                <a:cxn ang="0">
                  <a:pos x="71" y="8"/>
                </a:cxn>
                <a:cxn ang="0">
                  <a:pos x="68" y="7"/>
                </a:cxn>
                <a:cxn ang="0">
                  <a:pos x="61" y="4"/>
                </a:cxn>
                <a:cxn ang="0">
                  <a:pos x="51" y="1"/>
                </a:cxn>
                <a:cxn ang="0">
                  <a:pos x="40" y="7"/>
                </a:cxn>
                <a:cxn ang="0">
                  <a:pos x="28" y="11"/>
                </a:cxn>
                <a:cxn ang="0">
                  <a:pos x="13" y="11"/>
                </a:cxn>
                <a:cxn ang="0">
                  <a:pos x="12" y="9"/>
                </a:cxn>
                <a:cxn ang="0">
                  <a:pos x="10" y="12"/>
                </a:cxn>
                <a:cxn ang="0">
                  <a:pos x="5" y="15"/>
                </a:cxn>
                <a:cxn ang="0">
                  <a:pos x="4" y="20"/>
                </a:cxn>
                <a:cxn ang="0">
                  <a:pos x="2" y="25"/>
                </a:cxn>
                <a:cxn ang="0">
                  <a:pos x="0" y="27"/>
                </a:cxn>
                <a:cxn ang="0">
                  <a:pos x="3" y="32"/>
                </a:cxn>
                <a:cxn ang="0">
                  <a:pos x="3" y="32"/>
                </a:cxn>
                <a:cxn ang="0">
                  <a:pos x="12" y="39"/>
                </a:cxn>
                <a:cxn ang="0">
                  <a:pos x="24" y="41"/>
                </a:cxn>
                <a:cxn ang="0">
                  <a:pos x="39" y="37"/>
                </a:cxn>
                <a:cxn ang="0">
                  <a:pos x="44" y="38"/>
                </a:cxn>
                <a:cxn ang="0">
                  <a:pos x="47" y="39"/>
                </a:cxn>
                <a:cxn ang="0">
                  <a:pos x="54" y="34"/>
                </a:cxn>
                <a:cxn ang="0">
                  <a:pos x="64" y="17"/>
                </a:cxn>
                <a:cxn ang="0">
                  <a:pos x="72" y="12"/>
                </a:cxn>
                <a:cxn ang="0">
                  <a:pos x="71" y="8"/>
                </a:cxn>
              </a:cxnLst>
              <a:rect l="0" t="0" r="r" b="b"/>
              <a:pathLst>
                <a:path w="74" h="42">
                  <a:moveTo>
                    <a:pt x="71" y="8"/>
                  </a:moveTo>
                  <a:cubicBezTo>
                    <a:pt x="70" y="8"/>
                    <a:pt x="69" y="7"/>
                    <a:pt x="68" y="7"/>
                  </a:cubicBezTo>
                  <a:cubicBezTo>
                    <a:pt x="65" y="6"/>
                    <a:pt x="62" y="5"/>
                    <a:pt x="61" y="4"/>
                  </a:cubicBezTo>
                  <a:cubicBezTo>
                    <a:pt x="59" y="2"/>
                    <a:pt x="52" y="1"/>
                    <a:pt x="51" y="1"/>
                  </a:cubicBezTo>
                  <a:cubicBezTo>
                    <a:pt x="50" y="0"/>
                    <a:pt x="43" y="7"/>
                    <a:pt x="40" y="7"/>
                  </a:cubicBezTo>
                  <a:cubicBezTo>
                    <a:pt x="38" y="7"/>
                    <a:pt x="28" y="9"/>
                    <a:pt x="28" y="11"/>
                  </a:cubicBezTo>
                  <a:cubicBezTo>
                    <a:pt x="28" y="14"/>
                    <a:pt x="16" y="14"/>
                    <a:pt x="13" y="11"/>
                  </a:cubicBezTo>
                  <a:cubicBezTo>
                    <a:pt x="13" y="11"/>
                    <a:pt x="12" y="10"/>
                    <a:pt x="12" y="9"/>
                  </a:cubicBezTo>
                  <a:cubicBezTo>
                    <a:pt x="11" y="10"/>
                    <a:pt x="10" y="11"/>
                    <a:pt x="10" y="12"/>
                  </a:cubicBezTo>
                  <a:cubicBezTo>
                    <a:pt x="10" y="16"/>
                    <a:pt x="7" y="16"/>
                    <a:pt x="5" y="15"/>
                  </a:cubicBezTo>
                  <a:cubicBezTo>
                    <a:pt x="3" y="15"/>
                    <a:pt x="5" y="18"/>
                    <a:pt x="4" y="20"/>
                  </a:cubicBezTo>
                  <a:cubicBezTo>
                    <a:pt x="2" y="21"/>
                    <a:pt x="4" y="24"/>
                    <a:pt x="2" y="25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1" y="28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5" y="33"/>
                    <a:pt x="10" y="37"/>
                    <a:pt x="12" y="39"/>
                  </a:cubicBezTo>
                  <a:cubicBezTo>
                    <a:pt x="14" y="42"/>
                    <a:pt x="21" y="42"/>
                    <a:pt x="24" y="41"/>
                  </a:cubicBezTo>
                  <a:cubicBezTo>
                    <a:pt x="26" y="41"/>
                    <a:pt x="39" y="37"/>
                    <a:pt x="39" y="37"/>
                  </a:cubicBezTo>
                  <a:cubicBezTo>
                    <a:pt x="39" y="37"/>
                    <a:pt x="42" y="38"/>
                    <a:pt x="44" y="38"/>
                  </a:cubicBezTo>
                  <a:cubicBezTo>
                    <a:pt x="44" y="38"/>
                    <a:pt x="46" y="38"/>
                    <a:pt x="47" y="39"/>
                  </a:cubicBezTo>
                  <a:cubicBezTo>
                    <a:pt x="48" y="38"/>
                    <a:pt x="51" y="37"/>
                    <a:pt x="54" y="34"/>
                  </a:cubicBezTo>
                  <a:cubicBezTo>
                    <a:pt x="57" y="30"/>
                    <a:pt x="63" y="18"/>
                    <a:pt x="64" y="17"/>
                  </a:cubicBezTo>
                  <a:cubicBezTo>
                    <a:pt x="66" y="16"/>
                    <a:pt x="70" y="14"/>
                    <a:pt x="72" y="12"/>
                  </a:cubicBezTo>
                  <a:cubicBezTo>
                    <a:pt x="74" y="11"/>
                    <a:pt x="73" y="9"/>
                    <a:pt x="71" y="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20094" y="2720076"/>
              <a:ext cx="161105" cy="83395"/>
            </a:xfrm>
            <a:custGeom>
              <a:avLst/>
              <a:gdLst/>
              <a:ahLst/>
              <a:cxnLst>
                <a:cxn ang="0">
                  <a:pos x="68" y="17"/>
                </a:cxn>
                <a:cxn ang="0">
                  <a:pos x="60" y="15"/>
                </a:cxn>
                <a:cxn ang="0">
                  <a:pos x="57" y="11"/>
                </a:cxn>
                <a:cxn ang="0">
                  <a:pos x="51" y="12"/>
                </a:cxn>
                <a:cxn ang="0">
                  <a:pos x="45" y="9"/>
                </a:cxn>
                <a:cxn ang="0">
                  <a:pos x="37" y="4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4" y="2"/>
                </a:cxn>
                <a:cxn ang="0">
                  <a:pos x="15" y="6"/>
                </a:cxn>
                <a:cxn ang="0">
                  <a:pos x="3" y="10"/>
                </a:cxn>
                <a:cxn ang="0">
                  <a:pos x="4" y="16"/>
                </a:cxn>
                <a:cxn ang="0">
                  <a:pos x="8" y="26"/>
                </a:cxn>
                <a:cxn ang="0">
                  <a:pos x="20" y="35"/>
                </a:cxn>
                <a:cxn ang="0">
                  <a:pos x="19" y="35"/>
                </a:cxn>
                <a:cxn ang="0">
                  <a:pos x="29" y="35"/>
                </a:cxn>
                <a:cxn ang="0">
                  <a:pos x="31" y="30"/>
                </a:cxn>
                <a:cxn ang="0">
                  <a:pos x="42" y="33"/>
                </a:cxn>
                <a:cxn ang="0">
                  <a:pos x="50" y="34"/>
                </a:cxn>
                <a:cxn ang="0">
                  <a:pos x="51" y="36"/>
                </a:cxn>
                <a:cxn ang="0">
                  <a:pos x="54" y="33"/>
                </a:cxn>
                <a:cxn ang="0">
                  <a:pos x="65" y="27"/>
                </a:cxn>
                <a:cxn ang="0">
                  <a:pos x="71" y="22"/>
                </a:cxn>
                <a:cxn ang="0">
                  <a:pos x="68" y="17"/>
                </a:cxn>
              </a:cxnLst>
              <a:rect l="0" t="0" r="r" b="b"/>
              <a:pathLst>
                <a:path w="71" h="36">
                  <a:moveTo>
                    <a:pt x="68" y="17"/>
                  </a:moveTo>
                  <a:cubicBezTo>
                    <a:pt x="66" y="15"/>
                    <a:pt x="61" y="16"/>
                    <a:pt x="60" y="15"/>
                  </a:cubicBezTo>
                  <a:cubicBezTo>
                    <a:pt x="60" y="13"/>
                    <a:pt x="59" y="11"/>
                    <a:pt x="57" y="11"/>
                  </a:cubicBezTo>
                  <a:cubicBezTo>
                    <a:pt x="55" y="11"/>
                    <a:pt x="52" y="9"/>
                    <a:pt x="51" y="12"/>
                  </a:cubicBezTo>
                  <a:cubicBezTo>
                    <a:pt x="50" y="14"/>
                    <a:pt x="45" y="11"/>
                    <a:pt x="45" y="9"/>
                  </a:cubicBezTo>
                  <a:cubicBezTo>
                    <a:pt x="45" y="7"/>
                    <a:pt x="43" y="6"/>
                    <a:pt x="37" y="4"/>
                  </a:cubicBezTo>
                  <a:cubicBezTo>
                    <a:pt x="35" y="3"/>
                    <a:pt x="33" y="2"/>
                    <a:pt x="31" y="0"/>
                  </a:cubicBezTo>
                  <a:cubicBezTo>
                    <a:pt x="31" y="1"/>
                    <a:pt x="31" y="1"/>
                    <a:pt x="30" y="1"/>
                  </a:cubicBezTo>
                  <a:cubicBezTo>
                    <a:pt x="29" y="3"/>
                    <a:pt x="26" y="0"/>
                    <a:pt x="24" y="2"/>
                  </a:cubicBezTo>
                  <a:cubicBezTo>
                    <a:pt x="23" y="3"/>
                    <a:pt x="18" y="3"/>
                    <a:pt x="15" y="6"/>
                  </a:cubicBezTo>
                  <a:cubicBezTo>
                    <a:pt x="12" y="8"/>
                    <a:pt x="7" y="10"/>
                    <a:pt x="3" y="10"/>
                  </a:cubicBezTo>
                  <a:cubicBezTo>
                    <a:pt x="0" y="11"/>
                    <a:pt x="3" y="14"/>
                    <a:pt x="4" y="16"/>
                  </a:cubicBezTo>
                  <a:cubicBezTo>
                    <a:pt x="5" y="19"/>
                    <a:pt x="5" y="24"/>
                    <a:pt x="8" y="26"/>
                  </a:cubicBezTo>
                  <a:cubicBezTo>
                    <a:pt x="10" y="28"/>
                    <a:pt x="19" y="33"/>
                    <a:pt x="20" y="35"/>
                  </a:cubicBezTo>
                  <a:cubicBezTo>
                    <a:pt x="20" y="35"/>
                    <a:pt x="20" y="35"/>
                    <a:pt x="19" y="35"/>
                  </a:cubicBezTo>
                  <a:cubicBezTo>
                    <a:pt x="23" y="36"/>
                    <a:pt x="28" y="36"/>
                    <a:pt x="29" y="35"/>
                  </a:cubicBezTo>
                  <a:cubicBezTo>
                    <a:pt x="30" y="33"/>
                    <a:pt x="31" y="30"/>
                    <a:pt x="31" y="30"/>
                  </a:cubicBezTo>
                  <a:cubicBezTo>
                    <a:pt x="31" y="30"/>
                    <a:pt x="39" y="30"/>
                    <a:pt x="42" y="33"/>
                  </a:cubicBezTo>
                  <a:cubicBezTo>
                    <a:pt x="45" y="36"/>
                    <a:pt x="50" y="34"/>
                    <a:pt x="50" y="34"/>
                  </a:cubicBezTo>
                  <a:cubicBezTo>
                    <a:pt x="50" y="34"/>
                    <a:pt x="50" y="35"/>
                    <a:pt x="51" y="36"/>
                  </a:cubicBezTo>
                  <a:cubicBezTo>
                    <a:pt x="52" y="34"/>
                    <a:pt x="53" y="33"/>
                    <a:pt x="54" y="33"/>
                  </a:cubicBezTo>
                  <a:cubicBezTo>
                    <a:pt x="57" y="32"/>
                    <a:pt x="62" y="32"/>
                    <a:pt x="65" y="27"/>
                  </a:cubicBezTo>
                  <a:cubicBezTo>
                    <a:pt x="66" y="25"/>
                    <a:pt x="69" y="23"/>
                    <a:pt x="71" y="22"/>
                  </a:cubicBezTo>
                  <a:cubicBezTo>
                    <a:pt x="70" y="20"/>
                    <a:pt x="69" y="17"/>
                    <a:pt x="68" y="1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35711" y="2769355"/>
              <a:ext cx="144046" cy="60651"/>
            </a:xfrm>
            <a:custGeom>
              <a:avLst/>
              <a:gdLst/>
              <a:ahLst/>
              <a:cxnLst>
                <a:cxn ang="0">
                  <a:pos x="47" y="3"/>
                </a:cxn>
                <a:cxn ang="0">
                  <a:pos x="38" y="3"/>
                </a:cxn>
                <a:cxn ang="0">
                  <a:pos x="29" y="1"/>
                </a:cxn>
                <a:cxn ang="0">
                  <a:pos x="22" y="2"/>
                </a:cxn>
                <a:cxn ang="0">
                  <a:pos x="20" y="1"/>
                </a:cxn>
                <a:cxn ang="0">
                  <a:pos x="14" y="6"/>
                </a:cxn>
                <a:cxn ang="0">
                  <a:pos x="3" y="12"/>
                </a:cxn>
                <a:cxn ang="0">
                  <a:pos x="0" y="15"/>
                </a:cxn>
                <a:cxn ang="0">
                  <a:pos x="5" y="24"/>
                </a:cxn>
                <a:cxn ang="0">
                  <a:pos x="20" y="24"/>
                </a:cxn>
                <a:cxn ang="0">
                  <a:pos x="32" y="20"/>
                </a:cxn>
                <a:cxn ang="0">
                  <a:pos x="43" y="14"/>
                </a:cxn>
                <a:cxn ang="0">
                  <a:pos x="53" y="17"/>
                </a:cxn>
                <a:cxn ang="0">
                  <a:pos x="60" y="20"/>
                </a:cxn>
                <a:cxn ang="0">
                  <a:pos x="58" y="16"/>
                </a:cxn>
                <a:cxn ang="0">
                  <a:pos x="63" y="8"/>
                </a:cxn>
                <a:cxn ang="0">
                  <a:pos x="63" y="7"/>
                </a:cxn>
                <a:cxn ang="0">
                  <a:pos x="56" y="6"/>
                </a:cxn>
                <a:cxn ang="0">
                  <a:pos x="47" y="3"/>
                </a:cxn>
              </a:cxnLst>
              <a:rect l="0" t="0" r="r" b="b"/>
              <a:pathLst>
                <a:path w="63" h="27">
                  <a:moveTo>
                    <a:pt x="47" y="3"/>
                  </a:moveTo>
                  <a:cubicBezTo>
                    <a:pt x="43" y="4"/>
                    <a:pt x="41" y="1"/>
                    <a:pt x="38" y="3"/>
                  </a:cubicBezTo>
                  <a:cubicBezTo>
                    <a:pt x="35" y="4"/>
                    <a:pt x="30" y="3"/>
                    <a:pt x="29" y="1"/>
                  </a:cubicBezTo>
                  <a:cubicBezTo>
                    <a:pt x="27" y="0"/>
                    <a:pt x="24" y="4"/>
                    <a:pt x="22" y="2"/>
                  </a:cubicBezTo>
                  <a:cubicBezTo>
                    <a:pt x="21" y="2"/>
                    <a:pt x="21" y="1"/>
                    <a:pt x="20" y="1"/>
                  </a:cubicBezTo>
                  <a:cubicBezTo>
                    <a:pt x="18" y="2"/>
                    <a:pt x="15" y="4"/>
                    <a:pt x="14" y="6"/>
                  </a:cubicBezTo>
                  <a:cubicBezTo>
                    <a:pt x="11" y="11"/>
                    <a:pt x="6" y="11"/>
                    <a:pt x="3" y="12"/>
                  </a:cubicBezTo>
                  <a:cubicBezTo>
                    <a:pt x="2" y="12"/>
                    <a:pt x="1" y="13"/>
                    <a:pt x="0" y="15"/>
                  </a:cubicBezTo>
                  <a:cubicBezTo>
                    <a:pt x="1" y="18"/>
                    <a:pt x="3" y="22"/>
                    <a:pt x="5" y="24"/>
                  </a:cubicBezTo>
                  <a:cubicBezTo>
                    <a:pt x="8" y="27"/>
                    <a:pt x="20" y="27"/>
                    <a:pt x="20" y="24"/>
                  </a:cubicBezTo>
                  <a:cubicBezTo>
                    <a:pt x="20" y="22"/>
                    <a:pt x="30" y="20"/>
                    <a:pt x="32" y="20"/>
                  </a:cubicBezTo>
                  <a:cubicBezTo>
                    <a:pt x="35" y="20"/>
                    <a:pt x="42" y="13"/>
                    <a:pt x="43" y="14"/>
                  </a:cubicBezTo>
                  <a:cubicBezTo>
                    <a:pt x="44" y="14"/>
                    <a:pt x="51" y="15"/>
                    <a:pt x="53" y="17"/>
                  </a:cubicBezTo>
                  <a:cubicBezTo>
                    <a:pt x="54" y="18"/>
                    <a:pt x="57" y="19"/>
                    <a:pt x="60" y="20"/>
                  </a:cubicBezTo>
                  <a:cubicBezTo>
                    <a:pt x="59" y="18"/>
                    <a:pt x="58" y="17"/>
                    <a:pt x="58" y="16"/>
                  </a:cubicBezTo>
                  <a:cubicBezTo>
                    <a:pt x="58" y="14"/>
                    <a:pt x="62" y="9"/>
                    <a:pt x="63" y="8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0" y="7"/>
                    <a:pt x="57" y="6"/>
                    <a:pt x="56" y="6"/>
                  </a:cubicBezTo>
                  <a:cubicBezTo>
                    <a:pt x="55" y="4"/>
                    <a:pt x="51" y="3"/>
                    <a:pt x="47" y="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53386" y="3010065"/>
              <a:ext cx="96663" cy="159209"/>
            </a:xfrm>
            <a:custGeom>
              <a:avLst/>
              <a:gdLst/>
              <a:ahLst/>
              <a:cxnLst>
                <a:cxn ang="0">
                  <a:pos x="30" y="57"/>
                </a:cxn>
                <a:cxn ang="0">
                  <a:pos x="28" y="52"/>
                </a:cxn>
                <a:cxn ang="0">
                  <a:pos x="31" y="45"/>
                </a:cxn>
                <a:cxn ang="0">
                  <a:pos x="27" y="39"/>
                </a:cxn>
                <a:cxn ang="0">
                  <a:pos x="30" y="35"/>
                </a:cxn>
                <a:cxn ang="0">
                  <a:pos x="32" y="27"/>
                </a:cxn>
                <a:cxn ang="0">
                  <a:pos x="31" y="17"/>
                </a:cxn>
                <a:cxn ang="0">
                  <a:pos x="39" y="10"/>
                </a:cxn>
                <a:cxn ang="0">
                  <a:pos x="36" y="6"/>
                </a:cxn>
                <a:cxn ang="0">
                  <a:pos x="29" y="4"/>
                </a:cxn>
                <a:cxn ang="0">
                  <a:pos x="25" y="4"/>
                </a:cxn>
                <a:cxn ang="0">
                  <a:pos x="18" y="3"/>
                </a:cxn>
                <a:cxn ang="0">
                  <a:pos x="14" y="2"/>
                </a:cxn>
                <a:cxn ang="0">
                  <a:pos x="11" y="4"/>
                </a:cxn>
                <a:cxn ang="0">
                  <a:pos x="11" y="11"/>
                </a:cxn>
                <a:cxn ang="0">
                  <a:pos x="4" y="38"/>
                </a:cxn>
                <a:cxn ang="0">
                  <a:pos x="8" y="48"/>
                </a:cxn>
                <a:cxn ang="0">
                  <a:pos x="10" y="67"/>
                </a:cxn>
                <a:cxn ang="0">
                  <a:pos x="18" y="70"/>
                </a:cxn>
                <a:cxn ang="0">
                  <a:pos x="27" y="68"/>
                </a:cxn>
                <a:cxn ang="0">
                  <a:pos x="26" y="64"/>
                </a:cxn>
                <a:cxn ang="0">
                  <a:pos x="30" y="57"/>
                </a:cxn>
              </a:cxnLst>
              <a:rect l="0" t="0" r="r" b="b"/>
              <a:pathLst>
                <a:path w="42" h="70">
                  <a:moveTo>
                    <a:pt x="30" y="57"/>
                  </a:moveTo>
                  <a:cubicBezTo>
                    <a:pt x="35" y="56"/>
                    <a:pt x="29" y="53"/>
                    <a:pt x="28" y="52"/>
                  </a:cubicBezTo>
                  <a:cubicBezTo>
                    <a:pt x="27" y="50"/>
                    <a:pt x="28" y="45"/>
                    <a:pt x="31" y="45"/>
                  </a:cubicBezTo>
                  <a:cubicBezTo>
                    <a:pt x="33" y="45"/>
                    <a:pt x="31" y="43"/>
                    <a:pt x="27" y="39"/>
                  </a:cubicBezTo>
                  <a:cubicBezTo>
                    <a:pt x="24" y="36"/>
                    <a:pt x="27" y="35"/>
                    <a:pt x="30" y="35"/>
                  </a:cubicBezTo>
                  <a:cubicBezTo>
                    <a:pt x="33" y="35"/>
                    <a:pt x="29" y="30"/>
                    <a:pt x="32" y="27"/>
                  </a:cubicBezTo>
                  <a:cubicBezTo>
                    <a:pt x="35" y="24"/>
                    <a:pt x="31" y="19"/>
                    <a:pt x="31" y="17"/>
                  </a:cubicBezTo>
                  <a:cubicBezTo>
                    <a:pt x="31" y="14"/>
                    <a:pt x="35" y="13"/>
                    <a:pt x="39" y="10"/>
                  </a:cubicBezTo>
                  <a:cubicBezTo>
                    <a:pt x="42" y="7"/>
                    <a:pt x="36" y="8"/>
                    <a:pt x="36" y="6"/>
                  </a:cubicBezTo>
                  <a:cubicBezTo>
                    <a:pt x="36" y="3"/>
                    <a:pt x="32" y="2"/>
                    <a:pt x="29" y="4"/>
                  </a:cubicBezTo>
                  <a:cubicBezTo>
                    <a:pt x="26" y="6"/>
                    <a:pt x="27" y="4"/>
                    <a:pt x="25" y="4"/>
                  </a:cubicBezTo>
                  <a:cubicBezTo>
                    <a:pt x="22" y="4"/>
                    <a:pt x="18" y="5"/>
                    <a:pt x="18" y="3"/>
                  </a:cubicBezTo>
                  <a:cubicBezTo>
                    <a:pt x="18" y="0"/>
                    <a:pt x="16" y="0"/>
                    <a:pt x="14" y="2"/>
                  </a:cubicBezTo>
                  <a:cubicBezTo>
                    <a:pt x="13" y="3"/>
                    <a:pt x="12" y="4"/>
                    <a:pt x="11" y="4"/>
                  </a:cubicBezTo>
                  <a:cubicBezTo>
                    <a:pt x="10" y="7"/>
                    <a:pt x="10" y="10"/>
                    <a:pt x="11" y="11"/>
                  </a:cubicBezTo>
                  <a:cubicBezTo>
                    <a:pt x="13" y="15"/>
                    <a:pt x="8" y="33"/>
                    <a:pt x="4" y="38"/>
                  </a:cubicBezTo>
                  <a:cubicBezTo>
                    <a:pt x="0" y="43"/>
                    <a:pt x="4" y="45"/>
                    <a:pt x="8" y="48"/>
                  </a:cubicBezTo>
                  <a:cubicBezTo>
                    <a:pt x="13" y="52"/>
                    <a:pt x="10" y="64"/>
                    <a:pt x="10" y="67"/>
                  </a:cubicBezTo>
                  <a:cubicBezTo>
                    <a:pt x="10" y="70"/>
                    <a:pt x="14" y="70"/>
                    <a:pt x="18" y="70"/>
                  </a:cubicBezTo>
                  <a:cubicBezTo>
                    <a:pt x="21" y="70"/>
                    <a:pt x="24" y="68"/>
                    <a:pt x="27" y="68"/>
                  </a:cubicBezTo>
                  <a:cubicBezTo>
                    <a:pt x="26" y="66"/>
                    <a:pt x="26" y="65"/>
                    <a:pt x="26" y="64"/>
                  </a:cubicBezTo>
                  <a:cubicBezTo>
                    <a:pt x="26" y="62"/>
                    <a:pt x="26" y="58"/>
                    <a:pt x="30" y="5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86967" y="2636681"/>
              <a:ext cx="106139" cy="90977"/>
            </a:xfrm>
            <a:custGeom>
              <a:avLst/>
              <a:gdLst/>
              <a:ahLst/>
              <a:cxnLst>
                <a:cxn ang="0">
                  <a:pos x="15" y="31"/>
                </a:cxn>
                <a:cxn ang="0">
                  <a:pos x="23" y="32"/>
                </a:cxn>
                <a:cxn ang="0">
                  <a:pos x="31" y="38"/>
                </a:cxn>
                <a:cxn ang="0">
                  <a:pos x="33" y="40"/>
                </a:cxn>
                <a:cxn ang="0">
                  <a:pos x="35" y="32"/>
                </a:cxn>
                <a:cxn ang="0">
                  <a:pos x="35" y="26"/>
                </a:cxn>
                <a:cxn ang="0">
                  <a:pos x="42" y="23"/>
                </a:cxn>
                <a:cxn ang="0">
                  <a:pos x="44" y="20"/>
                </a:cxn>
                <a:cxn ang="0">
                  <a:pos x="40" y="14"/>
                </a:cxn>
                <a:cxn ang="0">
                  <a:pos x="46" y="8"/>
                </a:cxn>
                <a:cxn ang="0">
                  <a:pos x="46" y="1"/>
                </a:cxn>
                <a:cxn ang="0">
                  <a:pos x="43" y="2"/>
                </a:cxn>
                <a:cxn ang="0">
                  <a:pos x="32" y="2"/>
                </a:cxn>
                <a:cxn ang="0">
                  <a:pos x="27" y="10"/>
                </a:cxn>
                <a:cxn ang="0">
                  <a:pos x="22" y="10"/>
                </a:cxn>
                <a:cxn ang="0">
                  <a:pos x="16" y="13"/>
                </a:cxn>
                <a:cxn ang="0">
                  <a:pos x="11" y="22"/>
                </a:cxn>
                <a:cxn ang="0">
                  <a:pos x="2" y="33"/>
                </a:cxn>
                <a:cxn ang="0">
                  <a:pos x="0" y="34"/>
                </a:cxn>
                <a:cxn ang="0">
                  <a:pos x="4" y="35"/>
                </a:cxn>
                <a:cxn ang="0">
                  <a:pos x="15" y="31"/>
                </a:cxn>
              </a:cxnLst>
              <a:rect l="0" t="0" r="r" b="b"/>
              <a:pathLst>
                <a:path w="47" h="40">
                  <a:moveTo>
                    <a:pt x="15" y="31"/>
                  </a:moveTo>
                  <a:cubicBezTo>
                    <a:pt x="17" y="29"/>
                    <a:pt x="21" y="30"/>
                    <a:pt x="23" y="32"/>
                  </a:cubicBezTo>
                  <a:cubicBezTo>
                    <a:pt x="25" y="34"/>
                    <a:pt x="28" y="35"/>
                    <a:pt x="31" y="38"/>
                  </a:cubicBezTo>
                  <a:cubicBezTo>
                    <a:pt x="32" y="39"/>
                    <a:pt x="33" y="40"/>
                    <a:pt x="33" y="40"/>
                  </a:cubicBezTo>
                  <a:cubicBezTo>
                    <a:pt x="34" y="38"/>
                    <a:pt x="34" y="34"/>
                    <a:pt x="35" y="32"/>
                  </a:cubicBezTo>
                  <a:cubicBezTo>
                    <a:pt x="36" y="29"/>
                    <a:pt x="34" y="26"/>
                    <a:pt x="35" y="26"/>
                  </a:cubicBezTo>
                  <a:cubicBezTo>
                    <a:pt x="37" y="26"/>
                    <a:pt x="42" y="26"/>
                    <a:pt x="42" y="23"/>
                  </a:cubicBezTo>
                  <a:cubicBezTo>
                    <a:pt x="42" y="20"/>
                    <a:pt x="43" y="21"/>
                    <a:pt x="44" y="20"/>
                  </a:cubicBezTo>
                  <a:cubicBezTo>
                    <a:pt x="45" y="18"/>
                    <a:pt x="41" y="15"/>
                    <a:pt x="40" y="14"/>
                  </a:cubicBezTo>
                  <a:cubicBezTo>
                    <a:pt x="40" y="13"/>
                    <a:pt x="43" y="12"/>
                    <a:pt x="46" y="8"/>
                  </a:cubicBezTo>
                  <a:cubicBezTo>
                    <a:pt x="47" y="7"/>
                    <a:pt x="47" y="4"/>
                    <a:pt x="46" y="1"/>
                  </a:cubicBezTo>
                  <a:cubicBezTo>
                    <a:pt x="45" y="2"/>
                    <a:pt x="44" y="3"/>
                    <a:pt x="43" y="2"/>
                  </a:cubicBezTo>
                  <a:cubicBezTo>
                    <a:pt x="40" y="0"/>
                    <a:pt x="37" y="1"/>
                    <a:pt x="32" y="2"/>
                  </a:cubicBezTo>
                  <a:cubicBezTo>
                    <a:pt x="27" y="3"/>
                    <a:pt x="25" y="8"/>
                    <a:pt x="27" y="10"/>
                  </a:cubicBezTo>
                  <a:cubicBezTo>
                    <a:pt x="29" y="12"/>
                    <a:pt x="22" y="13"/>
                    <a:pt x="22" y="10"/>
                  </a:cubicBezTo>
                  <a:cubicBezTo>
                    <a:pt x="21" y="8"/>
                    <a:pt x="16" y="9"/>
                    <a:pt x="16" y="13"/>
                  </a:cubicBezTo>
                  <a:cubicBezTo>
                    <a:pt x="17" y="16"/>
                    <a:pt x="11" y="18"/>
                    <a:pt x="11" y="22"/>
                  </a:cubicBezTo>
                  <a:cubicBezTo>
                    <a:pt x="12" y="26"/>
                    <a:pt x="6" y="30"/>
                    <a:pt x="2" y="33"/>
                  </a:cubicBezTo>
                  <a:cubicBezTo>
                    <a:pt x="2" y="33"/>
                    <a:pt x="1" y="33"/>
                    <a:pt x="0" y="34"/>
                  </a:cubicBezTo>
                  <a:cubicBezTo>
                    <a:pt x="2" y="34"/>
                    <a:pt x="4" y="35"/>
                    <a:pt x="4" y="35"/>
                  </a:cubicBezTo>
                  <a:cubicBezTo>
                    <a:pt x="8" y="35"/>
                    <a:pt x="13" y="33"/>
                    <a:pt x="15" y="3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5200" y="2752298"/>
              <a:ext cx="18953" cy="22744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9"/>
                </a:cxn>
                <a:cxn ang="0">
                  <a:pos x="8" y="10"/>
                </a:cxn>
                <a:cxn ang="0">
                  <a:pos x="4" y="1"/>
                </a:cxn>
                <a:cxn ang="0">
                  <a:pos x="4" y="0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2" y="1"/>
                    <a:pt x="0" y="4"/>
                    <a:pt x="0" y="9"/>
                  </a:cubicBezTo>
                  <a:cubicBezTo>
                    <a:pt x="2" y="9"/>
                    <a:pt x="5" y="10"/>
                    <a:pt x="8" y="10"/>
                  </a:cubicBezTo>
                  <a:cubicBezTo>
                    <a:pt x="7" y="4"/>
                    <a:pt x="5" y="2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69909" y="2703019"/>
              <a:ext cx="100454" cy="72023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5" y="14"/>
                </a:cxn>
                <a:cxn ang="0">
                  <a:pos x="11" y="17"/>
                </a:cxn>
                <a:cxn ang="0">
                  <a:pos x="18" y="21"/>
                </a:cxn>
                <a:cxn ang="0">
                  <a:pos x="21" y="25"/>
                </a:cxn>
                <a:cxn ang="0">
                  <a:pos x="26" y="23"/>
                </a:cxn>
                <a:cxn ang="0">
                  <a:pos x="30" y="28"/>
                </a:cxn>
                <a:cxn ang="0">
                  <a:pos x="35" y="32"/>
                </a:cxn>
                <a:cxn ang="0">
                  <a:pos x="37" y="31"/>
                </a:cxn>
                <a:cxn ang="0">
                  <a:pos x="41" y="22"/>
                </a:cxn>
                <a:cxn ang="0">
                  <a:pos x="43" y="19"/>
                </a:cxn>
                <a:cxn ang="0">
                  <a:pos x="40" y="12"/>
                </a:cxn>
                <a:cxn ang="0">
                  <a:pos x="40" y="11"/>
                </a:cxn>
                <a:cxn ang="0">
                  <a:pos x="38" y="9"/>
                </a:cxn>
                <a:cxn ang="0">
                  <a:pos x="30" y="3"/>
                </a:cxn>
                <a:cxn ang="0">
                  <a:pos x="22" y="2"/>
                </a:cxn>
                <a:cxn ang="0">
                  <a:pos x="11" y="6"/>
                </a:cxn>
                <a:cxn ang="0">
                  <a:pos x="7" y="5"/>
                </a:cxn>
                <a:cxn ang="0">
                  <a:pos x="0" y="8"/>
                </a:cxn>
                <a:cxn ang="0">
                  <a:pos x="1" y="9"/>
                </a:cxn>
              </a:cxnLst>
              <a:rect l="0" t="0" r="r" b="b"/>
              <a:pathLst>
                <a:path w="44" h="32">
                  <a:moveTo>
                    <a:pt x="1" y="9"/>
                  </a:moveTo>
                  <a:cubicBezTo>
                    <a:pt x="2" y="11"/>
                    <a:pt x="4" y="15"/>
                    <a:pt x="5" y="14"/>
                  </a:cubicBezTo>
                  <a:cubicBezTo>
                    <a:pt x="6" y="12"/>
                    <a:pt x="9" y="16"/>
                    <a:pt x="11" y="17"/>
                  </a:cubicBezTo>
                  <a:cubicBezTo>
                    <a:pt x="13" y="18"/>
                    <a:pt x="18" y="20"/>
                    <a:pt x="18" y="21"/>
                  </a:cubicBezTo>
                  <a:cubicBezTo>
                    <a:pt x="18" y="23"/>
                    <a:pt x="19" y="26"/>
                    <a:pt x="21" y="25"/>
                  </a:cubicBezTo>
                  <a:cubicBezTo>
                    <a:pt x="24" y="24"/>
                    <a:pt x="26" y="21"/>
                    <a:pt x="26" y="23"/>
                  </a:cubicBezTo>
                  <a:cubicBezTo>
                    <a:pt x="26" y="25"/>
                    <a:pt x="27" y="28"/>
                    <a:pt x="30" y="28"/>
                  </a:cubicBezTo>
                  <a:cubicBezTo>
                    <a:pt x="32" y="27"/>
                    <a:pt x="33" y="32"/>
                    <a:pt x="35" y="32"/>
                  </a:cubicBezTo>
                  <a:cubicBezTo>
                    <a:pt x="36" y="31"/>
                    <a:pt x="36" y="31"/>
                    <a:pt x="37" y="31"/>
                  </a:cubicBezTo>
                  <a:cubicBezTo>
                    <a:pt x="37" y="26"/>
                    <a:pt x="39" y="23"/>
                    <a:pt x="41" y="22"/>
                  </a:cubicBezTo>
                  <a:cubicBezTo>
                    <a:pt x="42" y="21"/>
                    <a:pt x="43" y="20"/>
                    <a:pt x="43" y="19"/>
                  </a:cubicBezTo>
                  <a:cubicBezTo>
                    <a:pt x="44" y="17"/>
                    <a:pt x="40" y="14"/>
                    <a:pt x="40" y="12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39" y="10"/>
                    <a:pt x="38" y="9"/>
                  </a:cubicBezTo>
                  <a:cubicBezTo>
                    <a:pt x="35" y="6"/>
                    <a:pt x="32" y="5"/>
                    <a:pt x="30" y="3"/>
                  </a:cubicBezTo>
                  <a:cubicBezTo>
                    <a:pt x="28" y="1"/>
                    <a:pt x="24" y="0"/>
                    <a:pt x="22" y="2"/>
                  </a:cubicBezTo>
                  <a:cubicBezTo>
                    <a:pt x="20" y="4"/>
                    <a:pt x="15" y="6"/>
                    <a:pt x="11" y="6"/>
                  </a:cubicBezTo>
                  <a:cubicBezTo>
                    <a:pt x="11" y="6"/>
                    <a:pt x="9" y="5"/>
                    <a:pt x="7" y="5"/>
                  </a:cubicBezTo>
                  <a:cubicBezTo>
                    <a:pt x="5" y="6"/>
                    <a:pt x="2" y="7"/>
                    <a:pt x="0" y="8"/>
                  </a:cubicBezTo>
                  <a:cubicBezTo>
                    <a:pt x="0" y="8"/>
                    <a:pt x="1" y="8"/>
                    <a:pt x="1" y="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24792" y="2809158"/>
              <a:ext cx="233128" cy="153524"/>
            </a:xfrm>
            <a:custGeom>
              <a:avLst/>
              <a:gdLst/>
              <a:ahLst/>
              <a:cxnLst>
                <a:cxn ang="0">
                  <a:pos x="91" y="45"/>
                </a:cxn>
                <a:cxn ang="0">
                  <a:pos x="87" y="42"/>
                </a:cxn>
                <a:cxn ang="0">
                  <a:pos x="87" y="41"/>
                </a:cxn>
                <a:cxn ang="0">
                  <a:pos x="85" y="29"/>
                </a:cxn>
                <a:cxn ang="0">
                  <a:pos x="78" y="13"/>
                </a:cxn>
                <a:cxn ang="0">
                  <a:pos x="70" y="0"/>
                </a:cxn>
                <a:cxn ang="0">
                  <a:pos x="65" y="3"/>
                </a:cxn>
                <a:cxn ang="0">
                  <a:pos x="59" y="6"/>
                </a:cxn>
                <a:cxn ang="0">
                  <a:pos x="53" y="7"/>
                </a:cxn>
                <a:cxn ang="0">
                  <a:pos x="48" y="8"/>
                </a:cxn>
                <a:cxn ang="0">
                  <a:pos x="41" y="6"/>
                </a:cxn>
                <a:cxn ang="0">
                  <a:pos x="30" y="4"/>
                </a:cxn>
                <a:cxn ang="0">
                  <a:pos x="26" y="5"/>
                </a:cxn>
                <a:cxn ang="0">
                  <a:pos x="25" y="7"/>
                </a:cxn>
                <a:cxn ang="0">
                  <a:pos x="17" y="12"/>
                </a:cxn>
                <a:cxn ang="0">
                  <a:pos x="7" y="29"/>
                </a:cxn>
                <a:cxn ang="0">
                  <a:pos x="0" y="34"/>
                </a:cxn>
                <a:cxn ang="0">
                  <a:pos x="4" y="41"/>
                </a:cxn>
                <a:cxn ang="0">
                  <a:pos x="8" y="45"/>
                </a:cxn>
                <a:cxn ang="0">
                  <a:pos x="9" y="52"/>
                </a:cxn>
                <a:cxn ang="0">
                  <a:pos x="22" y="55"/>
                </a:cxn>
                <a:cxn ang="0">
                  <a:pos x="22" y="60"/>
                </a:cxn>
                <a:cxn ang="0">
                  <a:pos x="29" y="65"/>
                </a:cxn>
                <a:cxn ang="0">
                  <a:pos x="41" y="66"/>
                </a:cxn>
                <a:cxn ang="0">
                  <a:pos x="53" y="66"/>
                </a:cxn>
                <a:cxn ang="0">
                  <a:pos x="61" y="63"/>
                </a:cxn>
                <a:cxn ang="0">
                  <a:pos x="74" y="61"/>
                </a:cxn>
                <a:cxn ang="0">
                  <a:pos x="83" y="63"/>
                </a:cxn>
                <a:cxn ang="0">
                  <a:pos x="90" y="66"/>
                </a:cxn>
                <a:cxn ang="0">
                  <a:pos x="90" y="61"/>
                </a:cxn>
                <a:cxn ang="0">
                  <a:pos x="96" y="51"/>
                </a:cxn>
                <a:cxn ang="0">
                  <a:pos x="101" y="45"/>
                </a:cxn>
                <a:cxn ang="0">
                  <a:pos x="101" y="45"/>
                </a:cxn>
                <a:cxn ang="0">
                  <a:pos x="97" y="42"/>
                </a:cxn>
                <a:cxn ang="0">
                  <a:pos x="91" y="45"/>
                </a:cxn>
              </a:cxnLst>
              <a:rect l="0" t="0" r="r" b="b"/>
              <a:pathLst>
                <a:path w="102" h="67">
                  <a:moveTo>
                    <a:pt x="91" y="45"/>
                  </a:moveTo>
                  <a:cubicBezTo>
                    <a:pt x="89" y="44"/>
                    <a:pt x="86" y="43"/>
                    <a:pt x="87" y="42"/>
                  </a:cubicBezTo>
                  <a:cubicBezTo>
                    <a:pt x="87" y="42"/>
                    <a:pt x="87" y="42"/>
                    <a:pt x="87" y="41"/>
                  </a:cubicBezTo>
                  <a:cubicBezTo>
                    <a:pt x="84" y="39"/>
                    <a:pt x="83" y="31"/>
                    <a:pt x="85" y="29"/>
                  </a:cubicBezTo>
                  <a:cubicBezTo>
                    <a:pt x="88" y="26"/>
                    <a:pt x="81" y="17"/>
                    <a:pt x="78" y="13"/>
                  </a:cubicBezTo>
                  <a:cubicBezTo>
                    <a:pt x="76" y="11"/>
                    <a:pt x="73" y="6"/>
                    <a:pt x="70" y="0"/>
                  </a:cubicBezTo>
                  <a:cubicBezTo>
                    <a:pt x="68" y="1"/>
                    <a:pt x="65" y="2"/>
                    <a:pt x="65" y="3"/>
                  </a:cubicBezTo>
                  <a:cubicBezTo>
                    <a:pt x="64" y="5"/>
                    <a:pt x="61" y="6"/>
                    <a:pt x="59" y="6"/>
                  </a:cubicBezTo>
                  <a:cubicBezTo>
                    <a:pt x="57" y="6"/>
                    <a:pt x="55" y="5"/>
                    <a:pt x="53" y="7"/>
                  </a:cubicBezTo>
                  <a:cubicBezTo>
                    <a:pt x="51" y="9"/>
                    <a:pt x="49" y="9"/>
                    <a:pt x="48" y="8"/>
                  </a:cubicBezTo>
                  <a:cubicBezTo>
                    <a:pt x="47" y="7"/>
                    <a:pt x="44" y="6"/>
                    <a:pt x="41" y="6"/>
                  </a:cubicBezTo>
                  <a:cubicBezTo>
                    <a:pt x="39" y="6"/>
                    <a:pt x="32" y="4"/>
                    <a:pt x="30" y="4"/>
                  </a:cubicBezTo>
                  <a:cubicBezTo>
                    <a:pt x="29" y="4"/>
                    <a:pt x="27" y="4"/>
                    <a:pt x="26" y="5"/>
                  </a:cubicBezTo>
                  <a:cubicBezTo>
                    <a:pt x="26" y="5"/>
                    <a:pt x="26" y="6"/>
                    <a:pt x="25" y="7"/>
                  </a:cubicBezTo>
                  <a:cubicBezTo>
                    <a:pt x="23" y="9"/>
                    <a:pt x="19" y="11"/>
                    <a:pt x="17" y="12"/>
                  </a:cubicBezTo>
                  <a:cubicBezTo>
                    <a:pt x="16" y="13"/>
                    <a:pt x="10" y="25"/>
                    <a:pt x="7" y="29"/>
                  </a:cubicBezTo>
                  <a:cubicBezTo>
                    <a:pt x="3" y="32"/>
                    <a:pt x="0" y="33"/>
                    <a:pt x="0" y="34"/>
                  </a:cubicBezTo>
                  <a:cubicBezTo>
                    <a:pt x="0" y="35"/>
                    <a:pt x="4" y="39"/>
                    <a:pt x="4" y="41"/>
                  </a:cubicBezTo>
                  <a:cubicBezTo>
                    <a:pt x="4" y="43"/>
                    <a:pt x="5" y="45"/>
                    <a:pt x="8" y="45"/>
                  </a:cubicBezTo>
                  <a:cubicBezTo>
                    <a:pt x="10" y="45"/>
                    <a:pt x="7" y="51"/>
                    <a:pt x="9" y="52"/>
                  </a:cubicBezTo>
                  <a:cubicBezTo>
                    <a:pt x="11" y="52"/>
                    <a:pt x="22" y="53"/>
                    <a:pt x="22" y="55"/>
                  </a:cubicBezTo>
                  <a:cubicBezTo>
                    <a:pt x="22" y="57"/>
                    <a:pt x="23" y="59"/>
                    <a:pt x="22" y="60"/>
                  </a:cubicBezTo>
                  <a:cubicBezTo>
                    <a:pt x="25" y="61"/>
                    <a:pt x="28" y="65"/>
                    <a:pt x="29" y="65"/>
                  </a:cubicBezTo>
                  <a:cubicBezTo>
                    <a:pt x="30" y="64"/>
                    <a:pt x="39" y="66"/>
                    <a:pt x="41" y="66"/>
                  </a:cubicBezTo>
                  <a:cubicBezTo>
                    <a:pt x="42" y="66"/>
                    <a:pt x="50" y="66"/>
                    <a:pt x="53" y="66"/>
                  </a:cubicBezTo>
                  <a:cubicBezTo>
                    <a:pt x="55" y="67"/>
                    <a:pt x="58" y="65"/>
                    <a:pt x="61" y="63"/>
                  </a:cubicBezTo>
                  <a:cubicBezTo>
                    <a:pt x="63" y="61"/>
                    <a:pt x="71" y="60"/>
                    <a:pt x="74" y="61"/>
                  </a:cubicBezTo>
                  <a:cubicBezTo>
                    <a:pt x="77" y="61"/>
                    <a:pt x="82" y="62"/>
                    <a:pt x="83" y="63"/>
                  </a:cubicBezTo>
                  <a:cubicBezTo>
                    <a:pt x="84" y="64"/>
                    <a:pt x="87" y="65"/>
                    <a:pt x="90" y="66"/>
                  </a:cubicBezTo>
                  <a:cubicBezTo>
                    <a:pt x="90" y="65"/>
                    <a:pt x="90" y="63"/>
                    <a:pt x="90" y="61"/>
                  </a:cubicBezTo>
                  <a:cubicBezTo>
                    <a:pt x="90" y="57"/>
                    <a:pt x="92" y="52"/>
                    <a:pt x="96" y="51"/>
                  </a:cubicBezTo>
                  <a:cubicBezTo>
                    <a:pt x="99" y="51"/>
                    <a:pt x="102" y="51"/>
                    <a:pt x="101" y="45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100" y="43"/>
                    <a:pt x="98" y="42"/>
                    <a:pt x="97" y="42"/>
                  </a:cubicBezTo>
                  <a:cubicBezTo>
                    <a:pt x="96" y="42"/>
                    <a:pt x="92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84001" y="2805368"/>
              <a:ext cx="79605" cy="98558"/>
            </a:xfrm>
            <a:custGeom>
              <a:avLst/>
              <a:gdLst/>
              <a:ahLst/>
              <a:cxnLst>
                <a:cxn ang="0">
                  <a:pos x="26" y="11"/>
                </a:cxn>
                <a:cxn ang="0">
                  <a:pos x="18" y="5"/>
                </a:cxn>
                <a:cxn ang="0">
                  <a:pos x="9" y="0"/>
                </a:cxn>
                <a:cxn ang="0">
                  <a:pos x="0" y="2"/>
                </a:cxn>
                <a:cxn ang="0">
                  <a:pos x="8" y="15"/>
                </a:cxn>
                <a:cxn ang="0">
                  <a:pos x="15" y="31"/>
                </a:cxn>
                <a:cxn ang="0">
                  <a:pos x="17" y="43"/>
                </a:cxn>
                <a:cxn ang="0">
                  <a:pos x="23" y="34"/>
                </a:cxn>
                <a:cxn ang="0">
                  <a:pos x="28" y="29"/>
                </a:cxn>
                <a:cxn ang="0">
                  <a:pos x="35" y="30"/>
                </a:cxn>
                <a:cxn ang="0">
                  <a:pos x="33" y="23"/>
                </a:cxn>
                <a:cxn ang="0">
                  <a:pos x="26" y="11"/>
                </a:cxn>
              </a:cxnLst>
              <a:rect l="0" t="0" r="r" b="b"/>
              <a:pathLst>
                <a:path w="35" h="43">
                  <a:moveTo>
                    <a:pt x="26" y="11"/>
                  </a:moveTo>
                  <a:cubicBezTo>
                    <a:pt x="24" y="7"/>
                    <a:pt x="20" y="5"/>
                    <a:pt x="18" y="5"/>
                  </a:cubicBezTo>
                  <a:cubicBezTo>
                    <a:pt x="15" y="5"/>
                    <a:pt x="11" y="0"/>
                    <a:pt x="9" y="0"/>
                  </a:cubicBezTo>
                  <a:cubicBezTo>
                    <a:pt x="7" y="0"/>
                    <a:pt x="4" y="1"/>
                    <a:pt x="0" y="2"/>
                  </a:cubicBezTo>
                  <a:cubicBezTo>
                    <a:pt x="3" y="8"/>
                    <a:pt x="6" y="13"/>
                    <a:pt x="8" y="15"/>
                  </a:cubicBezTo>
                  <a:cubicBezTo>
                    <a:pt x="11" y="19"/>
                    <a:pt x="18" y="28"/>
                    <a:pt x="15" y="31"/>
                  </a:cubicBezTo>
                  <a:cubicBezTo>
                    <a:pt x="13" y="33"/>
                    <a:pt x="14" y="41"/>
                    <a:pt x="17" y="43"/>
                  </a:cubicBezTo>
                  <a:cubicBezTo>
                    <a:pt x="18" y="42"/>
                    <a:pt x="23" y="35"/>
                    <a:pt x="23" y="34"/>
                  </a:cubicBezTo>
                  <a:cubicBezTo>
                    <a:pt x="23" y="32"/>
                    <a:pt x="24" y="28"/>
                    <a:pt x="28" y="29"/>
                  </a:cubicBezTo>
                  <a:cubicBezTo>
                    <a:pt x="32" y="30"/>
                    <a:pt x="35" y="31"/>
                    <a:pt x="35" y="30"/>
                  </a:cubicBezTo>
                  <a:cubicBezTo>
                    <a:pt x="35" y="29"/>
                    <a:pt x="34" y="24"/>
                    <a:pt x="33" y="23"/>
                  </a:cubicBezTo>
                  <a:cubicBezTo>
                    <a:pt x="31" y="21"/>
                    <a:pt x="27" y="16"/>
                    <a:pt x="26" y="1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68385" y="2945623"/>
              <a:ext cx="161105" cy="89082"/>
            </a:xfrm>
            <a:custGeom>
              <a:avLst/>
              <a:gdLst/>
              <a:ahLst/>
              <a:cxnLst>
                <a:cxn ang="0">
                  <a:pos x="55" y="1"/>
                </a:cxn>
                <a:cxn ang="0">
                  <a:pos x="42" y="3"/>
                </a:cxn>
                <a:cxn ang="0">
                  <a:pos x="34" y="6"/>
                </a:cxn>
                <a:cxn ang="0">
                  <a:pos x="22" y="6"/>
                </a:cxn>
                <a:cxn ang="0">
                  <a:pos x="10" y="5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2" y="9"/>
                </a:cxn>
                <a:cxn ang="0">
                  <a:pos x="6" y="16"/>
                </a:cxn>
                <a:cxn ang="0">
                  <a:pos x="2" y="21"/>
                </a:cxn>
                <a:cxn ang="0">
                  <a:pos x="2" y="26"/>
                </a:cxn>
                <a:cxn ang="0">
                  <a:pos x="8" y="34"/>
                </a:cxn>
                <a:cxn ang="0">
                  <a:pos x="11" y="37"/>
                </a:cxn>
                <a:cxn ang="0">
                  <a:pos x="26" y="37"/>
                </a:cxn>
                <a:cxn ang="0">
                  <a:pos x="38" y="39"/>
                </a:cxn>
                <a:cxn ang="0">
                  <a:pos x="42" y="36"/>
                </a:cxn>
                <a:cxn ang="0">
                  <a:pos x="47" y="34"/>
                </a:cxn>
                <a:cxn ang="0">
                  <a:pos x="47" y="31"/>
                </a:cxn>
                <a:cxn ang="0">
                  <a:pos x="59" y="31"/>
                </a:cxn>
                <a:cxn ang="0">
                  <a:pos x="63" y="30"/>
                </a:cxn>
                <a:cxn ang="0">
                  <a:pos x="62" y="27"/>
                </a:cxn>
                <a:cxn ang="0">
                  <a:pos x="60" y="19"/>
                </a:cxn>
                <a:cxn ang="0">
                  <a:pos x="69" y="9"/>
                </a:cxn>
                <a:cxn ang="0">
                  <a:pos x="71" y="6"/>
                </a:cxn>
                <a:cxn ang="0">
                  <a:pos x="64" y="3"/>
                </a:cxn>
                <a:cxn ang="0">
                  <a:pos x="55" y="1"/>
                </a:cxn>
              </a:cxnLst>
              <a:rect l="0" t="0" r="r" b="b"/>
              <a:pathLst>
                <a:path w="71" h="39">
                  <a:moveTo>
                    <a:pt x="55" y="1"/>
                  </a:moveTo>
                  <a:cubicBezTo>
                    <a:pt x="52" y="0"/>
                    <a:pt x="44" y="1"/>
                    <a:pt x="42" y="3"/>
                  </a:cubicBezTo>
                  <a:cubicBezTo>
                    <a:pt x="39" y="5"/>
                    <a:pt x="36" y="7"/>
                    <a:pt x="34" y="6"/>
                  </a:cubicBezTo>
                  <a:cubicBezTo>
                    <a:pt x="31" y="6"/>
                    <a:pt x="23" y="6"/>
                    <a:pt x="22" y="6"/>
                  </a:cubicBezTo>
                  <a:cubicBezTo>
                    <a:pt x="20" y="6"/>
                    <a:pt x="11" y="4"/>
                    <a:pt x="10" y="5"/>
                  </a:cubicBezTo>
                  <a:cubicBezTo>
                    <a:pt x="9" y="5"/>
                    <a:pt x="6" y="1"/>
                    <a:pt x="3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0" y="3"/>
                    <a:pt x="0" y="7"/>
                    <a:pt x="2" y="9"/>
                  </a:cubicBezTo>
                  <a:cubicBezTo>
                    <a:pt x="5" y="11"/>
                    <a:pt x="8" y="16"/>
                    <a:pt x="6" y="16"/>
                  </a:cubicBezTo>
                  <a:cubicBezTo>
                    <a:pt x="4" y="16"/>
                    <a:pt x="2" y="19"/>
                    <a:pt x="2" y="21"/>
                  </a:cubicBezTo>
                  <a:cubicBezTo>
                    <a:pt x="2" y="22"/>
                    <a:pt x="1" y="26"/>
                    <a:pt x="2" y="26"/>
                  </a:cubicBezTo>
                  <a:cubicBezTo>
                    <a:pt x="3" y="27"/>
                    <a:pt x="8" y="32"/>
                    <a:pt x="8" y="34"/>
                  </a:cubicBezTo>
                  <a:cubicBezTo>
                    <a:pt x="9" y="35"/>
                    <a:pt x="11" y="36"/>
                    <a:pt x="11" y="37"/>
                  </a:cubicBezTo>
                  <a:cubicBezTo>
                    <a:pt x="15" y="36"/>
                    <a:pt x="24" y="36"/>
                    <a:pt x="26" y="37"/>
                  </a:cubicBezTo>
                  <a:cubicBezTo>
                    <a:pt x="28" y="38"/>
                    <a:pt x="38" y="39"/>
                    <a:pt x="38" y="39"/>
                  </a:cubicBezTo>
                  <a:cubicBezTo>
                    <a:pt x="40" y="39"/>
                    <a:pt x="43" y="38"/>
                    <a:pt x="42" y="36"/>
                  </a:cubicBezTo>
                  <a:cubicBezTo>
                    <a:pt x="41" y="35"/>
                    <a:pt x="45" y="34"/>
                    <a:pt x="47" y="34"/>
                  </a:cubicBezTo>
                  <a:cubicBezTo>
                    <a:pt x="47" y="32"/>
                    <a:pt x="47" y="31"/>
                    <a:pt x="47" y="31"/>
                  </a:cubicBezTo>
                  <a:cubicBezTo>
                    <a:pt x="49" y="30"/>
                    <a:pt x="56" y="29"/>
                    <a:pt x="59" y="31"/>
                  </a:cubicBezTo>
                  <a:cubicBezTo>
                    <a:pt x="60" y="31"/>
                    <a:pt x="62" y="31"/>
                    <a:pt x="63" y="30"/>
                  </a:cubicBezTo>
                  <a:cubicBezTo>
                    <a:pt x="63" y="28"/>
                    <a:pt x="63" y="27"/>
                    <a:pt x="62" y="27"/>
                  </a:cubicBezTo>
                  <a:cubicBezTo>
                    <a:pt x="60" y="27"/>
                    <a:pt x="57" y="19"/>
                    <a:pt x="60" y="19"/>
                  </a:cubicBezTo>
                  <a:cubicBezTo>
                    <a:pt x="62" y="18"/>
                    <a:pt x="65" y="10"/>
                    <a:pt x="69" y="9"/>
                  </a:cubicBezTo>
                  <a:cubicBezTo>
                    <a:pt x="70" y="8"/>
                    <a:pt x="71" y="8"/>
                    <a:pt x="71" y="6"/>
                  </a:cubicBezTo>
                  <a:cubicBezTo>
                    <a:pt x="68" y="5"/>
                    <a:pt x="65" y="4"/>
                    <a:pt x="64" y="3"/>
                  </a:cubicBezTo>
                  <a:cubicBezTo>
                    <a:pt x="63" y="2"/>
                    <a:pt x="58" y="1"/>
                    <a:pt x="55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22897" y="3000588"/>
              <a:ext cx="70128" cy="51175"/>
            </a:xfrm>
            <a:custGeom>
              <a:avLst/>
              <a:gdLst/>
              <a:ahLst/>
              <a:cxnLst>
                <a:cxn ang="0">
                  <a:pos x="7" y="22"/>
                </a:cxn>
                <a:cxn ang="0">
                  <a:pos x="7" y="22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3" y="21"/>
                </a:cxn>
                <a:cxn ang="0">
                  <a:pos x="13" y="21"/>
                </a:cxn>
                <a:cxn ang="0">
                  <a:pos x="15" y="21"/>
                </a:cxn>
                <a:cxn ang="0">
                  <a:pos x="20" y="18"/>
                </a:cxn>
                <a:cxn ang="0">
                  <a:pos x="30" y="13"/>
                </a:cxn>
                <a:cxn ang="0">
                  <a:pos x="31" y="13"/>
                </a:cxn>
                <a:cxn ang="0">
                  <a:pos x="28" y="10"/>
                </a:cxn>
                <a:cxn ang="0">
                  <a:pos x="22" y="2"/>
                </a:cxn>
                <a:cxn ang="0">
                  <a:pos x="22" y="1"/>
                </a:cxn>
                <a:cxn ang="0">
                  <a:pos x="22" y="1"/>
                </a:cxn>
                <a:cxn ang="0">
                  <a:pos x="22" y="0"/>
                </a:cxn>
                <a:cxn ang="0">
                  <a:pos x="2" y="4"/>
                </a:cxn>
                <a:cxn ang="0">
                  <a:pos x="2" y="3"/>
                </a:cxn>
                <a:cxn ang="0">
                  <a:pos x="1" y="15"/>
                </a:cxn>
                <a:cxn ang="0">
                  <a:pos x="7" y="22"/>
                </a:cxn>
              </a:cxnLst>
              <a:rect l="0" t="0" r="r" b="b"/>
              <a:pathLst>
                <a:path w="31" h="22">
                  <a:moveTo>
                    <a:pt x="7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11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1"/>
                    <a:pt x="15" y="21"/>
                  </a:cubicBezTo>
                  <a:cubicBezTo>
                    <a:pt x="18" y="21"/>
                    <a:pt x="18" y="17"/>
                    <a:pt x="20" y="18"/>
                  </a:cubicBezTo>
                  <a:cubicBezTo>
                    <a:pt x="21" y="19"/>
                    <a:pt x="29" y="15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1" y="12"/>
                    <a:pt x="29" y="11"/>
                    <a:pt x="28" y="10"/>
                  </a:cubicBezTo>
                  <a:cubicBezTo>
                    <a:pt x="28" y="8"/>
                    <a:pt x="23" y="3"/>
                    <a:pt x="22" y="2"/>
                  </a:cubicBezTo>
                  <a:cubicBezTo>
                    <a:pt x="22" y="2"/>
                    <a:pt x="22" y="2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  <a:cubicBezTo>
                    <a:pt x="14" y="1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1" y="7"/>
                    <a:pt x="0" y="12"/>
                    <a:pt x="1" y="15"/>
                  </a:cubicBezTo>
                  <a:cubicBezTo>
                    <a:pt x="1" y="18"/>
                    <a:pt x="4" y="19"/>
                    <a:pt x="7" y="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68385" y="2672693"/>
              <a:ext cx="458674" cy="267244"/>
            </a:xfrm>
            <a:custGeom>
              <a:avLst/>
              <a:gdLst/>
              <a:ahLst/>
              <a:cxnLst>
                <a:cxn ang="0">
                  <a:pos x="187" y="67"/>
                </a:cxn>
                <a:cxn ang="0">
                  <a:pos x="199" y="60"/>
                </a:cxn>
                <a:cxn ang="0">
                  <a:pos x="200" y="53"/>
                </a:cxn>
                <a:cxn ang="0">
                  <a:pos x="201" y="45"/>
                </a:cxn>
                <a:cxn ang="0">
                  <a:pos x="185" y="39"/>
                </a:cxn>
                <a:cxn ang="0">
                  <a:pos x="170" y="31"/>
                </a:cxn>
                <a:cxn ang="0">
                  <a:pos x="158" y="32"/>
                </a:cxn>
                <a:cxn ang="0">
                  <a:pos x="149" y="28"/>
                </a:cxn>
                <a:cxn ang="0">
                  <a:pos x="135" y="17"/>
                </a:cxn>
                <a:cxn ang="0">
                  <a:pos x="131" y="2"/>
                </a:cxn>
                <a:cxn ang="0">
                  <a:pos x="115" y="1"/>
                </a:cxn>
                <a:cxn ang="0">
                  <a:pos x="106" y="3"/>
                </a:cxn>
                <a:cxn ang="0">
                  <a:pos x="92" y="12"/>
                </a:cxn>
                <a:cxn ang="0">
                  <a:pos x="80" y="15"/>
                </a:cxn>
                <a:cxn ang="0">
                  <a:pos x="65" y="12"/>
                </a:cxn>
                <a:cxn ang="0">
                  <a:pos x="47" y="9"/>
                </a:cxn>
                <a:cxn ang="0">
                  <a:pos x="21" y="11"/>
                </a:cxn>
                <a:cxn ang="0">
                  <a:pos x="16" y="16"/>
                </a:cxn>
                <a:cxn ang="0">
                  <a:pos x="15" y="31"/>
                </a:cxn>
                <a:cxn ang="0">
                  <a:pos x="5" y="50"/>
                </a:cxn>
                <a:cxn ang="0">
                  <a:pos x="5" y="63"/>
                </a:cxn>
                <a:cxn ang="0">
                  <a:pos x="11" y="64"/>
                </a:cxn>
                <a:cxn ang="0">
                  <a:pos x="29" y="68"/>
                </a:cxn>
                <a:cxn ang="0">
                  <a:pos x="40" y="66"/>
                </a:cxn>
                <a:cxn ang="0">
                  <a:pos x="60" y="58"/>
                </a:cxn>
                <a:cxn ang="0">
                  <a:pos x="77" y="69"/>
                </a:cxn>
                <a:cxn ang="0">
                  <a:pos x="86" y="88"/>
                </a:cxn>
                <a:cxn ang="0">
                  <a:pos x="74" y="92"/>
                </a:cxn>
                <a:cxn ang="0">
                  <a:pos x="72" y="105"/>
                </a:cxn>
                <a:cxn ang="0">
                  <a:pos x="82" y="105"/>
                </a:cxn>
                <a:cxn ang="0">
                  <a:pos x="97" y="85"/>
                </a:cxn>
                <a:cxn ang="0">
                  <a:pos x="111" y="90"/>
                </a:cxn>
                <a:cxn ang="0">
                  <a:pos x="114" y="101"/>
                </a:cxn>
                <a:cxn ang="0">
                  <a:pos x="126" y="115"/>
                </a:cxn>
                <a:cxn ang="0">
                  <a:pos x="146" y="108"/>
                </a:cxn>
                <a:cxn ang="0">
                  <a:pos x="150" y="103"/>
                </a:cxn>
                <a:cxn ang="0">
                  <a:pos x="155" y="85"/>
                </a:cxn>
                <a:cxn ang="0">
                  <a:pos x="178" y="78"/>
                </a:cxn>
              </a:cxnLst>
              <a:rect l="0" t="0" r="r" b="b"/>
              <a:pathLst>
                <a:path w="201" h="117">
                  <a:moveTo>
                    <a:pt x="179" y="73"/>
                  </a:moveTo>
                  <a:cubicBezTo>
                    <a:pt x="180" y="73"/>
                    <a:pt x="186" y="67"/>
                    <a:pt x="187" y="67"/>
                  </a:cubicBezTo>
                  <a:cubicBezTo>
                    <a:pt x="189" y="67"/>
                    <a:pt x="197" y="68"/>
                    <a:pt x="197" y="67"/>
                  </a:cubicBezTo>
                  <a:cubicBezTo>
                    <a:pt x="197" y="66"/>
                    <a:pt x="199" y="62"/>
                    <a:pt x="199" y="60"/>
                  </a:cubicBezTo>
                  <a:cubicBezTo>
                    <a:pt x="198" y="59"/>
                    <a:pt x="196" y="57"/>
                    <a:pt x="196" y="56"/>
                  </a:cubicBezTo>
                  <a:cubicBezTo>
                    <a:pt x="197" y="55"/>
                    <a:pt x="200" y="55"/>
                    <a:pt x="200" y="53"/>
                  </a:cubicBezTo>
                  <a:cubicBezTo>
                    <a:pt x="200" y="52"/>
                    <a:pt x="197" y="51"/>
                    <a:pt x="197" y="50"/>
                  </a:cubicBezTo>
                  <a:cubicBezTo>
                    <a:pt x="197" y="49"/>
                    <a:pt x="201" y="47"/>
                    <a:pt x="201" y="45"/>
                  </a:cubicBezTo>
                  <a:cubicBezTo>
                    <a:pt x="200" y="43"/>
                    <a:pt x="197" y="43"/>
                    <a:pt x="194" y="41"/>
                  </a:cubicBezTo>
                  <a:cubicBezTo>
                    <a:pt x="191" y="40"/>
                    <a:pt x="188" y="40"/>
                    <a:pt x="185" y="39"/>
                  </a:cubicBezTo>
                  <a:cubicBezTo>
                    <a:pt x="182" y="37"/>
                    <a:pt x="175" y="38"/>
                    <a:pt x="175" y="37"/>
                  </a:cubicBezTo>
                  <a:cubicBezTo>
                    <a:pt x="175" y="36"/>
                    <a:pt x="171" y="33"/>
                    <a:pt x="170" y="31"/>
                  </a:cubicBezTo>
                  <a:cubicBezTo>
                    <a:pt x="169" y="30"/>
                    <a:pt x="166" y="31"/>
                    <a:pt x="164" y="32"/>
                  </a:cubicBezTo>
                  <a:cubicBezTo>
                    <a:pt x="162" y="33"/>
                    <a:pt x="160" y="34"/>
                    <a:pt x="158" y="32"/>
                  </a:cubicBezTo>
                  <a:cubicBezTo>
                    <a:pt x="156" y="31"/>
                    <a:pt x="155" y="29"/>
                    <a:pt x="153" y="30"/>
                  </a:cubicBezTo>
                  <a:cubicBezTo>
                    <a:pt x="151" y="31"/>
                    <a:pt x="148" y="30"/>
                    <a:pt x="149" y="28"/>
                  </a:cubicBezTo>
                  <a:cubicBezTo>
                    <a:pt x="149" y="25"/>
                    <a:pt x="145" y="20"/>
                    <a:pt x="144" y="19"/>
                  </a:cubicBezTo>
                  <a:cubicBezTo>
                    <a:pt x="142" y="18"/>
                    <a:pt x="137" y="19"/>
                    <a:pt x="135" y="17"/>
                  </a:cubicBezTo>
                  <a:cubicBezTo>
                    <a:pt x="134" y="14"/>
                    <a:pt x="132" y="12"/>
                    <a:pt x="133" y="11"/>
                  </a:cubicBezTo>
                  <a:cubicBezTo>
                    <a:pt x="134" y="9"/>
                    <a:pt x="133" y="4"/>
                    <a:pt x="131" y="2"/>
                  </a:cubicBezTo>
                  <a:cubicBezTo>
                    <a:pt x="130" y="0"/>
                    <a:pt x="124" y="0"/>
                    <a:pt x="122" y="1"/>
                  </a:cubicBezTo>
                  <a:cubicBezTo>
                    <a:pt x="120" y="2"/>
                    <a:pt x="116" y="0"/>
                    <a:pt x="115" y="1"/>
                  </a:cubicBezTo>
                  <a:cubicBezTo>
                    <a:pt x="113" y="2"/>
                    <a:pt x="112" y="4"/>
                    <a:pt x="109" y="4"/>
                  </a:cubicBezTo>
                  <a:cubicBezTo>
                    <a:pt x="108" y="4"/>
                    <a:pt x="107" y="4"/>
                    <a:pt x="106" y="3"/>
                  </a:cubicBezTo>
                  <a:cubicBezTo>
                    <a:pt x="104" y="4"/>
                    <a:pt x="99" y="4"/>
                    <a:pt x="99" y="4"/>
                  </a:cubicBezTo>
                  <a:cubicBezTo>
                    <a:pt x="99" y="4"/>
                    <a:pt x="92" y="10"/>
                    <a:pt x="92" y="12"/>
                  </a:cubicBezTo>
                  <a:cubicBezTo>
                    <a:pt x="92" y="14"/>
                    <a:pt x="92" y="17"/>
                    <a:pt x="90" y="15"/>
                  </a:cubicBezTo>
                  <a:cubicBezTo>
                    <a:pt x="89" y="14"/>
                    <a:pt x="82" y="14"/>
                    <a:pt x="80" y="15"/>
                  </a:cubicBezTo>
                  <a:cubicBezTo>
                    <a:pt x="78" y="16"/>
                    <a:pt x="76" y="11"/>
                    <a:pt x="73" y="12"/>
                  </a:cubicBezTo>
                  <a:cubicBezTo>
                    <a:pt x="70" y="14"/>
                    <a:pt x="66" y="10"/>
                    <a:pt x="65" y="12"/>
                  </a:cubicBezTo>
                  <a:cubicBezTo>
                    <a:pt x="65" y="13"/>
                    <a:pt x="61" y="12"/>
                    <a:pt x="58" y="11"/>
                  </a:cubicBezTo>
                  <a:cubicBezTo>
                    <a:pt x="55" y="9"/>
                    <a:pt x="49" y="11"/>
                    <a:pt x="47" y="9"/>
                  </a:cubicBezTo>
                  <a:cubicBezTo>
                    <a:pt x="45" y="7"/>
                    <a:pt x="32" y="7"/>
                    <a:pt x="28" y="7"/>
                  </a:cubicBezTo>
                  <a:cubicBezTo>
                    <a:pt x="24" y="7"/>
                    <a:pt x="23" y="9"/>
                    <a:pt x="21" y="11"/>
                  </a:cubicBezTo>
                  <a:cubicBezTo>
                    <a:pt x="19" y="13"/>
                    <a:pt x="17" y="12"/>
                    <a:pt x="15" y="12"/>
                  </a:cubicBezTo>
                  <a:cubicBezTo>
                    <a:pt x="15" y="14"/>
                    <a:pt x="15" y="15"/>
                    <a:pt x="16" y="16"/>
                  </a:cubicBezTo>
                  <a:cubicBezTo>
                    <a:pt x="17" y="18"/>
                    <a:pt x="21" y="25"/>
                    <a:pt x="20" y="27"/>
                  </a:cubicBezTo>
                  <a:cubicBezTo>
                    <a:pt x="19" y="29"/>
                    <a:pt x="17" y="29"/>
                    <a:pt x="15" y="31"/>
                  </a:cubicBezTo>
                  <a:cubicBezTo>
                    <a:pt x="14" y="33"/>
                    <a:pt x="5" y="41"/>
                    <a:pt x="5" y="42"/>
                  </a:cubicBezTo>
                  <a:cubicBezTo>
                    <a:pt x="4" y="43"/>
                    <a:pt x="6" y="49"/>
                    <a:pt x="5" y="50"/>
                  </a:cubicBezTo>
                  <a:cubicBezTo>
                    <a:pt x="4" y="51"/>
                    <a:pt x="0" y="56"/>
                    <a:pt x="0" y="58"/>
                  </a:cubicBezTo>
                  <a:cubicBezTo>
                    <a:pt x="0" y="60"/>
                    <a:pt x="3" y="63"/>
                    <a:pt x="5" y="63"/>
                  </a:cubicBezTo>
                  <a:cubicBezTo>
                    <a:pt x="6" y="64"/>
                    <a:pt x="6" y="64"/>
                    <a:pt x="7" y="65"/>
                  </a:cubicBezTo>
                  <a:cubicBezTo>
                    <a:pt x="8" y="64"/>
                    <a:pt x="10" y="64"/>
                    <a:pt x="11" y="64"/>
                  </a:cubicBezTo>
                  <a:cubicBezTo>
                    <a:pt x="13" y="64"/>
                    <a:pt x="20" y="66"/>
                    <a:pt x="22" y="66"/>
                  </a:cubicBezTo>
                  <a:cubicBezTo>
                    <a:pt x="25" y="66"/>
                    <a:pt x="28" y="67"/>
                    <a:pt x="29" y="68"/>
                  </a:cubicBezTo>
                  <a:cubicBezTo>
                    <a:pt x="30" y="69"/>
                    <a:pt x="32" y="69"/>
                    <a:pt x="34" y="67"/>
                  </a:cubicBezTo>
                  <a:cubicBezTo>
                    <a:pt x="36" y="65"/>
                    <a:pt x="38" y="66"/>
                    <a:pt x="40" y="66"/>
                  </a:cubicBezTo>
                  <a:cubicBezTo>
                    <a:pt x="42" y="66"/>
                    <a:pt x="45" y="65"/>
                    <a:pt x="46" y="63"/>
                  </a:cubicBezTo>
                  <a:cubicBezTo>
                    <a:pt x="47" y="61"/>
                    <a:pt x="57" y="59"/>
                    <a:pt x="60" y="58"/>
                  </a:cubicBezTo>
                  <a:cubicBezTo>
                    <a:pt x="62" y="58"/>
                    <a:pt x="66" y="63"/>
                    <a:pt x="69" y="63"/>
                  </a:cubicBezTo>
                  <a:cubicBezTo>
                    <a:pt x="71" y="63"/>
                    <a:pt x="75" y="65"/>
                    <a:pt x="77" y="69"/>
                  </a:cubicBezTo>
                  <a:cubicBezTo>
                    <a:pt x="78" y="74"/>
                    <a:pt x="82" y="79"/>
                    <a:pt x="84" y="81"/>
                  </a:cubicBezTo>
                  <a:cubicBezTo>
                    <a:pt x="85" y="82"/>
                    <a:pt x="86" y="87"/>
                    <a:pt x="86" y="88"/>
                  </a:cubicBezTo>
                  <a:cubicBezTo>
                    <a:pt x="86" y="89"/>
                    <a:pt x="83" y="88"/>
                    <a:pt x="79" y="87"/>
                  </a:cubicBezTo>
                  <a:cubicBezTo>
                    <a:pt x="75" y="86"/>
                    <a:pt x="74" y="90"/>
                    <a:pt x="74" y="92"/>
                  </a:cubicBezTo>
                  <a:cubicBezTo>
                    <a:pt x="74" y="94"/>
                    <a:pt x="69" y="101"/>
                    <a:pt x="68" y="102"/>
                  </a:cubicBezTo>
                  <a:cubicBezTo>
                    <a:pt x="67" y="103"/>
                    <a:pt x="70" y="104"/>
                    <a:pt x="72" y="105"/>
                  </a:cubicBezTo>
                  <a:cubicBezTo>
                    <a:pt x="73" y="105"/>
                    <a:pt x="77" y="102"/>
                    <a:pt x="78" y="102"/>
                  </a:cubicBezTo>
                  <a:cubicBezTo>
                    <a:pt x="79" y="102"/>
                    <a:pt x="81" y="103"/>
                    <a:pt x="82" y="105"/>
                  </a:cubicBezTo>
                  <a:cubicBezTo>
                    <a:pt x="82" y="99"/>
                    <a:pt x="83" y="100"/>
                    <a:pt x="88" y="96"/>
                  </a:cubicBezTo>
                  <a:cubicBezTo>
                    <a:pt x="93" y="93"/>
                    <a:pt x="93" y="86"/>
                    <a:pt x="97" y="85"/>
                  </a:cubicBezTo>
                  <a:cubicBezTo>
                    <a:pt x="102" y="84"/>
                    <a:pt x="104" y="82"/>
                    <a:pt x="110" y="83"/>
                  </a:cubicBezTo>
                  <a:cubicBezTo>
                    <a:pt x="116" y="84"/>
                    <a:pt x="107" y="88"/>
                    <a:pt x="111" y="90"/>
                  </a:cubicBezTo>
                  <a:cubicBezTo>
                    <a:pt x="115" y="93"/>
                    <a:pt x="129" y="90"/>
                    <a:pt x="129" y="93"/>
                  </a:cubicBezTo>
                  <a:cubicBezTo>
                    <a:pt x="130" y="96"/>
                    <a:pt x="114" y="100"/>
                    <a:pt x="114" y="101"/>
                  </a:cubicBezTo>
                  <a:cubicBezTo>
                    <a:pt x="115" y="103"/>
                    <a:pt x="123" y="105"/>
                    <a:pt x="126" y="107"/>
                  </a:cubicBezTo>
                  <a:cubicBezTo>
                    <a:pt x="129" y="108"/>
                    <a:pt x="125" y="114"/>
                    <a:pt x="126" y="115"/>
                  </a:cubicBezTo>
                  <a:cubicBezTo>
                    <a:pt x="128" y="117"/>
                    <a:pt x="132" y="116"/>
                    <a:pt x="135" y="113"/>
                  </a:cubicBezTo>
                  <a:cubicBezTo>
                    <a:pt x="139" y="111"/>
                    <a:pt x="142" y="111"/>
                    <a:pt x="146" y="108"/>
                  </a:cubicBezTo>
                  <a:cubicBezTo>
                    <a:pt x="151" y="105"/>
                    <a:pt x="160" y="108"/>
                    <a:pt x="161" y="106"/>
                  </a:cubicBezTo>
                  <a:cubicBezTo>
                    <a:pt x="162" y="104"/>
                    <a:pt x="159" y="103"/>
                    <a:pt x="150" y="103"/>
                  </a:cubicBezTo>
                  <a:cubicBezTo>
                    <a:pt x="141" y="104"/>
                    <a:pt x="141" y="96"/>
                    <a:pt x="141" y="94"/>
                  </a:cubicBezTo>
                  <a:cubicBezTo>
                    <a:pt x="141" y="92"/>
                    <a:pt x="150" y="86"/>
                    <a:pt x="155" y="85"/>
                  </a:cubicBezTo>
                  <a:cubicBezTo>
                    <a:pt x="160" y="85"/>
                    <a:pt x="164" y="83"/>
                    <a:pt x="169" y="81"/>
                  </a:cubicBezTo>
                  <a:cubicBezTo>
                    <a:pt x="171" y="80"/>
                    <a:pt x="175" y="79"/>
                    <a:pt x="178" y="78"/>
                  </a:cubicBezTo>
                  <a:cubicBezTo>
                    <a:pt x="178" y="76"/>
                    <a:pt x="177" y="73"/>
                    <a:pt x="179" y="7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93024" y="2536228"/>
              <a:ext cx="242604" cy="174372"/>
            </a:xfrm>
            <a:custGeom>
              <a:avLst/>
              <a:gdLst/>
              <a:ahLst/>
              <a:cxnLst>
                <a:cxn ang="0">
                  <a:pos x="99" y="38"/>
                </a:cxn>
                <a:cxn ang="0">
                  <a:pos x="93" y="32"/>
                </a:cxn>
                <a:cxn ang="0">
                  <a:pos x="88" y="25"/>
                </a:cxn>
                <a:cxn ang="0">
                  <a:pos x="86" y="17"/>
                </a:cxn>
                <a:cxn ang="0">
                  <a:pos x="85" y="9"/>
                </a:cxn>
                <a:cxn ang="0">
                  <a:pos x="75" y="6"/>
                </a:cxn>
                <a:cxn ang="0">
                  <a:pos x="69" y="6"/>
                </a:cxn>
                <a:cxn ang="0">
                  <a:pos x="63" y="3"/>
                </a:cxn>
                <a:cxn ang="0">
                  <a:pos x="57" y="1"/>
                </a:cxn>
                <a:cxn ang="0">
                  <a:pos x="57" y="0"/>
                </a:cxn>
                <a:cxn ang="0">
                  <a:pos x="53" y="2"/>
                </a:cxn>
                <a:cxn ang="0">
                  <a:pos x="49" y="6"/>
                </a:cxn>
                <a:cxn ang="0">
                  <a:pos x="41" y="7"/>
                </a:cxn>
                <a:cxn ang="0">
                  <a:pos x="38" y="13"/>
                </a:cxn>
                <a:cxn ang="0">
                  <a:pos x="37" y="17"/>
                </a:cxn>
                <a:cxn ang="0">
                  <a:pos x="33" y="20"/>
                </a:cxn>
                <a:cxn ang="0">
                  <a:pos x="27" y="26"/>
                </a:cxn>
                <a:cxn ang="0">
                  <a:pos x="26" y="31"/>
                </a:cxn>
                <a:cxn ang="0">
                  <a:pos x="18" y="33"/>
                </a:cxn>
                <a:cxn ang="0">
                  <a:pos x="13" y="36"/>
                </a:cxn>
                <a:cxn ang="0">
                  <a:pos x="4" y="35"/>
                </a:cxn>
                <a:cxn ang="0">
                  <a:pos x="4" y="36"/>
                </a:cxn>
                <a:cxn ang="0">
                  <a:pos x="6" y="45"/>
                </a:cxn>
                <a:cxn ang="0">
                  <a:pos x="7" y="55"/>
                </a:cxn>
                <a:cxn ang="0">
                  <a:pos x="0" y="60"/>
                </a:cxn>
                <a:cxn ang="0">
                  <a:pos x="4" y="66"/>
                </a:cxn>
                <a:cxn ang="0">
                  <a:pos x="4" y="72"/>
                </a:cxn>
                <a:cxn ang="0">
                  <a:pos x="10" y="71"/>
                </a:cxn>
                <a:cxn ang="0">
                  <a:pos x="17" y="67"/>
                </a:cxn>
                <a:cxn ang="0">
                  <a:pos x="36" y="69"/>
                </a:cxn>
                <a:cxn ang="0">
                  <a:pos x="47" y="71"/>
                </a:cxn>
                <a:cxn ang="0">
                  <a:pos x="54" y="72"/>
                </a:cxn>
                <a:cxn ang="0">
                  <a:pos x="62" y="72"/>
                </a:cxn>
                <a:cxn ang="0">
                  <a:pos x="69" y="75"/>
                </a:cxn>
                <a:cxn ang="0">
                  <a:pos x="79" y="75"/>
                </a:cxn>
                <a:cxn ang="0">
                  <a:pos x="81" y="72"/>
                </a:cxn>
                <a:cxn ang="0">
                  <a:pos x="88" y="64"/>
                </a:cxn>
                <a:cxn ang="0">
                  <a:pos x="95" y="63"/>
                </a:cxn>
                <a:cxn ang="0">
                  <a:pos x="94" y="58"/>
                </a:cxn>
                <a:cxn ang="0">
                  <a:pos x="92" y="48"/>
                </a:cxn>
                <a:cxn ang="0">
                  <a:pos x="100" y="49"/>
                </a:cxn>
                <a:cxn ang="0">
                  <a:pos x="106" y="44"/>
                </a:cxn>
                <a:cxn ang="0">
                  <a:pos x="99" y="38"/>
                </a:cxn>
              </a:cxnLst>
              <a:rect l="0" t="0" r="r" b="b"/>
              <a:pathLst>
                <a:path w="106" h="77">
                  <a:moveTo>
                    <a:pt x="99" y="38"/>
                  </a:moveTo>
                  <a:cubicBezTo>
                    <a:pt x="97" y="37"/>
                    <a:pt x="96" y="33"/>
                    <a:pt x="93" y="32"/>
                  </a:cubicBezTo>
                  <a:cubicBezTo>
                    <a:pt x="90" y="30"/>
                    <a:pt x="90" y="26"/>
                    <a:pt x="88" y="25"/>
                  </a:cubicBezTo>
                  <a:cubicBezTo>
                    <a:pt x="85" y="23"/>
                    <a:pt x="87" y="19"/>
                    <a:pt x="86" y="17"/>
                  </a:cubicBezTo>
                  <a:cubicBezTo>
                    <a:pt x="86" y="14"/>
                    <a:pt x="87" y="10"/>
                    <a:pt x="85" y="9"/>
                  </a:cubicBezTo>
                  <a:cubicBezTo>
                    <a:pt x="84" y="8"/>
                    <a:pt x="78" y="5"/>
                    <a:pt x="75" y="6"/>
                  </a:cubicBezTo>
                  <a:cubicBezTo>
                    <a:pt x="72" y="7"/>
                    <a:pt x="70" y="8"/>
                    <a:pt x="69" y="6"/>
                  </a:cubicBezTo>
                  <a:cubicBezTo>
                    <a:pt x="68" y="4"/>
                    <a:pt x="66" y="2"/>
                    <a:pt x="63" y="3"/>
                  </a:cubicBezTo>
                  <a:cubicBezTo>
                    <a:pt x="60" y="4"/>
                    <a:pt x="59" y="3"/>
                    <a:pt x="57" y="1"/>
                  </a:cubicBezTo>
                  <a:cubicBezTo>
                    <a:pt x="57" y="1"/>
                    <a:pt x="57" y="1"/>
                    <a:pt x="57" y="0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1" y="3"/>
                    <a:pt x="51" y="6"/>
                    <a:pt x="49" y="6"/>
                  </a:cubicBezTo>
                  <a:cubicBezTo>
                    <a:pt x="46" y="6"/>
                    <a:pt x="44" y="5"/>
                    <a:pt x="41" y="7"/>
                  </a:cubicBezTo>
                  <a:cubicBezTo>
                    <a:pt x="38" y="9"/>
                    <a:pt x="38" y="11"/>
                    <a:pt x="38" y="13"/>
                  </a:cubicBezTo>
                  <a:cubicBezTo>
                    <a:pt x="38" y="15"/>
                    <a:pt x="39" y="17"/>
                    <a:pt x="37" y="17"/>
                  </a:cubicBezTo>
                  <a:cubicBezTo>
                    <a:pt x="35" y="17"/>
                    <a:pt x="35" y="20"/>
                    <a:pt x="33" y="20"/>
                  </a:cubicBezTo>
                  <a:cubicBezTo>
                    <a:pt x="31" y="21"/>
                    <a:pt x="28" y="24"/>
                    <a:pt x="27" y="26"/>
                  </a:cubicBezTo>
                  <a:cubicBezTo>
                    <a:pt x="27" y="27"/>
                    <a:pt x="27" y="31"/>
                    <a:pt x="26" y="31"/>
                  </a:cubicBezTo>
                  <a:cubicBezTo>
                    <a:pt x="24" y="31"/>
                    <a:pt x="20" y="32"/>
                    <a:pt x="18" y="33"/>
                  </a:cubicBezTo>
                  <a:cubicBezTo>
                    <a:pt x="17" y="35"/>
                    <a:pt x="15" y="37"/>
                    <a:pt x="13" y="36"/>
                  </a:cubicBezTo>
                  <a:cubicBezTo>
                    <a:pt x="11" y="36"/>
                    <a:pt x="8" y="35"/>
                    <a:pt x="4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40"/>
                    <a:pt x="4" y="43"/>
                    <a:pt x="6" y="45"/>
                  </a:cubicBezTo>
                  <a:cubicBezTo>
                    <a:pt x="8" y="47"/>
                    <a:pt x="9" y="54"/>
                    <a:pt x="7" y="55"/>
                  </a:cubicBezTo>
                  <a:cubicBezTo>
                    <a:pt x="4" y="56"/>
                    <a:pt x="0" y="59"/>
                    <a:pt x="0" y="60"/>
                  </a:cubicBezTo>
                  <a:cubicBezTo>
                    <a:pt x="0" y="62"/>
                    <a:pt x="5" y="64"/>
                    <a:pt x="4" y="66"/>
                  </a:cubicBezTo>
                  <a:cubicBezTo>
                    <a:pt x="3" y="67"/>
                    <a:pt x="3" y="70"/>
                    <a:pt x="4" y="72"/>
                  </a:cubicBezTo>
                  <a:cubicBezTo>
                    <a:pt x="6" y="72"/>
                    <a:pt x="8" y="73"/>
                    <a:pt x="10" y="71"/>
                  </a:cubicBezTo>
                  <a:cubicBezTo>
                    <a:pt x="12" y="69"/>
                    <a:pt x="13" y="67"/>
                    <a:pt x="17" y="67"/>
                  </a:cubicBezTo>
                  <a:cubicBezTo>
                    <a:pt x="21" y="67"/>
                    <a:pt x="34" y="67"/>
                    <a:pt x="36" y="69"/>
                  </a:cubicBezTo>
                  <a:cubicBezTo>
                    <a:pt x="38" y="71"/>
                    <a:pt x="44" y="69"/>
                    <a:pt x="47" y="71"/>
                  </a:cubicBezTo>
                  <a:cubicBezTo>
                    <a:pt x="50" y="72"/>
                    <a:pt x="54" y="73"/>
                    <a:pt x="54" y="72"/>
                  </a:cubicBezTo>
                  <a:cubicBezTo>
                    <a:pt x="55" y="70"/>
                    <a:pt x="59" y="74"/>
                    <a:pt x="62" y="72"/>
                  </a:cubicBezTo>
                  <a:cubicBezTo>
                    <a:pt x="65" y="71"/>
                    <a:pt x="67" y="76"/>
                    <a:pt x="69" y="75"/>
                  </a:cubicBezTo>
                  <a:cubicBezTo>
                    <a:pt x="71" y="74"/>
                    <a:pt x="78" y="74"/>
                    <a:pt x="79" y="75"/>
                  </a:cubicBezTo>
                  <a:cubicBezTo>
                    <a:pt x="81" y="77"/>
                    <a:pt x="81" y="74"/>
                    <a:pt x="81" y="72"/>
                  </a:cubicBezTo>
                  <a:cubicBezTo>
                    <a:pt x="81" y="70"/>
                    <a:pt x="88" y="64"/>
                    <a:pt x="88" y="64"/>
                  </a:cubicBezTo>
                  <a:cubicBezTo>
                    <a:pt x="88" y="64"/>
                    <a:pt x="93" y="64"/>
                    <a:pt x="95" y="63"/>
                  </a:cubicBezTo>
                  <a:cubicBezTo>
                    <a:pt x="95" y="62"/>
                    <a:pt x="94" y="60"/>
                    <a:pt x="94" y="58"/>
                  </a:cubicBezTo>
                  <a:cubicBezTo>
                    <a:pt x="92" y="53"/>
                    <a:pt x="90" y="49"/>
                    <a:pt x="92" y="48"/>
                  </a:cubicBezTo>
                  <a:cubicBezTo>
                    <a:pt x="93" y="46"/>
                    <a:pt x="98" y="50"/>
                    <a:pt x="100" y="49"/>
                  </a:cubicBezTo>
                  <a:cubicBezTo>
                    <a:pt x="102" y="48"/>
                    <a:pt x="106" y="46"/>
                    <a:pt x="106" y="44"/>
                  </a:cubicBezTo>
                  <a:cubicBezTo>
                    <a:pt x="105" y="41"/>
                    <a:pt x="101" y="38"/>
                    <a:pt x="99" y="3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32373" y="2467996"/>
              <a:ext cx="191431" cy="89082"/>
            </a:xfrm>
            <a:custGeom>
              <a:avLst/>
              <a:gdLst/>
              <a:ahLst/>
              <a:cxnLst>
                <a:cxn ang="0">
                  <a:pos x="29" y="27"/>
                </a:cxn>
                <a:cxn ang="0">
                  <a:pos x="43" y="27"/>
                </a:cxn>
                <a:cxn ang="0">
                  <a:pos x="49" y="30"/>
                </a:cxn>
                <a:cxn ang="0">
                  <a:pos x="60" y="36"/>
                </a:cxn>
                <a:cxn ang="0">
                  <a:pos x="66" y="39"/>
                </a:cxn>
                <a:cxn ang="0">
                  <a:pos x="68" y="37"/>
                </a:cxn>
                <a:cxn ang="0">
                  <a:pos x="76" y="36"/>
                </a:cxn>
                <a:cxn ang="0">
                  <a:pos x="80" y="32"/>
                </a:cxn>
                <a:cxn ang="0">
                  <a:pos x="84" y="30"/>
                </a:cxn>
                <a:cxn ang="0">
                  <a:pos x="81" y="24"/>
                </a:cxn>
                <a:cxn ang="0">
                  <a:pos x="78" y="17"/>
                </a:cxn>
                <a:cxn ang="0">
                  <a:pos x="76" y="11"/>
                </a:cxn>
                <a:cxn ang="0">
                  <a:pos x="74" y="8"/>
                </a:cxn>
                <a:cxn ang="0">
                  <a:pos x="64" y="7"/>
                </a:cxn>
                <a:cxn ang="0">
                  <a:pos x="52" y="1"/>
                </a:cxn>
                <a:cxn ang="0">
                  <a:pos x="40" y="1"/>
                </a:cxn>
                <a:cxn ang="0">
                  <a:pos x="39" y="12"/>
                </a:cxn>
                <a:cxn ang="0">
                  <a:pos x="30" y="16"/>
                </a:cxn>
                <a:cxn ang="0">
                  <a:pos x="20" y="5"/>
                </a:cxn>
                <a:cxn ang="0">
                  <a:pos x="9" y="10"/>
                </a:cxn>
                <a:cxn ang="0">
                  <a:pos x="5" y="19"/>
                </a:cxn>
                <a:cxn ang="0">
                  <a:pos x="3" y="29"/>
                </a:cxn>
                <a:cxn ang="0">
                  <a:pos x="3" y="30"/>
                </a:cxn>
                <a:cxn ang="0">
                  <a:pos x="12" y="27"/>
                </a:cxn>
                <a:cxn ang="0">
                  <a:pos x="29" y="27"/>
                </a:cxn>
              </a:cxnLst>
              <a:rect l="0" t="0" r="r" b="b"/>
              <a:pathLst>
                <a:path w="84" h="39">
                  <a:moveTo>
                    <a:pt x="29" y="27"/>
                  </a:moveTo>
                  <a:cubicBezTo>
                    <a:pt x="32" y="27"/>
                    <a:pt x="39" y="29"/>
                    <a:pt x="43" y="27"/>
                  </a:cubicBezTo>
                  <a:cubicBezTo>
                    <a:pt x="47" y="26"/>
                    <a:pt x="47" y="31"/>
                    <a:pt x="49" y="30"/>
                  </a:cubicBezTo>
                  <a:cubicBezTo>
                    <a:pt x="52" y="29"/>
                    <a:pt x="57" y="33"/>
                    <a:pt x="60" y="36"/>
                  </a:cubicBezTo>
                  <a:cubicBezTo>
                    <a:pt x="62" y="37"/>
                    <a:pt x="64" y="38"/>
                    <a:pt x="66" y="39"/>
                  </a:cubicBezTo>
                  <a:cubicBezTo>
                    <a:pt x="66" y="38"/>
                    <a:pt x="67" y="38"/>
                    <a:pt x="68" y="37"/>
                  </a:cubicBezTo>
                  <a:cubicBezTo>
                    <a:pt x="71" y="35"/>
                    <a:pt x="73" y="36"/>
                    <a:pt x="76" y="36"/>
                  </a:cubicBezTo>
                  <a:cubicBezTo>
                    <a:pt x="78" y="36"/>
                    <a:pt x="78" y="33"/>
                    <a:pt x="80" y="32"/>
                  </a:cubicBezTo>
                  <a:cubicBezTo>
                    <a:pt x="81" y="31"/>
                    <a:pt x="82" y="31"/>
                    <a:pt x="84" y="30"/>
                  </a:cubicBezTo>
                  <a:cubicBezTo>
                    <a:pt x="83" y="29"/>
                    <a:pt x="83" y="25"/>
                    <a:pt x="81" y="24"/>
                  </a:cubicBezTo>
                  <a:cubicBezTo>
                    <a:pt x="79" y="22"/>
                    <a:pt x="77" y="19"/>
                    <a:pt x="78" y="17"/>
                  </a:cubicBezTo>
                  <a:cubicBezTo>
                    <a:pt x="78" y="15"/>
                    <a:pt x="78" y="13"/>
                    <a:pt x="76" y="11"/>
                  </a:cubicBezTo>
                  <a:cubicBezTo>
                    <a:pt x="75" y="10"/>
                    <a:pt x="75" y="9"/>
                    <a:pt x="74" y="8"/>
                  </a:cubicBezTo>
                  <a:cubicBezTo>
                    <a:pt x="70" y="7"/>
                    <a:pt x="65" y="7"/>
                    <a:pt x="64" y="7"/>
                  </a:cubicBezTo>
                  <a:cubicBezTo>
                    <a:pt x="62" y="8"/>
                    <a:pt x="54" y="2"/>
                    <a:pt x="52" y="1"/>
                  </a:cubicBezTo>
                  <a:cubicBezTo>
                    <a:pt x="51" y="0"/>
                    <a:pt x="46" y="0"/>
                    <a:pt x="40" y="1"/>
                  </a:cubicBezTo>
                  <a:cubicBezTo>
                    <a:pt x="37" y="4"/>
                    <a:pt x="39" y="7"/>
                    <a:pt x="39" y="12"/>
                  </a:cubicBezTo>
                  <a:cubicBezTo>
                    <a:pt x="39" y="17"/>
                    <a:pt x="33" y="16"/>
                    <a:pt x="30" y="16"/>
                  </a:cubicBezTo>
                  <a:cubicBezTo>
                    <a:pt x="27" y="16"/>
                    <a:pt x="22" y="7"/>
                    <a:pt x="20" y="5"/>
                  </a:cubicBezTo>
                  <a:cubicBezTo>
                    <a:pt x="18" y="2"/>
                    <a:pt x="13" y="7"/>
                    <a:pt x="9" y="10"/>
                  </a:cubicBezTo>
                  <a:cubicBezTo>
                    <a:pt x="5" y="12"/>
                    <a:pt x="7" y="16"/>
                    <a:pt x="5" y="19"/>
                  </a:cubicBezTo>
                  <a:cubicBezTo>
                    <a:pt x="2" y="21"/>
                    <a:pt x="0" y="24"/>
                    <a:pt x="3" y="29"/>
                  </a:cubicBezTo>
                  <a:cubicBezTo>
                    <a:pt x="3" y="29"/>
                    <a:pt x="3" y="30"/>
                    <a:pt x="3" y="30"/>
                  </a:cubicBezTo>
                  <a:cubicBezTo>
                    <a:pt x="7" y="30"/>
                    <a:pt x="10" y="29"/>
                    <a:pt x="12" y="27"/>
                  </a:cubicBezTo>
                  <a:cubicBezTo>
                    <a:pt x="16" y="25"/>
                    <a:pt x="25" y="27"/>
                    <a:pt x="29" y="2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32373" y="2524856"/>
              <a:ext cx="149733" cy="94767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16" y="23"/>
                </a:cxn>
                <a:cxn ang="0">
                  <a:pos x="23" y="27"/>
                </a:cxn>
                <a:cxn ang="0">
                  <a:pos x="23" y="35"/>
                </a:cxn>
                <a:cxn ang="0">
                  <a:pos x="31" y="40"/>
                </a:cxn>
                <a:cxn ang="0">
                  <a:pos x="40" y="41"/>
                </a:cxn>
                <a:cxn ang="0">
                  <a:pos x="45" y="38"/>
                </a:cxn>
                <a:cxn ang="0">
                  <a:pos x="53" y="36"/>
                </a:cxn>
                <a:cxn ang="0">
                  <a:pos x="54" y="31"/>
                </a:cxn>
                <a:cxn ang="0">
                  <a:pos x="60" y="25"/>
                </a:cxn>
                <a:cxn ang="0">
                  <a:pos x="64" y="22"/>
                </a:cxn>
                <a:cxn ang="0">
                  <a:pos x="65" y="18"/>
                </a:cxn>
                <a:cxn ang="0">
                  <a:pos x="66" y="14"/>
                </a:cxn>
                <a:cxn ang="0">
                  <a:pos x="60" y="11"/>
                </a:cxn>
                <a:cxn ang="0">
                  <a:pos x="49" y="5"/>
                </a:cxn>
                <a:cxn ang="0">
                  <a:pos x="43" y="2"/>
                </a:cxn>
                <a:cxn ang="0">
                  <a:pos x="29" y="2"/>
                </a:cxn>
                <a:cxn ang="0">
                  <a:pos x="12" y="2"/>
                </a:cxn>
                <a:cxn ang="0">
                  <a:pos x="3" y="5"/>
                </a:cxn>
                <a:cxn ang="0">
                  <a:pos x="2" y="17"/>
                </a:cxn>
                <a:cxn ang="0">
                  <a:pos x="3" y="20"/>
                </a:cxn>
                <a:cxn ang="0">
                  <a:pos x="10" y="21"/>
                </a:cxn>
              </a:cxnLst>
              <a:rect l="0" t="0" r="r" b="b"/>
              <a:pathLst>
                <a:path w="66" h="42">
                  <a:moveTo>
                    <a:pt x="10" y="21"/>
                  </a:moveTo>
                  <a:cubicBezTo>
                    <a:pt x="11" y="23"/>
                    <a:pt x="15" y="24"/>
                    <a:pt x="16" y="23"/>
                  </a:cubicBezTo>
                  <a:cubicBezTo>
                    <a:pt x="18" y="23"/>
                    <a:pt x="23" y="25"/>
                    <a:pt x="23" y="27"/>
                  </a:cubicBezTo>
                  <a:cubicBezTo>
                    <a:pt x="23" y="29"/>
                    <a:pt x="21" y="35"/>
                    <a:pt x="23" y="35"/>
                  </a:cubicBezTo>
                  <a:cubicBezTo>
                    <a:pt x="24" y="35"/>
                    <a:pt x="31" y="37"/>
                    <a:pt x="31" y="40"/>
                  </a:cubicBezTo>
                  <a:cubicBezTo>
                    <a:pt x="35" y="40"/>
                    <a:pt x="38" y="41"/>
                    <a:pt x="40" y="41"/>
                  </a:cubicBezTo>
                  <a:cubicBezTo>
                    <a:pt x="42" y="42"/>
                    <a:pt x="44" y="40"/>
                    <a:pt x="45" y="38"/>
                  </a:cubicBezTo>
                  <a:cubicBezTo>
                    <a:pt x="47" y="37"/>
                    <a:pt x="51" y="36"/>
                    <a:pt x="53" y="36"/>
                  </a:cubicBezTo>
                  <a:cubicBezTo>
                    <a:pt x="54" y="36"/>
                    <a:pt x="54" y="32"/>
                    <a:pt x="54" y="31"/>
                  </a:cubicBezTo>
                  <a:cubicBezTo>
                    <a:pt x="55" y="29"/>
                    <a:pt x="58" y="26"/>
                    <a:pt x="60" y="25"/>
                  </a:cubicBezTo>
                  <a:cubicBezTo>
                    <a:pt x="62" y="25"/>
                    <a:pt x="62" y="22"/>
                    <a:pt x="64" y="22"/>
                  </a:cubicBezTo>
                  <a:cubicBezTo>
                    <a:pt x="66" y="22"/>
                    <a:pt x="65" y="20"/>
                    <a:pt x="65" y="18"/>
                  </a:cubicBezTo>
                  <a:cubicBezTo>
                    <a:pt x="65" y="17"/>
                    <a:pt x="65" y="16"/>
                    <a:pt x="66" y="14"/>
                  </a:cubicBezTo>
                  <a:cubicBezTo>
                    <a:pt x="64" y="13"/>
                    <a:pt x="62" y="12"/>
                    <a:pt x="60" y="11"/>
                  </a:cubicBezTo>
                  <a:cubicBezTo>
                    <a:pt x="57" y="8"/>
                    <a:pt x="52" y="4"/>
                    <a:pt x="49" y="5"/>
                  </a:cubicBezTo>
                  <a:cubicBezTo>
                    <a:pt x="47" y="6"/>
                    <a:pt x="47" y="1"/>
                    <a:pt x="43" y="2"/>
                  </a:cubicBezTo>
                  <a:cubicBezTo>
                    <a:pt x="39" y="4"/>
                    <a:pt x="32" y="2"/>
                    <a:pt x="29" y="2"/>
                  </a:cubicBezTo>
                  <a:cubicBezTo>
                    <a:pt x="25" y="2"/>
                    <a:pt x="16" y="0"/>
                    <a:pt x="12" y="2"/>
                  </a:cubicBezTo>
                  <a:cubicBezTo>
                    <a:pt x="10" y="4"/>
                    <a:pt x="7" y="5"/>
                    <a:pt x="3" y="5"/>
                  </a:cubicBezTo>
                  <a:cubicBezTo>
                    <a:pt x="6" y="9"/>
                    <a:pt x="5" y="14"/>
                    <a:pt x="2" y="17"/>
                  </a:cubicBezTo>
                  <a:cubicBezTo>
                    <a:pt x="0" y="19"/>
                    <a:pt x="1" y="19"/>
                    <a:pt x="3" y="20"/>
                  </a:cubicBezTo>
                  <a:cubicBezTo>
                    <a:pt x="5" y="20"/>
                    <a:pt x="9" y="19"/>
                    <a:pt x="10" y="2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64676" y="2831902"/>
              <a:ext cx="115617" cy="66338"/>
            </a:xfrm>
            <a:custGeom>
              <a:avLst/>
              <a:gdLst/>
              <a:ahLst/>
              <a:cxnLst>
                <a:cxn ang="0">
                  <a:pos x="46" y="12"/>
                </a:cxn>
                <a:cxn ang="0">
                  <a:pos x="40" y="9"/>
                </a:cxn>
                <a:cxn ang="0">
                  <a:pos x="40" y="4"/>
                </a:cxn>
                <a:cxn ang="0">
                  <a:pos x="33" y="1"/>
                </a:cxn>
                <a:cxn ang="0">
                  <a:pos x="26" y="2"/>
                </a:cxn>
                <a:cxn ang="0">
                  <a:pos x="16" y="2"/>
                </a:cxn>
                <a:cxn ang="0">
                  <a:pos x="15" y="4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3" y="21"/>
                </a:cxn>
                <a:cxn ang="0">
                  <a:pos x="8" y="22"/>
                </a:cxn>
                <a:cxn ang="0">
                  <a:pos x="10" y="27"/>
                </a:cxn>
                <a:cxn ang="0">
                  <a:pos x="10" y="27"/>
                </a:cxn>
                <a:cxn ang="0">
                  <a:pos x="20" y="27"/>
                </a:cxn>
                <a:cxn ang="0">
                  <a:pos x="25" y="19"/>
                </a:cxn>
                <a:cxn ang="0">
                  <a:pos x="32" y="26"/>
                </a:cxn>
                <a:cxn ang="0">
                  <a:pos x="35" y="22"/>
                </a:cxn>
                <a:cxn ang="0">
                  <a:pos x="39" y="20"/>
                </a:cxn>
                <a:cxn ang="0">
                  <a:pos x="44" y="19"/>
                </a:cxn>
                <a:cxn ang="0">
                  <a:pos x="47" y="17"/>
                </a:cxn>
                <a:cxn ang="0">
                  <a:pos x="49" y="15"/>
                </a:cxn>
                <a:cxn ang="0">
                  <a:pos x="51" y="12"/>
                </a:cxn>
                <a:cxn ang="0">
                  <a:pos x="46" y="12"/>
                </a:cxn>
              </a:cxnLst>
              <a:rect l="0" t="0" r="r" b="b"/>
              <a:pathLst>
                <a:path w="51" h="29">
                  <a:moveTo>
                    <a:pt x="46" y="12"/>
                  </a:moveTo>
                  <a:cubicBezTo>
                    <a:pt x="43" y="13"/>
                    <a:pt x="40" y="10"/>
                    <a:pt x="40" y="9"/>
                  </a:cubicBezTo>
                  <a:cubicBezTo>
                    <a:pt x="40" y="8"/>
                    <a:pt x="39" y="6"/>
                    <a:pt x="40" y="4"/>
                  </a:cubicBezTo>
                  <a:cubicBezTo>
                    <a:pt x="38" y="3"/>
                    <a:pt x="35" y="2"/>
                    <a:pt x="33" y="1"/>
                  </a:cubicBezTo>
                  <a:cubicBezTo>
                    <a:pt x="30" y="0"/>
                    <a:pt x="28" y="0"/>
                    <a:pt x="26" y="2"/>
                  </a:cubicBezTo>
                  <a:cubicBezTo>
                    <a:pt x="24" y="2"/>
                    <a:pt x="19" y="2"/>
                    <a:pt x="16" y="2"/>
                  </a:cubicBezTo>
                  <a:cubicBezTo>
                    <a:pt x="16" y="3"/>
                    <a:pt x="15" y="4"/>
                    <a:pt x="15" y="4"/>
                  </a:cubicBezTo>
                  <a:cubicBezTo>
                    <a:pt x="12" y="4"/>
                    <a:pt x="9" y="6"/>
                    <a:pt x="9" y="8"/>
                  </a:cubicBezTo>
                  <a:cubicBezTo>
                    <a:pt x="8" y="11"/>
                    <a:pt x="3" y="13"/>
                    <a:pt x="2" y="17"/>
                  </a:cubicBezTo>
                  <a:cubicBezTo>
                    <a:pt x="0" y="22"/>
                    <a:pt x="1" y="24"/>
                    <a:pt x="3" y="21"/>
                  </a:cubicBezTo>
                  <a:cubicBezTo>
                    <a:pt x="5" y="18"/>
                    <a:pt x="8" y="19"/>
                    <a:pt x="8" y="22"/>
                  </a:cubicBezTo>
                  <a:cubicBezTo>
                    <a:pt x="8" y="24"/>
                    <a:pt x="11" y="24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3" y="27"/>
                    <a:pt x="18" y="27"/>
                    <a:pt x="20" y="27"/>
                  </a:cubicBezTo>
                  <a:cubicBezTo>
                    <a:pt x="22" y="27"/>
                    <a:pt x="24" y="19"/>
                    <a:pt x="25" y="19"/>
                  </a:cubicBezTo>
                  <a:cubicBezTo>
                    <a:pt x="26" y="18"/>
                    <a:pt x="29" y="24"/>
                    <a:pt x="32" y="26"/>
                  </a:cubicBezTo>
                  <a:cubicBezTo>
                    <a:pt x="34" y="29"/>
                    <a:pt x="35" y="24"/>
                    <a:pt x="35" y="22"/>
                  </a:cubicBezTo>
                  <a:cubicBezTo>
                    <a:pt x="35" y="20"/>
                    <a:pt x="37" y="20"/>
                    <a:pt x="39" y="20"/>
                  </a:cubicBezTo>
                  <a:cubicBezTo>
                    <a:pt x="40" y="20"/>
                    <a:pt x="44" y="21"/>
                    <a:pt x="44" y="19"/>
                  </a:cubicBezTo>
                  <a:cubicBezTo>
                    <a:pt x="44" y="16"/>
                    <a:pt x="46" y="17"/>
                    <a:pt x="47" y="17"/>
                  </a:cubicBezTo>
                  <a:cubicBezTo>
                    <a:pt x="49" y="17"/>
                    <a:pt x="49" y="15"/>
                    <a:pt x="49" y="15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9" y="12"/>
                    <a:pt x="47" y="11"/>
                    <a:pt x="46" y="1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62781" y="2587402"/>
              <a:ext cx="229338" cy="261558"/>
            </a:xfrm>
            <a:custGeom>
              <a:avLst/>
              <a:gdLst/>
              <a:ahLst/>
              <a:cxnLst>
                <a:cxn ang="0">
                  <a:pos x="13" y="29"/>
                </a:cxn>
                <a:cxn ang="0">
                  <a:pos x="7" y="35"/>
                </a:cxn>
                <a:cxn ang="0">
                  <a:pos x="11" y="41"/>
                </a:cxn>
                <a:cxn ang="0">
                  <a:pos x="9" y="44"/>
                </a:cxn>
                <a:cxn ang="0">
                  <a:pos x="2" y="47"/>
                </a:cxn>
                <a:cxn ang="0">
                  <a:pos x="2" y="53"/>
                </a:cxn>
                <a:cxn ang="0">
                  <a:pos x="0" y="62"/>
                </a:cxn>
                <a:cxn ang="0">
                  <a:pos x="3" y="69"/>
                </a:cxn>
                <a:cxn ang="0">
                  <a:pos x="1" y="73"/>
                </a:cxn>
                <a:cxn ang="0">
                  <a:pos x="5" y="82"/>
                </a:cxn>
                <a:cxn ang="0">
                  <a:pos x="7" y="84"/>
                </a:cxn>
                <a:cxn ang="0">
                  <a:pos x="14" y="87"/>
                </a:cxn>
                <a:cxn ang="0">
                  <a:pos x="20" y="89"/>
                </a:cxn>
                <a:cxn ang="0">
                  <a:pos x="23" y="93"/>
                </a:cxn>
                <a:cxn ang="0">
                  <a:pos x="18" y="102"/>
                </a:cxn>
                <a:cxn ang="0">
                  <a:pos x="17" y="109"/>
                </a:cxn>
                <a:cxn ang="0">
                  <a:pos x="27" y="109"/>
                </a:cxn>
                <a:cxn ang="0">
                  <a:pos x="34" y="108"/>
                </a:cxn>
                <a:cxn ang="0">
                  <a:pos x="41" y="111"/>
                </a:cxn>
                <a:cxn ang="0">
                  <a:pos x="42" y="110"/>
                </a:cxn>
                <a:cxn ang="0">
                  <a:pos x="49" y="112"/>
                </a:cxn>
                <a:cxn ang="0">
                  <a:pos x="55" y="111"/>
                </a:cxn>
                <a:cxn ang="0">
                  <a:pos x="62" y="110"/>
                </a:cxn>
                <a:cxn ang="0">
                  <a:pos x="73" y="108"/>
                </a:cxn>
                <a:cxn ang="0">
                  <a:pos x="78" y="105"/>
                </a:cxn>
                <a:cxn ang="0">
                  <a:pos x="82" y="98"/>
                </a:cxn>
                <a:cxn ang="0">
                  <a:pos x="89" y="93"/>
                </a:cxn>
                <a:cxn ang="0">
                  <a:pos x="77" y="84"/>
                </a:cxn>
                <a:cxn ang="0">
                  <a:pos x="73" y="74"/>
                </a:cxn>
                <a:cxn ang="0">
                  <a:pos x="72" y="68"/>
                </a:cxn>
                <a:cxn ang="0">
                  <a:pos x="84" y="64"/>
                </a:cxn>
                <a:cxn ang="0">
                  <a:pos x="93" y="60"/>
                </a:cxn>
                <a:cxn ang="0">
                  <a:pos x="99" y="59"/>
                </a:cxn>
                <a:cxn ang="0">
                  <a:pos x="100" y="53"/>
                </a:cxn>
                <a:cxn ang="0">
                  <a:pos x="97" y="44"/>
                </a:cxn>
                <a:cxn ang="0">
                  <a:pos x="95" y="38"/>
                </a:cxn>
                <a:cxn ang="0">
                  <a:pos x="93" y="33"/>
                </a:cxn>
                <a:cxn ang="0">
                  <a:pos x="92" y="28"/>
                </a:cxn>
                <a:cxn ang="0">
                  <a:pos x="92" y="16"/>
                </a:cxn>
                <a:cxn ang="0">
                  <a:pos x="92" y="15"/>
                </a:cxn>
                <a:cxn ang="0">
                  <a:pos x="91" y="14"/>
                </a:cxn>
                <a:cxn ang="0">
                  <a:pos x="85" y="10"/>
                </a:cxn>
                <a:cxn ang="0">
                  <a:pos x="86" y="3"/>
                </a:cxn>
                <a:cxn ang="0">
                  <a:pos x="76" y="6"/>
                </a:cxn>
                <a:cxn ang="0">
                  <a:pos x="63" y="13"/>
                </a:cxn>
                <a:cxn ang="0">
                  <a:pos x="57" y="9"/>
                </a:cxn>
                <a:cxn ang="0">
                  <a:pos x="53" y="7"/>
                </a:cxn>
                <a:cxn ang="0">
                  <a:pos x="45" y="3"/>
                </a:cxn>
                <a:cxn ang="0">
                  <a:pos x="44" y="0"/>
                </a:cxn>
                <a:cxn ang="0">
                  <a:pos x="40" y="1"/>
                </a:cxn>
                <a:cxn ang="0">
                  <a:pos x="30" y="0"/>
                </a:cxn>
                <a:cxn ang="0">
                  <a:pos x="32" y="5"/>
                </a:cxn>
                <a:cxn ang="0">
                  <a:pos x="35" y="15"/>
                </a:cxn>
                <a:cxn ang="0">
                  <a:pos x="30" y="19"/>
                </a:cxn>
                <a:cxn ang="0">
                  <a:pos x="22" y="18"/>
                </a:cxn>
                <a:cxn ang="0">
                  <a:pos x="13" y="19"/>
                </a:cxn>
                <a:cxn ang="0">
                  <a:pos x="13" y="22"/>
                </a:cxn>
                <a:cxn ang="0">
                  <a:pos x="13" y="29"/>
                </a:cxn>
              </a:cxnLst>
              <a:rect l="0" t="0" r="r" b="b"/>
              <a:pathLst>
                <a:path w="101" h="114">
                  <a:moveTo>
                    <a:pt x="13" y="29"/>
                  </a:moveTo>
                  <a:cubicBezTo>
                    <a:pt x="10" y="33"/>
                    <a:pt x="7" y="34"/>
                    <a:pt x="7" y="35"/>
                  </a:cubicBezTo>
                  <a:cubicBezTo>
                    <a:pt x="8" y="36"/>
                    <a:pt x="12" y="39"/>
                    <a:pt x="11" y="41"/>
                  </a:cubicBezTo>
                  <a:cubicBezTo>
                    <a:pt x="10" y="42"/>
                    <a:pt x="9" y="41"/>
                    <a:pt x="9" y="44"/>
                  </a:cubicBezTo>
                  <a:cubicBezTo>
                    <a:pt x="9" y="47"/>
                    <a:pt x="4" y="47"/>
                    <a:pt x="2" y="47"/>
                  </a:cubicBezTo>
                  <a:cubicBezTo>
                    <a:pt x="1" y="47"/>
                    <a:pt x="3" y="50"/>
                    <a:pt x="2" y="53"/>
                  </a:cubicBezTo>
                  <a:cubicBezTo>
                    <a:pt x="1" y="55"/>
                    <a:pt x="1" y="60"/>
                    <a:pt x="0" y="62"/>
                  </a:cubicBezTo>
                  <a:cubicBezTo>
                    <a:pt x="0" y="64"/>
                    <a:pt x="4" y="67"/>
                    <a:pt x="3" y="69"/>
                  </a:cubicBezTo>
                  <a:cubicBezTo>
                    <a:pt x="3" y="70"/>
                    <a:pt x="0" y="72"/>
                    <a:pt x="1" y="73"/>
                  </a:cubicBezTo>
                  <a:cubicBezTo>
                    <a:pt x="2" y="74"/>
                    <a:pt x="4" y="76"/>
                    <a:pt x="5" y="82"/>
                  </a:cubicBezTo>
                  <a:cubicBezTo>
                    <a:pt x="6" y="83"/>
                    <a:pt x="7" y="83"/>
                    <a:pt x="7" y="84"/>
                  </a:cubicBezTo>
                  <a:cubicBezTo>
                    <a:pt x="9" y="86"/>
                    <a:pt x="11" y="87"/>
                    <a:pt x="14" y="87"/>
                  </a:cubicBezTo>
                  <a:cubicBezTo>
                    <a:pt x="18" y="87"/>
                    <a:pt x="19" y="89"/>
                    <a:pt x="20" y="89"/>
                  </a:cubicBezTo>
                  <a:cubicBezTo>
                    <a:pt x="22" y="89"/>
                    <a:pt x="26" y="90"/>
                    <a:pt x="23" y="93"/>
                  </a:cubicBezTo>
                  <a:cubicBezTo>
                    <a:pt x="19" y="96"/>
                    <a:pt x="19" y="99"/>
                    <a:pt x="18" y="102"/>
                  </a:cubicBezTo>
                  <a:cubicBezTo>
                    <a:pt x="18" y="104"/>
                    <a:pt x="18" y="107"/>
                    <a:pt x="17" y="109"/>
                  </a:cubicBezTo>
                  <a:cubicBezTo>
                    <a:pt x="20" y="109"/>
                    <a:pt x="25" y="109"/>
                    <a:pt x="27" y="109"/>
                  </a:cubicBezTo>
                  <a:cubicBezTo>
                    <a:pt x="29" y="107"/>
                    <a:pt x="31" y="107"/>
                    <a:pt x="34" y="108"/>
                  </a:cubicBezTo>
                  <a:cubicBezTo>
                    <a:pt x="36" y="109"/>
                    <a:pt x="39" y="110"/>
                    <a:pt x="41" y="111"/>
                  </a:cubicBezTo>
                  <a:cubicBezTo>
                    <a:pt x="41" y="110"/>
                    <a:pt x="41" y="110"/>
                    <a:pt x="42" y="110"/>
                  </a:cubicBezTo>
                  <a:cubicBezTo>
                    <a:pt x="44" y="110"/>
                    <a:pt x="47" y="114"/>
                    <a:pt x="49" y="112"/>
                  </a:cubicBezTo>
                  <a:cubicBezTo>
                    <a:pt x="50" y="109"/>
                    <a:pt x="54" y="110"/>
                    <a:pt x="55" y="111"/>
                  </a:cubicBezTo>
                  <a:cubicBezTo>
                    <a:pt x="57" y="112"/>
                    <a:pt x="60" y="112"/>
                    <a:pt x="62" y="110"/>
                  </a:cubicBezTo>
                  <a:cubicBezTo>
                    <a:pt x="64" y="108"/>
                    <a:pt x="72" y="107"/>
                    <a:pt x="73" y="108"/>
                  </a:cubicBezTo>
                  <a:cubicBezTo>
                    <a:pt x="75" y="109"/>
                    <a:pt x="80" y="111"/>
                    <a:pt x="78" y="105"/>
                  </a:cubicBezTo>
                  <a:cubicBezTo>
                    <a:pt x="76" y="99"/>
                    <a:pt x="82" y="100"/>
                    <a:pt x="82" y="98"/>
                  </a:cubicBezTo>
                  <a:cubicBezTo>
                    <a:pt x="83" y="95"/>
                    <a:pt x="90" y="94"/>
                    <a:pt x="89" y="93"/>
                  </a:cubicBezTo>
                  <a:cubicBezTo>
                    <a:pt x="88" y="91"/>
                    <a:pt x="79" y="86"/>
                    <a:pt x="77" y="84"/>
                  </a:cubicBezTo>
                  <a:cubicBezTo>
                    <a:pt x="74" y="82"/>
                    <a:pt x="74" y="77"/>
                    <a:pt x="73" y="74"/>
                  </a:cubicBezTo>
                  <a:cubicBezTo>
                    <a:pt x="72" y="72"/>
                    <a:pt x="69" y="69"/>
                    <a:pt x="72" y="68"/>
                  </a:cubicBezTo>
                  <a:cubicBezTo>
                    <a:pt x="76" y="68"/>
                    <a:pt x="81" y="66"/>
                    <a:pt x="84" y="64"/>
                  </a:cubicBezTo>
                  <a:cubicBezTo>
                    <a:pt x="87" y="61"/>
                    <a:pt x="92" y="61"/>
                    <a:pt x="93" y="60"/>
                  </a:cubicBezTo>
                  <a:cubicBezTo>
                    <a:pt x="95" y="58"/>
                    <a:pt x="98" y="61"/>
                    <a:pt x="99" y="59"/>
                  </a:cubicBezTo>
                  <a:cubicBezTo>
                    <a:pt x="100" y="58"/>
                    <a:pt x="101" y="55"/>
                    <a:pt x="100" y="53"/>
                  </a:cubicBezTo>
                  <a:cubicBezTo>
                    <a:pt x="98" y="51"/>
                    <a:pt x="97" y="48"/>
                    <a:pt x="97" y="44"/>
                  </a:cubicBezTo>
                  <a:cubicBezTo>
                    <a:pt x="97" y="40"/>
                    <a:pt x="95" y="40"/>
                    <a:pt x="95" y="38"/>
                  </a:cubicBezTo>
                  <a:cubicBezTo>
                    <a:pt x="95" y="36"/>
                    <a:pt x="95" y="34"/>
                    <a:pt x="93" y="33"/>
                  </a:cubicBezTo>
                  <a:cubicBezTo>
                    <a:pt x="91" y="32"/>
                    <a:pt x="90" y="31"/>
                    <a:pt x="92" y="28"/>
                  </a:cubicBezTo>
                  <a:cubicBezTo>
                    <a:pt x="94" y="25"/>
                    <a:pt x="93" y="18"/>
                    <a:pt x="92" y="16"/>
                  </a:cubicBezTo>
                  <a:cubicBezTo>
                    <a:pt x="92" y="16"/>
                    <a:pt x="92" y="15"/>
                    <a:pt x="92" y="15"/>
                  </a:cubicBezTo>
                  <a:cubicBezTo>
                    <a:pt x="92" y="15"/>
                    <a:pt x="91" y="14"/>
                    <a:pt x="91" y="14"/>
                  </a:cubicBezTo>
                  <a:cubicBezTo>
                    <a:pt x="91" y="11"/>
                    <a:pt x="89" y="10"/>
                    <a:pt x="85" y="10"/>
                  </a:cubicBezTo>
                  <a:cubicBezTo>
                    <a:pt x="80" y="10"/>
                    <a:pt x="87" y="6"/>
                    <a:pt x="86" y="3"/>
                  </a:cubicBezTo>
                  <a:cubicBezTo>
                    <a:pt x="84" y="1"/>
                    <a:pt x="80" y="7"/>
                    <a:pt x="76" y="6"/>
                  </a:cubicBezTo>
                  <a:cubicBezTo>
                    <a:pt x="72" y="5"/>
                    <a:pt x="67" y="11"/>
                    <a:pt x="63" y="13"/>
                  </a:cubicBezTo>
                  <a:cubicBezTo>
                    <a:pt x="60" y="16"/>
                    <a:pt x="55" y="13"/>
                    <a:pt x="57" y="9"/>
                  </a:cubicBezTo>
                  <a:cubicBezTo>
                    <a:pt x="60" y="5"/>
                    <a:pt x="57" y="6"/>
                    <a:pt x="53" y="7"/>
                  </a:cubicBezTo>
                  <a:cubicBezTo>
                    <a:pt x="49" y="9"/>
                    <a:pt x="44" y="7"/>
                    <a:pt x="45" y="3"/>
                  </a:cubicBezTo>
                  <a:cubicBezTo>
                    <a:pt x="45" y="2"/>
                    <a:pt x="45" y="1"/>
                    <a:pt x="44" y="0"/>
                  </a:cubicBezTo>
                  <a:cubicBezTo>
                    <a:pt x="42" y="1"/>
                    <a:pt x="41" y="1"/>
                    <a:pt x="40" y="1"/>
                  </a:cubicBezTo>
                  <a:cubicBezTo>
                    <a:pt x="38" y="0"/>
                    <a:pt x="34" y="0"/>
                    <a:pt x="30" y="0"/>
                  </a:cubicBezTo>
                  <a:cubicBezTo>
                    <a:pt x="31" y="1"/>
                    <a:pt x="32" y="3"/>
                    <a:pt x="32" y="5"/>
                  </a:cubicBezTo>
                  <a:cubicBezTo>
                    <a:pt x="30" y="8"/>
                    <a:pt x="33" y="10"/>
                    <a:pt x="35" y="15"/>
                  </a:cubicBezTo>
                  <a:cubicBezTo>
                    <a:pt x="37" y="19"/>
                    <a:pt x="30" y="16"/>
                    <a:pt x="30" y="19"/>
                  </a:cubicBezTo>
                  <a:cubicBezTo>
                    <a:pt x="30" y="22"/>
                    <a:pt x="24" y="19"/>
                    <a:pt x="22" y="18"/>
                  </a:cubicBezTo>
                  <a:cubicBezTo>
                    <a:pt x="20" y="17"/>
                    <a:pt x="13" y="18"/>
                    <a:pt x="13" y="19"/>
                  </a:cubicBezTo>
                  <a:cubicBezTo>
                    <a:pt x="13" y="20"/>
                    <a:pt x="13" y="21"/>
                    <a:pt x="13" y="22"/>
                  </a:cubicBezTo>
                  <a:cubicBezTo>
                    <a:pt x="14" y="25"/>
                    <a:pt x="14" y="28"/>
                    <a:pt x="13" y="2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38060" y="1963834"/>
              <a:ext cx="269139" cy="430244"/>
            </a:xfrm>
            <a:custGeom>
              <a:avLst/>
              <a:gdLst/>
              <a:ahLst/>
              <a:cxnLst>
                <a:cxn ang="0">
                  <a:pos x="100" y="158"/>
                </a:cxn>
                <a:cxn ang="0">
                  <a:pos x="117" y="142"/>
                </a:cxn>
                <a:cxn ang="0">
                  <a:pos x="114" y="133"/>
                </a:cxn>
                <a:cxn ang="0">
                  <a:pos x="100" y="122"/>
                </a:cxn>
                <a:cxn ang="0">
                  <a:pos x="107" y="116"/>
                </a:cxn>
                <a:cxn ang="0">
                  <a:pos x="101" y="110"/>
                </a:cxn>
                <a:cxn ang="0">
                  <a:pos x="102" y="104"/>
                </a:cxn>
                <a:cxn ang="0">
                  <a:pos x="97" y="101"/>
                </a:cxn>
                <a:cxn ang="0">
                  <a:pos x="99" y="97"/>
                </a:cxn>
                <a:cxn ang="0">
                  <a:pos x="98" y="89"/>
                </a:cxn>
                <a:cxn ang="0">
                  <a:pos x="101" y="82"/>
                </a:cxn>
                <a:cxn ang="0">
                  <a:pos x="91" y="65"/>
                </a:cxn>
                <a:cxn ang="0">
                  <a:pos x="94" y="58"/>
                </a:cxn>
                <a:cxn ang="0">
                  <a:pos x="101" y="50"/>
                </a:cxn>
                <a:cxn ang="0">
                  <a:pos x="93" y="42"/>
                </a:cxn>
                <a:cxn ang="0">
                  <a:pos x="86" y="38"/>
                </a:cxn>
                <a:cxn ang="0">
                  <a:pos x="84" y="31"/>
                </a:cxn>
                <a:cxn ang="0">
                  <a:pos x="86" y="25"/>
                </a:cxn>
                <a:cxn ang="0">
                  <a:pos x="90" y="22"/>
                </a:cxn>
                <a:cxn ang="0">
                  <a:pos x="93" y="18"/>
                </a:cxn>
                <a:cxn ang="0">
                  <a:pos x="93" y="11"/>
                </a:cxn>
                <a:cxn ang="0">
                  <a:pos x="81" y="3"/>
                </a:cxn>
                <a:cxn ang="0">
                  <a:pos x="72" y="3"/>
                </a:cxn>
                <a:cxn ang="0">
                  <a:pos x="61" y="6"/>
                </a:cxn>
                <a:cxn ang="0">
                  <a:pos x="54" y="14"/>
                </a:cxn>
                <a:cxn ang="0">
                  <a:pos x="52" y="23"/>
                </a:cxn>
                <a:cxn ang="0">
                  <a:pos x="47" y="30"/>
                </a:cxn>
                <a:cxn ang="0">
                  <a:pos x="40" y="28"/>
                </a:cxn>
                <a:cxn ang="0">
                  <a:pos x="32" y="28"/>
                </a:cxn>
                <a:cxn ang="0">
                  <a:pos x="19" y="27"/>
                </a:cxn>
                <a:cxn ang="0">
                  <a:pos x="7" y="18"/>
                </a:cxn>
                <a:cxn ang="0">
                  <a:pos x="0" y="23"/>
                </a:cxn>
                <a:cxn ang="0">
                  <a:pos x="12" y="32"/>
                </a:cxn>
                <a:cxn ang="0">
                  <a:pos x="28" y="42"/>
                </a:cxn>
                <a:cxn ang="0">
                  <a:pos x="29" y="53"/>
                </a:cxn>
                <a:cxn ang="0">
                  <a:pos x="31" y="63"/>
                </a:cxn>
                <a:cxn ang="0">
                  <a:pos x="31" y="73"/>
                </a:cxn>
                <a:cxn ang="0">
                  <a:pos x="33" y="78"/>
                </a:cxn>
                <a:cxn ang="0">
                  <a:pos x="34" y="84"/>
                </a:cxn>
                <a:cxn ang="0">
                  <a:pos x="44" y="88"/>
                </a:cxn>
                <a:cxn ang="0">
                  <a:pos x="48" y="96"/>
                </a:cxn>
                <a:cxn ang="0">
                  <a:pos x="46" y="100"/>
                </a:cxn>
                <a:cxn ang="0">
                  <a:pos x="39" y="105"/>
                </a:cxn>
                <a:cxn ang="0">
                  <a:pos x="28" y="117"/>
                </a:cxn>
                <a:cxn ang="0">
                  <a:pos x="21" y="122"/>
                </a:cxn>
                <a:cxn ang="0">
                  <a:pos x="15" y="128"/>
                </a:cxn>
                <a:cxn ang="0">
                  <a:pos x="7" y="132"/>
                </a:cxn>
                <a:cxn ang="0">
                  <a:pos x="2" y="139"/>
                </a:cxn>
                <a:cxn ang="0">
                  <a:pos x="3" y="146"/>
                </a:cxn>
                <a:cxn ang="0">
                  <a:pos x="4" y="153"/>
                </a:cxn>
                <a:cxn ang="0">
                  <a:pos x="6" y="166"/>
                </a:cxn>
                <a:cxn ang="0">
                  <a:pos x="3" y="178"/>
                </a:cxn>
                <a:cxn ang="0">
                  <a:pos x="13" y="182"/>
                </a:cxn>
                <a:cxn ang="0">
                  <a:pos x="20" y="186"/>
                </a:cxn>
                <a:cxn ang="0">
                  <a:pos x="33" y="188"/>
                </a:cxn>
                <a:cxn ang="0">
                  <a:pos x="68" y="180"/>
                </a:cxn>
                <a:cxn ang="0">
                  <a:pos x="78" y="179"/>
                </a:cxn>
                <a:cxn ang="0">
                  <a:pos x="83" y="172"/>
                </a:cxn>
                <a:cxn ang="0">
                  <a:pos x="100" y="158"/>
                </a:cxn>
              </a:cxnLst>
              <a:rect l="0" t="0" r="r" b="b"/>
              <a:pathLst>
                <a:path w="118" h="189">
                  <a:moveTo>
                    <a:pt x="100" y="158"/>
                  </a:moveTo>
                  <a:cubicBezTo>
                    <a:pt x="103" y="152"/>
                    <a:pt x="115" y="148"/>
                    <a:pt x="117" y="142"/>
                  </a:cubicBezTo>
                  <a:cubicBezTo>
                    <a:pt x="118" y="140"/>
                    <a:pt x="118" y="138"/>
                    <a:pt x="114" y="133"/>
                  </a:cubicBezTo>
                  <a:cubicBezTo>
                    <a:pt x="110" y="128"/>
                    <a:pt x="100" y="125"/>
                    <a:pt x="100" y="122"/>
                  </a:cubicBezTo>
                  <a:cubicBezTo>
                    <a:pt x="99" y="120"/>
                    <a:pt x="107" y="119"/>
                    <a:pt x="107" y="116"/>
                  </a:cubicBezTo>
                  <a:cubicBezTo>
                    <a:pt x="106" y="113"/>
                    <a:pt x="102" y="113"/>
                    <a:pt x="101" y="110"/>
                  </a:cubicBezTo>
                  <a:cubicBezTo>
                    <a:pt x="99" y="107"/>
                    <a:pt x="103" y="106"/>
                    <a:pt x="102" y="104"/>
                  </a:cubicBezTo>
                  <a:cubicBezTo>
                    <a:pt x="102" y="103"/>
                    <a:pt x="97" y="102"/>
                    <a:pt x="97" y="101"/>
                  </a:cubicBezTo>
                  <a:cubicBezTo>
                    <a:pt x="96" y="99"/>
                    <a:pt x="100" y="99"/>
                    <a:pt x="99" y="97"/>
                  </a:cubicBezTo>
                  <a:cubicBezTo>
                    <a:pt x="99" y="95"/>
                    <a:pt x="95" y="92"/>
                    <a:pt x="98" y="89"/>
                  </a:cubicBezTo>
                  <a:cubicBezTo>
                    <a:pt x="100" y="86"/>
                    <a:pt x="105" y="89"/>
                    <a:pt x="101" y="82"/>
                  </a:cubicBezTo>
                  <a:cubicBezTo>
                    <a:pt x="98" y="75"/>
                    <a:pt x="92" y="67"/>
                    <a:pt x="91" y="65"/>
                  </a:cubicBezTo>
                  <a:cubicBezTo>
                    <a:pt x="89" y="63"/>
                    <a:pt x="92" y="60"/>
                    <a:pt x="94" y="58"/>
                  </a:cubicBezTo>
                  <a:cubicBezTo>
                    <a:pt x="96" y="57"/>
                    <a:pt x="101" y="52"/>
                    <a:pt x="101" y="50"/>
                  </a:cubicBezTo>
                  <a:cubicBezTo>
                    <a:pt x="101" y="48"/>
                    <a:pt x="95" y="43"/>
                    <a:pt x="93" y="42"/>
                  </a:cubicBezTo>
                  <a:cubicBezTo>
                    <a:pt x="91" y="41"/>
                    <a:pt x="88" y="41"/>
                    <a:pt x="86" y="38"/>
                  </a:cubicBezTo>
                  <a:cubicBezTo>
                    <a:pt x="84" y="34"/>
                    <a:pt x="83" y="33"/>
                    <a:pt x="84" y="31"/>
                  </a:cubicBezTo>
                  <a:cubicBezTo>
                    <a:pt x="86" y="29"/>
                    <a:pt x="86" y="27"/>
                    <a:pt x="86" y="25"/>
                  </a:cubicBezTo>
                  <a:cubicBezTo>
                    <a:pt x="86" y="23"/>
                    <a:pt x="90" y="25"/>
                    <a:pt x="90" y="22"/>
                  </a:cubicBezTo>
                  <a:cubicBezTo>
                    <a:pt x="91" y="20"/>
                    <a:pt x="92" y="19"/>
                    <a:pt x="93" y="18"/>
                  </a:cubicBezTo>
                  <a:cubicBezTo>
                    <a:pt x="93" y="15"/>
                    <a:pt x="93" y="13"/>
                    <a:pt x="93" y="11"/>
                  </a:cubicBezTo>
                  <a:cubicBezTo>
                    <a:pt x="92" y="8"/>
                    <a:pt x="83" y="7"/>
                    <a:pt x="81" y="3"/>
                  </a:cubicBezTo>
                  <a:cubicBezTo>
                    <a:pt x="79" y="0"/>
                    <a:pt x="74" y="1"/>
                    <a:pt x="72" y="3"/>
                  </a:cubicBezTo>
                  <a:cubicBezTo>
                    <a:pt x="70" y="6"/>
                    <a:pt x="61" y="3"/>
                    <a:pt x="61" y="6"/>
                  </a:cubicBezTo>
                  <a:cubicBezTo>
                    <a:pt x="61" y="9"/>
                    <a:pt x="54" y="10"/>
                    <a:pt x="54" y="14"/>
                  </a:cubicBezTo>
                  <a:cubicBezTo>
                    <a:pt x="54" y="17"/>
                    <a:pt x="57" y="24"/>
                    <a:pt x="52" y="23"/>
                  </a:cubicBezTo>
                  <a:cubicBezTo>
                    <a:pt x="46" y="23"/>
                    <a:pt x="50" y="25"/>
                    <a:pt x="47" y="30"/>
                  </a:cubicBezTo>
                  <a:cubicBezTo>
                    <a:pt x="44" y="34"/>
                    <a:pt x="44" y="27"/>
                    <a:pt x="40" y="28"/>
                  </a:cubicBezTo>
                  <a:cubicBezTo>
                    <a:pt x="37" y="29"/>
                    <a:pt x="33" y="25"/>
                    <a:pt x="32" y="28"/>
                  </a:cubicBezTo>
                  <a:cubicBezTo>
                    <a:pt x="30" y="30"/>
                    <a:pt x="25" y="28"/>
                    <a:pt x="19" y="27"/>
                  </a:cubicBezTo>
                  <a:cubicBezTo>
                    <a:pt x="14" y="26"/>
                    <a:pt x="11" y="18"/>
                    <a:pt x="7" y="18"/>
                  </a:cubicBezTo>
                  <a:cubicBezTo>
                    <a:pt x="4" y="18"/>
                    <a:pt x="1" y="20"/>
                    <a:pt x="0" y="23"/>
                  </a:cubicBezTo>
                  <a:cubicBezTo>
                    <a:pt x="4" y="26"/>
                    <a:pt x="7" y="30"/>
                    <a:pt x="12" y="32"/>
                  </a:cubicBezTo>
                  <a:cubicBezTo>
                    <a:pt x="18" y="35"/>
                    <a:pt x="29" y="38"/>
                    <a:pt x="28" y="42"/>
                  </a:cubicBezTo>
                  <a:cubicBezTo>
                    <a:pt x="28" y="46"/>
                    <a:pt x="26" y="51"/>
                    <a:pt x="29" y="53"/>
                  </a:cubicBezTo>
                  <a:cubicBezTo>
                    <a:pt x="31" y="54"/>
                    <a:pt x="28" y="61"/>
                    <a:pt x="31" y="63"/>
                  </a:cubicBezTo>
                  <a:cubicBezTo>
                    <a:pt x="34" y="64"/>
                    <a:pt x="33" y="73"/>
                    <a:pt x="31" y="73"/>
                  </a:cubicBezTo>
                  <a:cubicBezTo>
                    <a:pt x="28" y="73"/>
                    <a:pt x="31" y="77"/>
                    <a:pt x="33" y="78"/>
                  </a:cubicBezTo>
                  <a:cubicBezTo>
                    <a:pt x="34" y="79"/>
                    <a:pt x="34" y="81"/>
                    <a:pt x="34" y="84"/>
                  </a:cubicBezTo>
                  <a:cubicBezTo>
                    <a:pt x="38" y="85"/>
                    <a:pt x="41" y="86"/>
                    <a:pt x="44" y="88"/>
                  </a:cubicBezTo>
                  <a:cubicBezTo>
                    <a:pt x="48" y="90"/>
                    <a:pt x="47" y="93"/>
                    <a:pt x="48" y="96"/>
                  </a:cubicBezTo>
                  <a:cubicBezTo>
                    <a:pt x="48" y="100"/>
                    <a:pt x="48" y="102"/>
                    <a:pt x="46" y="100"/>
                  </a:cubicBezTo>
                  <a:cubicBezTo>
                    <a:pt x="43" y="99"/>
                    <a:pt x="41" y="100"/>
                    <a:pt x="39" y="105"/>
                  </a:cubicBezTo>
                  <a:cubicBezTo>
                    <a:pt x="38" y="110"/>
                    <a:pt x="32" y="116"/>
                    <a:pt x="28" y="117"/>
                  </a:cubicBezTo>
                  <a:cubicBezTo>
                    <a:pt x="24" y="117"/>
                    <a:pt x="24" y="121"/>
                    <a:pt x="21" y="122"/>
                  </a:cubicBezTo>
                  <a:cubicBezTo>
                    <a:pt x="18" y="123"/>
                    <a:pt x="15" y="125"/>
                    <a:pt x="15" y="128"/>
                  </a:cubicBezTo>
                  <a:cubicBezTo>
                    <a:pt x="15" y="132"/>
                    <a:pt x="11" y="132"/>
                    <a:pt x="7" y="132"/>
                  </a:cubicBezTo>
                  <a:cubicBezTo>
                    <a:pt x="4" y="132"/>
                    <a:pt x="5" y="138"/>
                    <a:pt x="2" y="139"/>
                  </a:cubicBezTo>
                  <a:cubicBezTo>
                    <a:pt x="0" y="141"/>
                    <a:pt x="0" y="143"/>
                    <a:pt x="3" y="146"/>
                  </a:cubicBezTo>
                  <a:cubicBezTo>
                    <a:pt x="5" y="149"/>
                    <a:pt x="3" y="151"/>
                    <a:pt x="4" y="153"/>
                  </a:cubicBezTo>
                  <a:cubicBezTo>
                    <a:pt x="5" y="156"/>
                    <a:pt x="8" y="161"/>
                    <a:pt x="6" y="166"/>
                  </a:cubicBezTo>
                  <a:cubicBezTo>
                    <a:pt x="3" y="172"/>
                    <a:pt x="1" y="178"/>
                    <a:pt x="3" y="178"/>
                  </a:cubicBezTo>
                  <a:cubicBezTo>
                    <a:pt x="5" y="177"/>
                    <a:pt x="10" y="182"/>
                    <a:pt x="13" y="182"/>
                  </a:cubicBezTo>
                  <a:cubicBezTo>
                    <a:pt x="17" y="182"/>
                    <a:pt x="17" y="187"/>
                    <a:pt x="20" y="186"/>
                  </a:cubicBezTo>
                  <a:cubicBezTo>
                    <a:pt x="23" y="185"/>
                    <a:pt x="23" y="189"/>
                    <a:pt x="33" y="188"/>
                  </a:cubicBezTo>
                  <a:cubicBezTo>
                    <a:pt x="42" y="188"/>
                    <a:pt x="60" y="180"/>
                    <a:pt x="68" y="180"/>
                  </a:cubicBezTo>
                  <a:cubicBezTo>
                    <a:pt x="72" y="180"/>
                    <a:pt x="75" y="180"/>
                    <a:pt x="78" y="179"/>
                  </a:cubicBezTo>
                  <a:cubicBezTo>
                    <a:pt x="79" y="177"/>
                    <a:pt x="81" y="174"/>
                    <a:pt x="83" y="172"/>
                  </a:cubicBezTo>
                  <a:cubicBezTo>
                    <a:pt x="88" y="168"/>
                    <a:pt x="98" y="164"/>
                    <a:pt x="100" y="15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83013" y="3311424"/>
              <a:ext cx="543965" cy="434035"/>
            </a:xfrm>
            <a:custGeom>
              <a:avLst/>
              <a:gdLst/>
              <a:ahLst/>
              <a:cxnLst>
                <a:cxn ang="0">
                  <a:pos x="142" y="40"/>
                </a:cxn>
                <a:cxn ang="0">
                  <a:pos x="122" y="38"/>
                </a:cxn>
                <a:cxn ang="0">
                  <a:pos x="109" y="33"/>
                </a:cxn>
                <a:cxn ang="0">
                  <a:pos x="82" y="13"/>
                </a:cxn>
                <a:cxn ang="0">
                  <a:pos x="59" y="0"/>
                </a:cxn>
                <a:cxn ang="0">
                  <a:pos x="50" y="0"/>
                </a:cxn>
                <a:cxn ang="0">
                  <a:pos x="38" y="4"/>
                </a:cxn>
                <a:cxn ang="0">
                  <a:pos x="27" y="11"/>
                </a:cxn>
                <a:cxn ang="0">
                  <a:pos x="36" y="21"/>
                </a:cxn>
                <a:cxn ang="0">
                  <a:pos x="29" y="26"/>
                </a:cxn>
                <a:cxn ang="0">
                  <a:pos x="22" y="29"/>
                </a:cxn>
                <a:cxn ang="0">
                  <a:pos x="13" y="36"/>
                </a:cxn>
                <a:cxn ang="0">
                  <a:pos x="2" y="31"/>
                </a:cxn>
                <a:cxn ang="0">
                  <a:pos x="1" y="34"/>
                </a:cxn>
                <a:cxn ang="0">
                  <a:pos x="0" y="37"/>
                </a:cxn>
                <a:cxn ang="0">
                  <a:pos x="2" y="50"/>
                </a:cxn>
                <a:cxn ang="0">
                  <a:pos x="11" y="61"/>
                </a:cxn>
                <a:cxn ang="0">
                  <a:pos x="28" y="87"/>
                </a:cxn>
                <a:cxn ang="0">
                  <a:pos x="36" y="99"/>
                </a:cxn>
                <a:cxn ang="0">
                  <a:pos x="47" y="112"/>
                </a:cxn>
                <a:cxn ang="0">
                  <a:pos x="49" y="124"/>
                </a:cxn>
                <a:cxn ang="0">
                  <a:pos x="59" y="143"/>
                </a:cxn>
                <a:cxn ang="0">
                  <a:pos x="72" y="158"/>
                </a:cxn>
                <a:cxn ang="0">
                  <a:pos x="82" y="175"/>
                </a:cxn>
                <a:cxn ang="0">
                  <a:pos x="86" y="184"/>
                </a:cxn>
                <a:cxn ang="0">
                  <a:pos x="89" y="190"/>
                </a:cxn>
                <a:cxn ang="0">
                  <a:pos x="95" y="188"/>
                </a:cxn>
                <a:cxn ang="0">
                  <a:pos x="94" y="181"/>
                </a:cxn>
                <a:cxn ang="0">
                  <a:pos x="99" y="177"/>
                </a:cxn>
                <a:cxn ang="0">
                  <a:pos x="107" y="179"/>
                </a:cxn>
                <a:cxn ang="0">
                  <a:pos x="121" y="180"/>
                </a:cxn>
                <a:cxn ang="0">
                  <a:pos x="137" y="182"/>
                </a:cxn>
                <a:cxn ang="0">
                  <a:pos x="145" y="179"/>
                </a:cxn>
                <a:cxn ang="0">
                  <a:pos x="162" y="164"/>
                </a:cxn>
                <a:cxn ang="0">
                  <a:pos x="184" y="163"/>
                </a:cxn>
                <a:cxn ang="0">
                  <a:pos x="230" y="148"/>
                </a:cxn>
                <a:cxn ang="0">
                  <a:pos x="238" y="125"/>
                </a:cxn>
                <a:cxn ang="0">
                  <a:pos x="232" y="117"/>
                </a:cxn>
                <a:cxn ang="0">
                  <a:pos x="203" y="113"/>
                </a:cxn>
                <a:cxn ang="0">
                  <a:pos x="195" y="101"/>
                </a:cxn>
                <a:cxn ang="0">
                  <a:pos x="190" y="94"/>
                </a:cxn>
                <a:cxn ang="0">
                  <a:pos x="181" y="88"/>
                </a:cxn>
                <a:cxn ang="0">
                  <a:pos x="175" y="76"/>
                </a:cxn>
                <a:cxn ang="0">
                  <a:pos x="170" y="63"/>
                </a:cxn>
                <a:cxn ang="0">
                  <a:pos x="158" y="50"/>
                </a:cxn>
                <a:cxn ang="0">
                  <a:pos x="157" y="45"/>
                </a:cxn>
                <a:cxn ang="0">
                  <a:pos x="148" y="45"/>
                </a:cxn>
                <a:cxn ang="0">
                  <a:pos x="142" y="40"/>
                </a:cxn>
              </a:cxnLst>
              <a:rect l="0" t="0" r="r" b="b"/>
              <a:pathLst>
                <a:path w="238" h="190">
                  <a:moveTo>
                    <a:pt x="142" y="40"/>
                  </a:moveTo>
                  <a:cubicBezTo>
                    <a:pt x="142" y="40"/>
                    <a:pt x="125" y="38"/>
                    <a:pt x="122" y="38"/>
                  </a:cubicBezTo>
                  <a:cubicBezTo>
                    <a:pt x="119" y="38"/>
                    <a:pt x="113" y="37"/>
                    <a:pt x="109" y="33"/>
                  </a:cubicBezTo>
                  <a:cubicBezTo>
                    <a:pt x="105" y="30"/>
                    <a:pt x="85" y="15"/>
                    <a:pt x="82" y="13"/>
                  </a:cubicBezTo>
                  <a:cubicBezTo>
                    <a:pt x="78" y="11"/>
                    <a:pt x="63" y="1"/>
                    <a:pt x="59" y="0"/>
                  </a:cubicBezTo>
                  <a:cubicBezTo>
                    <a:pt x="55" y="0"/>
                    <a:pt x="55" y="0"/>
                    <a:pt x="50" y="0"/>
                  </a:cubicBezTo>
                  <a:cubicBezTo>
                    <a:pt x="45" y="0"/>
                    <a:pt x="47" y="3"/>
                    <a:pt x="38" y="4"/>
                  </a:cubicBezTo>
                  <a:cubicBezTo>
                    <a:pt x="30" y="4"/>
                    <a:pt x="25" y="10"/>
                    <a:pt x="27" y="11"/>
                  </a:cubicBezTo>
                  <a:cubicBezTo>
                    <a:pt x="30" y="12"/>
                    <a:pt x="38" y="19"/>
                    <a:pt x="36" y="21"/>
                  </a:cubicBezTo>
                  <a:cubicBezTo>
                    <a:pt x="33" y="22"/>
                    <a:pt x="33" y="26"/>
                    <a:pt x="29" y="26"/>
                  </a:cubicBezTo>
                  <a:cubicBezTo>
                    <a:pt x="26" y="26"/>
                    <a:pt x="22" y="27"/>
                    <a:pt x="22" y="29"/>
                  </a:cubicBezTo>
                  <a:cubicBezTo>
                    <a:pt x="22" y="32"/>
                    <a:pt x="17" y="36"/>
                    <a:pt x="13" y="36"/>
                  </a:cubicBezTo>
                  <a:cubicBezTo>
                    <a:pt x="11" y="36"/>
                    <a:pt x="6" y="33"/>
                    <a:pt x="2" y="31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40"/>
                    <a:pt x="0" y="49"/>
                    <a:pt x="2" y="50"/>
                  </a:cubicBezTo>
                  <a:cubicBezTo>
                    <a:pt x="5" y="51"/>
                    <a:pt x="6" y="55"/>
                    <a:pt x="11" y="61"/>
                  </a:cubicBezTo>
                  <a:cubicBezTo>
                    <a:pt x="17" y="67"/>
                    <a:pt x="28" y="83"/>
                    <a:pt x="28" y="87"/>
                  </a:cubicBezTo>
                  <a:cubicBezTo>
                    <a:pt x="28" y="90"/>
                    <a:pt x="30" y="95"/>
                    <a:pt x="36" y="99"/>
                  </a:cubicBezTo>
                  <a:cubicBezTo>
                    <a:pt x="43" y="104"/>
                    <a:pt x="43" y="109"/>
                    <a:pt x="47" y="112"/>
                  </a:cubicBezTo>
                  <a:cubicBezTo>
                    <a:pt x="50" y="114"/>
                    <a:pt x="49" y="118"/>
                    <a:pt x="49" y="124"/>
                  </a:cubicBezTo>
                  <a:cubicBezTo>
                    <a:pt x="50" y="131"/>
                    <a:pt x="53" y="140"/>
                    <a:pt x="59" y="143"/>
                  </a:cubicBezTo>
                  <a:cubicBezTo>
                    <a:pt x="65" y="147"/>
                    <a:pt x="69" y="151"/>
                    <a:pt x="72" y="158"/>
                  </a:cubicBezTo>
                  <a:cubicBezTo>
                    <a:pt x="74" y="165"/>
                    <a:pt x="78" y="171"/>
                    <a:pt x="82" y="175"/>
                  </a:cubicBezTo>
                  <a:cubicBezTo>
                    <a:pt x="86" y="179"/>
                    <a:pt x="84" y="181"/>
                    <a:pt x="86" y="184"/>
                  </a:cubicBezTo>
                  <a:cubicBezTo>
                    <a:pt x="87" y="185"/>
                    <a:pt x="88" y="188"/>
                    <a:pt x="89" y="190"/>
                  </a:cubicBezTo>
                  <a:cubicBezTo>
                    <a:pt x="92" y="189"/>
                    <a:pt x="94" y="188"/>
                    <a:pt x="95" y="188"/>
                  </a:cubicBezTo>
                  <a:cubicBezTo>
                    <a:pt x="95" y="186"/>
                    <a:pt x="93" y="183"/>
                    <a:pt x="94" y="181"/>
                  </a:cubicBezTo>
                  <a:cubicBezTo>
                    <a:pt x="95" y="180"/>
                    <a:pt x="97" y="178"/>
                    <a:pt x="99" y="177"/>
                  </a:cubicBezTo>
                  <a:cubicBezTo>
                    <a:pt x="101" y="177"/>
                    <a:pt x="103" y="179"/>
                    <a:pt x="107" y="179"/>
                  </a:cubicBezTo>
                  <a:cubicBezTo>
                    <a:pt x="112" y="178"/>
                    <a:pt x="120" y="179"/>
                    <a:pt x="121" y="180"/>
                  </a:cubicBezTo>
                  <a:cubicBezTo>
                    <a:pt x="122" y="181"/>
                    <a:pt x="134" y="180"/>
                    <a:pt x="137" y="182"/>
                  </a:cubicBezTo>
                  <a:cubicBezTo>
                    <a:pt x="140" y="185"/>
                    <a:pt x="143" y="184"/>
                    <a:pt x="145" y="179"/>
                  </a:cubicBezTo>
                  <a:cubicBezTo>
                    <a:pt x="147" y="175"/>
                    <a:pt x="160" y="165"/>
                    <a:pt x="162" y="164"/>
                  </a:cubicBezTo>
                  <a:cubicBezTo>
                    <a:pt x="164" y="163"/>
                    <a:pt x="179" y="164"/>
                    <a:pt x="184" y="163"/>
                  </a:cubicBezTo>
                  <a:cubicBezTo>
                    <a:pt x="190" y="162"/>
                    <a:pt x="228" y="150"/>
                    <a:pt x="230" y="148"/>
                  </a:cubicBezTo>
                  <a:cubicBezTo>
                    <a:pt x="231" y="147"/>
                    <a:pt x="238" y="127"/>
                    <a:pt x="238" y="125"/>
                  </a:cubicBezTo>
                  <a:cubicBezTo>
                    <a:pt x="238" y="122"/>
                    <a:pt x="235" y="116"/>
                    <a:pt x="232" y="117"/>
                  </a:cubicBezTo>
                  <a:cubicBezTo>
                    <a:pt x="229" y="117"/>
                    <a:pt x="205" y="114"/>
                    <a:pt x="203" y="113"/>
                  </a:cubicBezTo>
                  <a:cubicBezTo>
                    <a:pt x="202" y="113"/>
                    <a:pt x="196" y="108"/>
                    <a:pt x="195" y="101"/>
                  </a:cubicBezTo>
                  <a:cubicBezTo>
                    <a:pt x="193" y="100"/>
                    <a:pt x="191" y="97"/>
                    <a:pt x="190" y="94"/>
                  </a:cubicBezTo>
                  <a:cubicBezTo>
                    <a:pt x="188" y="95"/>
                    <a:pt x="183" y="94"/>
                    <a:pt x="181" y="88"/>
                  </a:cubicBezTo>
                  <a:cubicBezTo>
                    <a:pt x="179" y="86"/>
                    <a:pt x="173" y="78"/>
                    <a:pt x="175" y="76"/>
                  </a:cubicBezTo>
                  <a:cubicBezTo>
                    <a:pt x="177" y="73"/>
                    <a:pt x="174" y="67"/>
                    <a:pt x="170" y="63"/>
                  </a:cubicBezTo>
                  <a:cubicBezTo>
                    <a:pt x="166" y="60"/>
                    <a:pt x="159" y="54"/>
                    <a:pt x="158" y="50"/>
                  </a:cubicBezTo>
                  <a:cubicBezTo>
                    <a:pt x="158" y="49"/>
                    <a:pt x="158" y="47"/>
                    <a:pt x="157" y="45"/>
                  </a:cubicBezTo>
                  <a:cubicBezTo>
                    <a:pt x="148" y="45"/>
                    <a:pt x="148" y="45"/>
                    <a:pt x="148" y="45"/>
                  </a:cubicBezTo>
                  <a:lnTo>
                    <a:pt x="142" y="4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28419" y="3510436"/>
              <a:ext cx="208488" cy="229337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45" y="11"/>
                </a:cxn>
                <a:cxn ang="0">
                  <a:pos x="38" y="20"/>
                </a:cxn>
                <a:cxn ang="0">
                  <a:pos x="35" y="30"/>
                </a:cxn>
                <a:cxn ang="0">
                  <a:pos x="37" y="30"/>
                </a:cxn>
                <a:cxn ang="0">
                  <a:pos x="43" y="38"/>
                </a:cxn>
                <a:cxn ang="0">
                  <a:pos x="35" y="61"/>
                </a:cxn>
                <a:cxn ang="0">
                  <a:pos x="0" y="73"/>
                </a:cxn>
                <a:cxn ang="0">
                  <a:pos x="14" y="101"/>
                </a:cxn>
                <a:cxn ang="0">
                  <a:pos x="17" y="100"/>
                </a:cxn>
                <a:cxn ang="0">
                  <a:pos x="35" y="97"/>
                </a:cxn>
                <a:cxn ang="0">
                  <a:pos x="40" y="88"/>
                </a:cxn>
                <a:cxn ang="0">
                  <a:pos x="52" y="86"/>
                </a:cxn>
                <a:cxn ang="0">
                  <a:pos x="59" y="76"/>
                </a:cxn>
                <a:cxn ang="0">
                  <a:pos x="67" y="72"/>
                </a:cxn>
                <a:cxn ang="0">
                  <a:pos x="70" y="57"/>
                </a:cxn>
                <a:cxn ang="0">
                  <a:pos x="80" y="51"/>
                </a:cxn>
                <a:cxn ang="0">
                  <a:pos x="89" y="37"/>
                </a:cxn>
                <a:cxn ang="0">
                  <a:pos x="88" y="31"/>
                </a:cxn>
                <a:cxn ang="0">
                  <a:pos x="79" y="19"/>
                </a:cxn>
                <a:cxn ang="0">
                  <a:pos x="60" y="12"/>
                </a:cxn>
                <a:cxn ang="0">
                  <a:pos x="54" y="0"/>
                </a:cxn>
                <a:cxn ang="0">
                  <a:pos x="50" y="3"/>
                </a:cxn>
                <a:cxn ang="0">
                  <a:pos x="45" y="3"/>
                </a:cxn>
              </a:cxnLst>
              <a:rect l="0" t="0" r="r" b="b"/>
              <a:pathLst>
                <a:path w="91" h="101">
                  <a:moveTo>
                    <a:pt x="45" y="3"/>
                  </a:moveTo>
                  <a:cubicBezTo>
                    <a:pt x="45" y="11"/>
                    <a:pt x="45" y="11"/>
                    <a:pt x="45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7" y="30"/>
                  </a:cubicBezTo>
                  <a:cubicBezTo>
                    <a:pt x="40" y="29"/>
                    <a:pt x="43" y="35"/>
                    <a:pt x="43" y="38"/>
                  </a:cubicBezTo>
                  <a:cubicBezTo>
                    <a:pt x="43" y="40"/>
                    <a:pt x="36" y="60"/>
                    <a:pt x="35" y="61"/>
                  </a:cubicBezTo>
                  <a:cubicBezTo>
                    <a:pt x="34" y="62"/>
                    <a:pt x="14" y="69"/>
                    <a:pt x="0" y="73"/>
                  </a:cubicBezTo>
                  <a:cubicBezTo>
                    <a:pt x="3" y="79"/>
                    <a:pt x="9" y="91"/>
                    <a:pt x="14" y="101"/>
                  </a:cubicBezTo>
                  <a:cubicBezTo>
                    <a:pt x="15" y="101"/>
                    <a:pt x="16" y="101"/>
                    <a:pt x="17" y="100"/>
                  </a:cubicBezTo>
                  <a:cubicBezTo>
                    <a:pt x="23" y="96"/>
                    <a:pt x="31" y="98"/>
                    <a:pt x="35" y="97"/>
                  </a:cubicBezTo>
                  <a:cubicBezTo>
                    <a:pt x="40" y="96"/>
                    <a:pt x="36" y="92"/>
                    <a:pt x="40" y="88"/>
                  </a:cubicBezTo>
                  <a:cubicBezTo>
                    <a:pt x="44" y="85"/>
                    <a:pt x="50" y="87"/>
                    <a:pt x="52" y="86"/>
                  </a:cubicBezTo>
                  <a:cubicBezTo>
                    <a:pt x="54" y="85"/>
                    <a:pt x="56" y="77"/>
                    <a:pt x="59" y="76"/>
                  </a:cubicBezTo>
                  <a:cubicBezTo>
                    <a:pt x="63" y="74"/>
                    <a:pt x="67" y="75"/>
                    <a:pt x="67" y="72"/>
                  </a:cubicBezTo>
                  <a:cubicBezTo>
                    <a:pt x="66" y="69"/>
                    <a:pt x="67" y="58"/>
                    <a:pt x="70" y="57"/>
                  </a:cubicBezTo>
                  <a:cubicBezTo>
                    <a:pt x="74" y="56"/>
                    <a:pt x="79" y="53"/>
                    <a:pt x="80" y="51"/>
                  </a:cubicBezTo>
                  <a:cubicBezTo>
                    <a:pt x="80" y="49"/>
                    <a:pt x="87" y="41"/>
                    <a:pt x="89" y="37"/>
                  </a:cubicBezTo>
                  <a:cubicBezTo>
                    <a:pt x="91" y="34"/>
                    <a:pt x="91" y="32"/>
                    <a:pt x="88" y="31"/>
                  </a:cubicBezTo>
                  <a:cubicBezTo>
                    <a:pt x="85" y="31"/>
                    <a:pt x="80" y="22"/>
                    <a:pt x="79" y="19"/>
                  </a:cubicBezTo>
                  <a:cubicBezTo>
                    <a:pt x="77" y="17"/>
                    <a:pt x="68" y="19"/>
                    <a:pt x="60" y="12"/>
                  </a:cubicBezTo>
                  <a:cubicBezTo>
                    <a:pt x="57" y="10"/>
                    <a:pt x="55" y="5"/>
                    <a:pt x="54" y="0"/>
                  </a:cubicBezTo>
                  <a:cubicBezTo>
                    <a:pt x="50" y="3"/>
                    <a:pt x="50" y="3"/>
                    <a:pt x="50" y="3"/>
                  </a:cubicBezTo>
                  <a:lnTo>
                    <a:pt x="45" y="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96198" y="3482006"/>
              <a:ext cx="30326" cy="45488"/>
            </a:xfrm>
            <a:custGeom>
              <a:avLst/>
              <a:gdLst/>
              <a:ahLst/>
              <a:cxnLst>
                <a:cxn ang="0">
                  <a:pos x="9" y="19"/>
                </a:cxn>
                <a:cxn ang="0">
                  <a:pos x="10" y="16"/>
                </a:cxn>
                <a:cxn ang="0">
                  <a:pos x="8" y="2"/>
                </a:cxn>
                <a:cxn ang="0">
                  <a:pos x="1" y="13"/>
                </a:cxn>
                <a:cxn ang="0">
                  <a:pos x="0" y="13"/>
                </a:cxn>
                <a:cxn ang="0">
                  <a:pos x="9" y="19"/>
                </a:cxn>
              </a:cxnLst>
              <a:rect l="0" t="0" r="r" b="b"/>
              <a:pathLst>
                <a:path w="13" h="20">
                  <a:moveTo>
                    <a:pt x="9" y="19"/>
                  </a:moveTo>
                  <a:cubicBezTo>
                    <a:pt x="9" y="18"/>
                    <a:pt x="9" y="17"/>
                    <a:pt x="10" y="16"/>
                  </a:cubicBezTo>
                  <a:cubicBezTo>
                    <a:pt x="12" y="12"/>
                    <a:pt x="13" y="3"/>
                    <a:pt x="8" y="2"/>
                  </a:cubicBezTo>
                  <a:cubicBezTo>
                    <a:pt x="3" y="0"/>
                    <a:pt x="1" y="10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2" y="19"/>
                    <a:pt x="7" y="20"/>
                    <a:pt x="9" y="1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28419" y="3478215"/>
              <a:ext cx="123198" cy="100454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35" y="44"/>
                </a:cxn>
                <a:cxn ang="0">
                  <a:pos x="38" y="34"/>
                </a:cxn>
                <a:cxn ang="0">
                  <a:pos x="45" y="25"/>
                </a:cxn>
                <a:cxn ang="0">
                  <a:pos x="45" y="17"/>
                </a:cxn>
                <a:cxn ang="0">
                  <a:pos x="50" y="17"/>
                </a:cxn>
                <a:cxn ang="0">
                  <a:pos x="54" y="14"/>
                </a:cxn>
                <a:cxn ang="0">
                  <a:pos x="51" y="0"/>
                </a:cxn>
                <a:cxn ang="0">
                  <a:pos x="37" y="16"/>
                </a:cxn>
                <a:cxn ang="0">
                  <a:pos x="16" y="26"/>
                </a:cxn>
                <a:cxn ang="0">
                  <a:pos x="2" y="29"/>
                </a:cxn>
                <a:cxn ang="0">
                  <a:pos x="0" y="28"/>
                </a:cxn>
                <a:cxn ang="0">
                  <a:pos x="8" y="40"/>
                </a:cxn>
              </a:cxnLst>
              <a:rect l="0" t="0" r="r" b="b"/>
              <a:pathLst>
                <a:path w="54" h="44">
                  <a:moveTo>
                    <a:pt x="8" y="40"/>
                  </a:moveTo>
                  <a:cubicBezTo>
                    <a:pt x="10" y="41"/>
                    <a:pt x="28" y="43"/>
                    <a:pt x="35" y="4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2" y="7"/>
                    <a:pt x="52" y="0"/>
                    <a:pt x="51" y="0"/>
                  </a:cubicBezTo>
                  <a:cubicBezTo>
                    <a:pt x="49" y="0"/>
                    <a:pt x="40" y="9"/>
                    <a:pt x="37" y="16"/>
                  </a:cubicBezTo>
                  <a:cubicBezTo>
                    <a:pt x="34" y="22"/>
                    <a:pt x="24" y="27"/>
                    <a:pt x="16" y="26"/>
                  </a:cubicBezTo>
                  <a:cubicBezTo>
                    <a:pt x="7" y="24"/>
                    <a:pt x="5" y="28"/>
                    <a:pt x="2" y="29"/>
                  </a:cubicBezTo>
                  <a:cubicBezTo>
                    <a:pt x="2" y="29"/>
                    <a:pt x="1" y="29"/>
                    <a:pt x="0" y="28"/>
                  </a:cubicBezTo>
                  <a:cubicBezTo>
                    <a:pt x="1" y="35"/>
                    <a:pt x="7" y="40"/>
                    <a:pt x="8" y="4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845231" y="4005121"/>
              <a:ext cx="500372" cy="155418"/>
            </a:xfrm>
            <a:custGeom>
              <a:avLst/>
              <a:gdLst/>
              <a:ahLst/>
              <a:cxnLst>
                <a:cxn ang="0">
                  <a:pos x="39" y="24"/>
                </a:cxn>
                <a:cxn ang="0">
                  <a:pos x="31" y="12"/>
                </a:cxn>
                <a:cxn ang="0">
                  <a:pos x="25" y="7"/>
                </a:cxn>
                <a:cxn ang="0">
                  <a:pos x="24" y="5"/>
                </a:cxn>
                <a:cxn ang="0">
                  <a:pos x="21" y="10"/>
                </a:cxn>
                <a:cxn ang="0">
                  <a:pos x="12" y="9"/>
                </a:cxn>
                <a:cxn ang="0">
                  <a:pos x="6" y="2"/>
                </a:cxn>
                <a:cxn ang="0">
                  <a:pos x="0" y="1"/>
                </a:cxn>
                <a:cxn ang="0">
                  <a:pos x="3" y="19"/>
                </a:cxn>
                <a:cxn ang="0">
                  <a:pos x="14" y="40"/>
                </a:cxn>
                <a:cxn ang="0">
                  <a:pos x="25" y="51"/>
                </a:cxn>
                <a:cxn ang="0">
                  <a:pos x="47" y="62"/>
                </a:cxn>
                <a:cxn ang="0">
                  <a:pos x="39" y="46"/>
                </a:cxn>
                <a:cxn ang="0">
                  <a:pos x="39" y="24"/>
                </a:cxn>
                <a:cxn ang="0">
                  <a:pos x="210" y="11"/>
                </a:cxn>
                <a:cxn ang="0">
                  <a:pos x="200" y="9"/>
                </a:cxn>
                <a:cxn ang="0">
                  <a:pos x="189" y="0"/>
                </a:cxn>
                <a:cxn ang="0">
                  <a:pos x="180" y="11"/>
                </a:cxn>
                <a:cxn ang="0">
                  <a:pos x="174" y="19"/>
                </a:cxn>
                <a:cxn ang="0">
                  <a:pos x="172" y="22"/>
                </a:cxn>
                <a:cxn ang="0">
                  <a:pos x="172" y="29"/>
                </a:cxn>
                <a:cxn ang="0">
                  <a:pos x="165" y="31"/>
                </a:cxn>
                <a:cxn ang="0">
                  <a:pos x="159" y="23"/>
                </a:cxn>
                <a:cxn ang="0">
                  <a:pos x="158" y="23"/>
                </a:cxn>
                <a:cxn ang="0">
                  <a:pos x="148" y="39"/>
                </a:cxn>
                <a:cxn ang="0">
                  <a:pos x="132" y="44"/>
                </a:cxn>
                <a:cxn ang="0">
                  <a:pos x="125" y="58"/>
                </a:cxn>
                <a:cxn ang="0">
                  <a:pos x="108" y="54"/>
                </a:cxn>
                <a:cxn ang="0">
                  <a:pos x="111" y="61"/>
                </a:cxn>
                <a:cxn ang="0">
                  <a:pos x="121" y="66"/>
                </a:cxn>
                <a:cxn ang="0">
                  <a:pos x="135" y="65"/>
                </a:cxn>
                <a:cxn ang="0">
                  <a:pos x="147" y="60"/>
                </a:cxn>
                <a:cxn ang="0">
                  <a:pos x="157" y="62"/>
                </a:cxn>
                <a:cxn ang="0">
                  <a:pos x="167" y="55"/>
                </a:cxn>
                <a:cxn ang="0">
                  <a:pos x="171" y="45"/>
                </a:cxn>
                <a:cxn ang="0">
                  <a:pos x="177" y="35"/>
                </a:cxn>
                <a:cxn ang="0">
                  <a:pos x="195" y="27"/>
                </a:cxn>
                <a:cxn ang="0">
                  <a:pos x="200" y="29"/>
                </a:cxn>
                <a:cxn ang="0">
                  <a:pos x="207" y="22"/>
                </a:cxn>
                <a:cxn ang="0">
                  <a:pos x="217" y="18"/>
                </a:cxn>
                <a:cxn ang="0">
                  <a:pos x="210" y="11"/>
                </a:cxn>
              </a:cxnLst>
              <a:rect l="0" t="0" r="r" b="b"/>
              <a:pathLst>
                <a:path w="219" h="68">
                  <a:moveTo>
                    <a:pt x="39" y="24"/>
                  </a:moveTo>
                  <a:cubicBezTo>
                    <a:pt x="39" y="17"/>
                    <a:pt x="32" y="17"/>
                    <a:pt x="31" y="12"/>
                  </a:cubicBezTo>
                  <a:cubicBezTo>
                    <a:pt x="29" y="7"/>
                    <a:pt x="26" y="10"/>
                    <a:pt x="25" y="7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20" y="6"/>
                    <a:pt x="22" y="9"/>
                    <a:pt x="21" y="10"/>
                  </a:cubicBezTo>
                  <a:cubicBezTo>
                    <a:pt x="19" y="10"/>
                    <a:pt x="12" y="11"/>
                    <a:pt x="12" y="9"/>
                  </a:cubicBezTo>
                  <a:cubicBezTo>
                    <a:pt x="12" y="6"/>
                    <a:pt x="11" y="3"/>
                    <a:pt x="6" y="2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2" y="7"/>
                    <a:pt x="3" y="14"/>
                    <a:pt x="3" y="19"/>
                  </a:cubicBezTo>
                  <a:cubicBezTo>
                    <a:pt x="3" y="25"/>
                    <a:pt x="13" y="36"/>
                    <a:pt x="14" y="40"/>
                  </a:cubicBezTo>
                  <a:cubicBezTo>
                    <a:pt x="16" y="45"/>
                    <a:pt x="19" y="46"/>
                    <a:pt x="25" y="51"/>
                  </a:cubicBezTo>
                  <a:cubicBezTo>
                    <a:pt x="32" y="55"/>
                    <a:pt x="44" y="63"/>
                    <a:pt x="47" y="62"/>
                  </a:cubicBezTo>
                  <a:cubicBezTo>
                    <a:pt x="49" y="61"/>
                    <a:pt x="43" y="50"/>
                    <a:pt x="39" y="46"/>
                  </a:cubicBezTo>
                  <a:cubicBezTo>
                    <a:pt x="36" y="42"/>
                    <a:pt x="39" y="32"/>
                    <a:pt x="39" y="24"/>
                  </a:cubicBezTo>
                  <a:close/>
                  <a:moveTo>
                    <a:pt x="210" y="11"/>
                  </a:moveTo>
                  <a:cubicBezTo>
                    <a:pt x="207" y="12"/>
                    <a:pt x="200" y="12"/>
                    <a:pt x="200" y="9"/>
                  </a:cubicBezTo>
                  <a:cubicBezTo>
                    <a:pt x="200" y="6"/>
                    <a:pt x="193" y="0"/>
                    <a:pt x="189" y="0"/>
                  </a:cubicBezTo>
                  <a:cubicBezTo>
                    <a:pt x="185" y="0"/>
                    <a:pt x="181" y="8"/>
                    <a:pt x="180" y="11"/>
                  </a:cubicBezTo>
                  <a:cubicBezTo>
                    <a:pt x="180" y="15"/>
                    <a:pt x="174" y="14"/>
                    <a:pt x="174" y="19"/>
                  </a:cubicBezTo>
                  <a:cubicBezTo>
                    <a:pt x="175" y="21"/>
                    <a:pt x="173" y="21"/>
                    <a:pt x="172" y="22"/>
                  </a:cubicBezTo>
                  <a:cubicBezTo>
                    <a:pt x="173" y="26"/>
                    <a:pt x="174" y="29"/>
                    <a:pt x="172" y="29"/>
                  </a:cubicBezTo>
                  <a:cubicBezTo>
                    <a:pt x="169" y="28"/>
                    <a:pt x="169" y="31"/>
                    <a:pt x="165" y="31"/>
                  </a:cubicBezTo>
                  <a:cubicBezTo>
                    <a:pt x="163" y="31"/>
                    <a:pt x="161" y="28"/>
                    <a:pt x="159" y="23"/>
                  </a:cubicBezTo>
                  <a:cubicBezTo>
                    <a:pt x="159" y="23"/>
                    <a:pt x="158" y="23"/>
                    <a:pt x="158" y="23"/>
                  </a:cubicBezTo>
                  <a:cubicBezTo>
                    <a:pt x="156" y="23"/>
                    <a:pt x="150" y="33"/>
                    <a:pt x="148" y="39"/>
                  </a:cubicBezTo>
                  <a:cubicBezTo>
                    <a:pt x="147" y="45"/>
                    <a:pt x="141" y="43"/>
                    <a:pt x="132" y="44"/>
                  </a:cubicBezTo>
                  <a:cubicBezTo>
                    <a:pt x="123" y="45"/>
                    <a:pt x="127" y="54"/>
                    <a:pt x="125" y="58"/>
                  </a:cubicBezTo>
                  <a:cubicBezTo>
                    <a:pt x="123" y="62"/>
                    <a:pt x="113" y="55"/>
                    <a:pt x="108" y="54"/>
                  </a:cubicBezTo>
                  <a:cubicBezTo>
                    <a:pt x="109" y="58"/>
                    <a:pt x="110" y="61"/>
                    <a:pt x="111" y="61"/>
                  </a:cubicBezTo>
                  <a:cubicBezTo>
                    <a:pt x="114" y="61"/>
                    <a:pt x="118" y="68"/>
                    <a:pt x="121" y="66"/>
                  </a:cubicBezTo>
                  <a:cubicBezTo>
                    <a:pt x="123" y="64"/>
                    <a:pt x="131" y="66"/>
                    <a:pt x="135" y="65"/>
                  </a:cubicBezTo>
                  <a:cubicBezTo>
                    <a:pt x="139" y="63"/>
                    <a:pt x="140" y="60"/>
                    <a:pt x="147" y="60"/>
                  </a:cubicBezTo>
                  <a:cubicBezTo>
                    <a:pt x="153" y="60"/>
                    <a:pt x="151" y="65"/>
                    <a:pt x="157" y="62"/>
                  </a:cubicBezTo>
                  <a:cubicBezTo>
                    <a:pt x="164" y="59"/>
                    <a:pt x="168" y="61"/>
                    <a:pt x="167" y="55"/>
                  </a:cubicBezTo>
                  <a:cubicBezTo>
                    <a:pt x="167" y="49"/>
                    <a:pt x="171" y="49"/>
                    <a:pt x="171" y="45"/>
                  </a:cubicBezTo>
                  <a:cubicBezTo>
                    <a:pt x="170" y="40"/>
                    <a:pt x="178" y="43"/>
                    <a:pt x="177" y="35"/>
                  </a:cubicBezTo>
                  <a:cubicBezTo>
                    <a:pt x="177" y="26"/>
                    <a:pt x="189" y="27"/>
                    <a:pt x="195" y="27"/>
                  </a:cubicBezTo>
                  <a:cubicBezTo>
                    <a:pt x="196" y="27"/>
                    <a:pt x="198" y="28"/>
                    <a:pt x="200" y="29"/>
                  </a:cubicBezTo>
                  <a:cubicBezTo>
                    <a:pt x="204" y="27"/>
                    <a:pt x="210" y="24"/>
                    <a:pt x="207" y="22"/>
                  </a:cubicBezTo>
                  <a:cubicBezTo>
                    <a:pt x="204" y="20"/>
                    <a:pt x="216" y="22"/>
                    <a:pt x="217" y="18"/>
                  </a:cubicBezTo>
                  <a:cubicBezTo>
                    <a:pt x="219" y="14"/>
                    <a:pt x="213" y="11"/>
                    <a:pt x="210" y="1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07243" y="4054400"/>
              <a:ext cx="34116" cy="20849"/>
            </a:xfrm>
            <a:custGeom>
              <a:avLst/>
              <a:gdLst/>
              <a:ahLst/>
              <a:cxnLst>
                <a:cxn ang="0">
                  <a:pos x="6" y="9"/>
                </a:cxn>
                <a:cxn ang="0">
                  <a:pos x="13" y="7"/>
                </a:cxn>
                <a:cxn ang="0">
                  <a:pos x="13" y="0"/>
                </a:cxn>
                <a:cxn ang="0">
                  <a:pos x="7" y="3"/>
                </a:cxn>
                <a:cxn ang="0">
                  <a:pos x="0" y="1"/>
                </a:cxn>
                <a:cxn ang="0">
                  <a:pos x="6" y="9"/>
                </a:cxn>
              </a:cxnLst>
              <a:rect l="0" t="0" r="r" b="b"/>
              <a:pathLst>
                <a:path w="15" h="9">
                  <a:moveTo>
                    <a:pt x="6" y="9"/>
                  </a:moveTo>
                  <a:cubicBezTo>
                    <a:pt x="10" y="9"/>
                    <a:pt x="10" y="6"/>
                    <a:pt x="13" y="7"/>
                  </a:cubicBezTo>
                  <a:cubicBezTo>
                    <a:pt x="15" y="7"/>
                    <a:pt x="14" y="4"/>
                    <a:pt x="13" y="0"/>
                  </a:cubicBezTo>
                  <a:cubicBezTo>
                    <a:pt x="11" y="1"/>
                    <a:pt x="7" y="1"/>
                    <a:pt x="7" y="3"/>
                  </a:cubicBezTo>
                  <a:cubicBezTo>
                    <a:pt x="7" y="5"/>
                    <a:pt x="2" y="1"/>
                    <a:pt x="0" y="1"/>
                  </a:cubicBezTo>
                  <a:cubicBezTo>
                    <a:pt x="2" y="6"/>
                    <a:pt x="4" y="9"/>
                    <a:pt x="6" y="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91047" y="3154111"/>
              <a:ext cx="250186" cy="246395"/>
            </a:xfrm>
            <a:custGeom>
              <a:avLst/>
              <a:gdLst/>
              <a:ahLst/>
              <a:cxnLst>
                <a:cxn ang="0">
                  <a:pos x="93" y="98"/>
                </a:cxn>
                <a:cxn ang="0">
                  <a:pos x="98" y="94"/>
                </a:cxn>
                <a:cxn ang="0">
                  <a:pos x="106" y="98"/>
                </a:cxn>
                <a:cxn ang="0">
                  <a:pos x="110" y="95"/>
                </a:cxn>
                <a:cxn ang="0">
                  <a:pos x="104" y="87"/>
                </a:cxn>
                <a:cxn ang="0">
                  <a:pos x="100" y="79"/>
                </a:cxn>
                <a:cxn ang="0">
                  <a:pos x="101" y="71"/>
                </a:cxn>
                <a:cxn ang="0">
                  <a:pos x="96" y="65"/>
                </a:cxn>
                <a:cxn ang="0">
                  <a:pos x="83" y="56"/>
                </a:cxn>
                <a:cxn ang="0">
                  <a:pos x="78" y="50"/>
                </a:cxn>
                <a:cxn ang="0">
                  <a:pos x="76" y="40"/>
                </a:cxn>
                <a:cxn ang="0">
                  <a:pos x="81" y="31"/>
                </a:cxn>
                <a:cxn ang="0">
                  <a:pos x="82" y="24"/>
                </a:cxn>
                <a:cxn ang="0">
                  <a:pos x="78" y="20"/>
                </a:cxn>
                <a:cxn ang="0">
                  <a:pos x="72" y="14"/>
                </a:cxn>
                <a:cxn ang="0">
                  <a:pos x="68" y="5"/>
                </a:cxn>
                <a:cxn ang="0">
                  <a:pos x="56" y="3"/>
                </a:cxn>
                <a:cxn ang="0">
                  <a:pos x="46" y="1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34" y="10"/>
                </a:cxn>
                <a:cxn ang="0">
                  <a:pos x="27" y="15"/>
                </a:cxn>
                <a:cxn ang="0">
                  <a:pos x="28" y="24"/>
                </a:cxn>
                <a:cxn ang="0">
                  <a:pos x="27" y="33"/>
                </a:cxn>
                <a:cxn ang="0">
                  <a:pos x="24" y="40"/>
                </a:cxn>
                <a:cxn ang="0">
                  <a:pos x="0" y="53"/>
                </a:cxn>
                <a:cxn ang="0">
                  <a:pos x="1" y="58"/>
                </a:cxn>
                <a:cxn ang="0">
                  <a:pos x="4" y="69"/>
                </a:cxn>
                <a:cxn ang="0">
                  <a:pos x="12" y="69"/>
                </a:cxn>
                <a:cxn ang="0">
                  <a:pos x="35" y="82"/>
                </a:cxn>
                <a:cxn ang="0">
                  <a:pos x="62" y="102"/>
                </a:cxn>
                <a:cxn ang="0">
                  <a:pos x="75" y="107"/>
                </a:cxn>
                <a:cxn ang="0">
                  <a:pos x="88" y="108"/>
                </a:cxn>
                <a:cxn ang="0">
                  <a:pos x="93" y="98"/>
                </a:cxn>
              </a:cxnLst>
              <a:rect l="0" t="0" r="r" b="b"/>
              <a:pathLst>
                <a:path w="110" h="108">
                  <a:moveTo>
                    <a:pt x="93" y="98"/>
                  </a:moveTo>
                  <a:cubicBezTo>
                    <a:pt x="94" y="97"/>
                    <a:pt x="95" y="94"/>
                    <a:pt x="98" y="94"/>
                  </a:cubicBezTo>
                  <a:cubicBezTo>
                    <a:pt x="101" y="94"/>
                    <a:pt x="103" y="95"/>
                    <a:pt x="106" y="98"/>
                  </a:cubicBezTo>
                  <a:cubicBezTo>
                    <a:pt x="107" y="97"/>
                    <a:pt x="109" y="96"/>
                    <a:pt x="110" y="95"/>
                  </a:cubicBezTo>
                  <a:cubicBezTo>
                    <a:pt x="107" y="92"/>
                    <a:pt x="104" y="89"/>
                    <a:pt x="104" y="87"/>
                  </a:cubicBezTo>
                  <a:cubicBezTo>
                    <a:pt x="105" y="83"/>
                    <a:pt x="101" y="81"/>
                    <a:pt x="100" y="79"/>
                  </a:cubicBezTo>
                  <a:cubicBezTo>
                    <a:pt x="100" y="77"/>
                    <a:pt x="103" y="73"/>
                    <a:pt x="101" y="71"/>
                  </a:cubicBezTo>
                  <a:cubicBezTo>
                    <a:pt x="99" y="70"/>
                    <a:pt x="99" y="65"/>
                    <a:pt x="96" y="65"/>
                  </a:cubicBezTo>
                  <a:cubicBezTo>
                    <a:pt x="93" y="64"/>
                    <a:pt x="83" y="59"/>
                    <a:pt x="83" y="56"/>
                  </a:cubicBezTo>
                  <a:cubicBezTo>
                    <a:pt x="84" y="53"/>
                    <a:pt x="80" y="51"/>
                    <a:pt x="78" y="50"/>
                  </a:cubicBezTo>
                  <a:cubicBezTo>
                    <a:pt x="76" y="49"/>
                    <a:pt x="74" y="41"/>
                    <a:pt x="76" y="40"/>
                  </a:cubicBezTo>
                  <a:cubicBezTo>
                    <a:pt x="79" y="39"/>
                    <a:pt x="78" y="31"/>
                    <a:pt x="81" y="31"/>
                  </a:cubicBezTo>
                  <a:cubicBezTo>
                    <a:pt x="84" y="31"/>
                    <a:pt x="81" y="27"/>
                    <a:pt x="82" y="24"/>
                  </a:cubicBezTo>
                  <a:cubicBezTo>
                    <a:pt x="83" y="22"/>
                    <a:pt x="80" y="20"/>
                    <a:pt x="78" y="20"/>
                  </a:cubicBezTo>
                  <a:cubicBezTo>
                    <a:pt x="76" y="20"/>
                    <a:pt x="72" y="17"/>
                    <a:pt x="72" y="14"/>
                  </a:cubicBezTo>
                  <a:cubicBezTo>
                    <a:pt x="72" y="11"/>
                    <a:pt x="67" y="6"/>
                    <a:pt x="68" y="5"/>
                  </a:cubicBezTo>
                  <a:cubicBezTo>
                    <a:pt x="67" y="11"/>
                    <a:pt x="58" y="2"/>
                    <a:pt x="56" y="3"/>
                  </a:cubicBezTo>
                  <a:cubicBezTo>
                    <a:pt x="53" y="4"/>
                    <a:pt x="51" y="0"/>
                    <a:pt x="46" y="1"/>
                  </a:cubicBezTo>
                  <a:cubicBezTo>
                    <a:pt x="42" y="1"/>
                    <a:pt x="42" y="3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28" y="11"/>
                    <a:pt x="27" y="15"/>
                  </a:cubicBezTo>
                  <a:cubicBezTo>
                    <a:pt x="26" y="19"/>
                    <a:pt x="30" y="22"/>
                    <a:pt x="28" y="24"/>
                  </a:cubicBezTo>
                  <a:cubicBezTo>
                    <a:pt x="26" y="27"/>
                    <a:pt x="27" y="31"/>
                    <a:pt x="27" y="33"/>
                  </a:cubicBezTo>
                  <a:cubicBezTo>
                    <a:pt x="28" y="35"/>
                    <a:pt x="24" y="40"/>
                    <a:pt x="24" y="40"/>
                  </a:cubicBezTo>
                  <a:cubicBezTo>
                    <a:pt x="24" y="40"/>
                    <a:pt x="11" y="47"/>
                    <a:pt x="0" y="53"/>
                  </a:cubicBezTo>
                  <a:cubicBezTo>
                    <a:pt x="0" y="55"/>
                    <a:pt x="1" y="57"/>
                    <a:pt x="1" y="58"/>
                  </a:cubicBezTo>
                  <a:cubicBezTo>
                    <a:pt x="2" y="61"/>
                    <a:pt x="3" y="65"/>
                    <a:pt x="4" y="69"/>
                  </a:cubicBezTo>
                  <a:cubicBezTo>
                    <a:pt x="8" y="69"/>
                    <a:pt x="9" y="69"/>
                    <a:pt x="12" y="69"/>
                  </a:cubicBezTo>
                  <a:cubicBezTo>
                    <a:pt x="16" y="70"/>
                    <a:pt x="31" y="80"/>
                    <a:pt x="35" y="82"/>
                  </a:cubicBezTo>
                  <a:cubicBezTo>
                    <a:pt x="38" y="84"/>
                    <a:pt x="58" y="99"/>
                    <a:pt x="62" y="102"/>
                  </a:cubicBezTo>
                  <a:cubicBezTo>
                    <a:pt x="66" y="106"/>
                    <a:pt x="72" y="107"/>
                    <a:pt x="75" y="107"/>
                  </a:cubicBezTo>
                  <a:cubicBezTo>
                    <a:pt x="77" y="107"/>
                    <a:pt x="83" y="107"/>
                    <a:pt x="88" y="108"/>
                  </a:cubicBezTo>
                  <a:cubicBezTo>
                    <a:pt x="90" y="104"/>
                    <a:pt x="92" y="99"/>
                    <a:pt x="93" y="9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91954" y="3368285"/>
              <a:ext cx="49279" cy="45488"/>
            </a:xfrm>
            <a:custGeom>
              <a:avLst/>
              <a:gdLst/>
              <a:ahLst/>
              <a:cxnLst>
                <a:cxn ang="0">
                  <a:pos x="7" y="15"/>
                </a:cxn>
                <a:cxn ang="0">
                  <a:pos x="13" y="20"/>
                </a:cxn>
                <a:cxn ang="0">
                  <a:pos x="22" y="20"/>
                </a:cxn>
                <a:cxn ang="0">
                  <a:pos x="17" y="6"/>
                </a:cxn>
                <a:cxn ang="0">
                  <a:pos x="18" y="4"/>
                </a:cxn>
                <a:cxn ang="0">
                  <a:pos x="10" y="0"/>
                </a:cxn>
                <a:cxn ang="0">
                  <a:pos x="5" y="4"/>
                </a:cxn>
                <a:cxn ang="0">
                  <a:pos x="0" y="14"/>
                </a:cxn>
                <a:cxn ang="0">
                  <a:pos x="7" y="15"/>
                </a:cxn>
              </a:cxnLst>
              <a:rect l="0" t="0" r="r" b="b"/>
              <a:pathLst>
                <a:path w="22" h="20">
                  <a:moveTo>
                    <a:pt x="7" y="15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15"/>
                    <a:pt x="17" y="8"/>
                    <a:pt x="17" y="6"/>
                  </a:cubicBezTo>
                  <a:cubicBezTo>
                    <a:pt x="17" y="5"/>
                    <a:pt x="17" y="5"/>
                    <a:pt x="18" y="4"/>
                  </a:cubicBezTo>
                  <a:cubicBezTo>
                    <a:pt x="15" y="1"/>
                    <a:pt x="13" y="0"/>
                    <a:pt x="10" y="0"/>
                  </a:cubicBezTo>
                  <a:cubicBezTo>
                    <a:pt x="7" y="0"/>
                    <a:pt x="6" y="3"/>
                    <a:pt x="5" y="4"/>
                  </a:cubicBezTo>
                  <a:cubicBezTo>
                    <a:pt x="4" y="5"/>
                    <a:pt x="2" y="10"/>
                    <a:pt x="0" y="14"/>
                  </a:cubicBezTo>
                  <a:cubicBezTo>
                    <a:pt x="4" y="14"/>
                    <a:pt x="7" y="15"/>
                    <a:pt x="7" y="1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78479" y="2720076"/>
              <a:ext cx="377175" cy="312733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38" y="29"/>
                </a:cxn>
                <a:cxn ang="0">
                  <a:pos x="131" y="26"/>
                </a:cxn>
                <a:cxn ang="0">
                  <a:pos x="119" y="24"/>
                </a:cxn>
                <a:cxn ang="0">
                  <a:pos x="114" y="20"/>
                </a:cxn>
                <a:cxn ang="0">
                  <a:pos x="110" y="15"/>
                </a:cxn>
                <a:cxn ang="0">
                  <a:pos x="105" y="17"/>
                </a:cxn>
                <a:cxn ang="0">
                  <a:pos x="102" y="13"/>
                </a:cxn>
                <a:cxn ang="0">
                  <a:pos x="95" y="9"/>
                </a:cxn>
                <a:cxn ang="0">
                  <a:pos x="89" y="6"/>
                </a:cxn>
                <a:cxn ang="0">
                  <a:pos x="85" y="1"/>
                </a:cxn>
                <a:cxn ang="0">
                  <a:pos x="84" y="0"/>
                </a:cxn>
                <a:cxn ang="0">
                  <a:pos x="81" y="0"/>
                </a:cxn>
                <a:cxn ang="0">
                  <a:pos x="75" y="10"/>
                </a:cxn>
                <a:cxn ang="0">
                  <a:pos x="63" y="18"/>
                </a:cxn>
                <a:cxn ang="0">
                  <a:pos x="56" y="26"/>
                </a:cxn>
                <a:cxn ang="0">
                  <a:pos x="41" y="21"/>
                </a:cxn>
                <a:cxn ang="0">
                  <a:pos x="35" y="25"/>
                </a:cxn>
                <a:cxn ang="0">
                  <a:pos x="36" y="37"/>
                </a:cxn>
                <a:cxn ang="0">
                  <a:pos x="27" y="37"/>
                </a:cxn>
                <a:cxn ang="0">
                  <a:pos x="20" y="33"/>
                </a:cxn>
                <a:cxn ang="0">
                  <a:pos x="9" y="34"/>
                </a:cxn>
                <a:cxn ang="0">
                  <a:pos x="2" y="40"/>
                </a:cxn>
                <a:cxn ang="0">
                  <a:pos x="3" y="47"/>
                </a:cxn>
                <a:cxn ang="0">
                  <a:pos x="18" y="52"/>
                </a:cxn>
                <a:cxn ang="0">
                  <a:pos x="28" y="54"/>
                </a:cxn>
                <a:cxn ang="0">
                  <a:pos x="32" y="59"/>
                </a:cxn>
                <a:cxn ang="0">
                  <a:pos x="40" y="69"/>
                </a:cxn>
                <a:cxn ang="0">
                  <a:pos x="43" y="78"/>
                </a:cxn>
                <a:cxn ang="0">
                  <a:pos x="42" y="91"/>
                </a:cxn>
                <a:cxn ang="0">
                  <a:pos x="36" y="112"/>
                </a:cxn>
                <a:cxn ang="0">
                  <a:pos x="36" y="112"/>
                </a:cxn>
                <a:cxn ang="0">
                  <a:pos x="42" y="115"/>
                </a:cxn>
                <a:cxn ang="0">
                  <a:pos x="53" y="120"/>
                </a:cxn>
                <a:cxn ang="0">
                  <a:pos x="62" y="119"/>
                </a:cxn>
                <a:cxn ang="0">
                  <a:pos x="67" y="121"/>
                </a:cxn>
                <a:cxn ang="0">
                  <a:pos x="81" y="124"/>
                </a:cxn>
                <a:cxn ang="0">
                  <a:pos x="92" y="124"/>
                </a:cxn>
                <a:cxn ang="0">
                  <a:pos x="92" y="121"/>
                </a:cxn>
                <a:cxn ang="0">
                  <a:pos x="101" y="110"/>
                </a:cxn>
                <a:cxn ang="0">
                  <a:pos x="122" y="115"/>
                </a:cxn>
                <a:cxn ang="0">
                  <a:pos x="135" y="110"/>
                </a:cxn>
                <a:cxn ang="0">
                  <a:pos x="142" y="106"/>
                </a:cxn>
                <a:cxn ang="0">
                  <a:pos x="143" y="102"/>
                </a:cxn>
                <a:cxn ang="0">
                  <a:pos x="138" y="100"/>
                </a:cxn>
                <a:cxn ang="0">
                  <a:pos x="135" y="95"/>
                </a:cxn>
                <a:cxn ang="0">
                  <a:pos x="132" y="89"/>
                </a:cxn>
                <a:cxn ang="0">
                  <a:pos x="134" y="86"/>
                </a:cxn>
                <a:cxn ang="0">
                  <a:pos x="136" y="82"/>
                </a:cxn>
                <a:cxn ang="0">
                  <a:pos x="135" y="76"/>
                </a:cxn>
                <a:cxn ang="0">
                  <a:pos x="133" y="71"/>
                </a:cxn>
                <a:cxn ang="0">
                  <a:pos x="128" y="70"/>
                </a:cxn>
                <a:cxn ang="0">
                  <a:pos x="127" y="66"/>
                </a:cxn>
                <a:cxn ang="0">
                  <a:pos x="134" y="57"/>
                </a:cxn>
                <a:cxn ang="0">
                  <a:pos x="140" y="53"/>
                </a:cxn>
                <a:cxn ang="0">
                  <a:pos x="142" y="44"/>
                </a:cxn>
                <a:cxn ang="0">
                  <a:pos x="147" y="35"/>
                </a:cxn>
                <a:cxn ang="0">
                  <a:pos x="144" y="31"/>
                </a:cxn>
                <a:cxn ang="0">
                  <a:pos x="162" y="116"/>
                </a:cxn>
                <a:cxn ang="0">
                  <a:pos x="155" y="122"/>
                </a:cxn>
                <a:cxn ang="0">
                  <a:pos x="160" y="137"/>
                </a:cxn>
                <a:cxn ang="0">
                  <a:pos x="162" y="116"/>
                </a:cxn>
              </a:cxnLst>
              <a:rect l="0" t="0" r="r" b="b"/>
              <a:pathLst>
                <a:path w="165" h="137">
                  <a:moveTo>
                    <a:pt x="144" y="31"/>
                  </a:moveTo>
                  <a:cubicBezTo>
                    <a:pt x="143" y="31"/>
                    <a:pt x="142" y="29"/>
                    <a:pt x="138" y="29"/>
                  </a:cubicBezTo>
                  <a:cubicBezTo>
                    <a:pt x="135" y="29"/>
                    <a:pt x="133" y="28"/>
                    <a:pt x="131" y="26"/>
                  </a:cubicBezTo>
                  <a:cubicBezTo>
                    <a:pt x="130" y="24"/>
                    <a:pt x="122" y="23"/>
                    <a:pt x="119" y="24"/>
                  </a:cubicBezTo>
                  <a:cubicBezTo>
                    <a:pt x="117" y="24"/>
                    <a:pt x="116" y="19"/>
                    <a:pt x="114" y="20"/>
                  </a:cubicBezTo>
                  <a:cubicBezTo>
                    <a:pt x="111" y="20"/>
                    <a:pt x="110" y="17"/>
                    <a:pt x="110" y="15"/>
                  </a:cubicBezTo>
                  <a:cubicBezTo>
                    <a:pt x="110" y="13"/>
                    <a:pt x="108" y="16"/>
                    <a:pt x="105" y="17"/>
                  </a:cubicBezTo>
                  <a:cubicBezTo>
                    <a:pt x="103" y="18"/>
                    <a:pt x="102" y="15"/>
                    <a:pt x="102" y="13"/>
                  </a:cubicBezTo>
                  <a:cubicBezTo>
                    <a:pt x="102" y="12"/>
                    <a:pt x="97" y="10"/>
                    <a:pt x="95" y="9"/>
                  </a:cubicBezTo>
                  <a:cubicBezTo>
                    <a:pt x="93" y="8"/>
                    <a:pt x="90" y="4"/>
                    <a:pt x="89" y="6"/>
                  </a:cubicBezTo>
                  <a:cubicBezTo>
                    <a:pt x="88" y="7"/>
                    <a:pt x="86" y="3"/>
                    <a:pt x="85" y="1"/>
                  </a:cubicBezTo>
                  <a:cubicBezTo>
                    <a:pt x="85" y="0"/>
                    <a:pt x="84" y="0"/>
                    <a:pt x="84" y="0"/>
                  </a:cubicBezTo>
                  <a:cubicBezTo>
                    <a:pt x="83" y="0"/>
                    <a:pt x="82" y="0"/>
                    <a:pt x="81" y="0"/>
                  </a:cubicBezTo>
                  <a:cubicBezTo>
                    <a:pt x="77" y="0"/>
                    <a:pt x="74" y="3"/>
                    <a:pt x="75" y="10"/>
                  </a:cubicBezTo>
                  <a:cubicBezTo>
                    <a:pt x="75" y="16"/>
                    <a:pt x="70" y="17"/>
                    <a:pt x="63" y="18"/>
                  </a:cubicBezTo>
                  <a:cubicBezTo>
                    <a:pt x="56" y="18"/>
                    <a:pt x="58" y="23"/>
                    <a:pt x="56" y="26"/>
                  </a:cubicBezTo>
                  <a:cubicBezTo>
                    <a:pt x="53" y="28"/>
                    <a:pt x="43" y="24"/>
                    <a:pt x="41" y="21"/>
                  </a:cubicBezTo>
                  <a:cubicBezTo>
                    <a:pt x="40" y="17"/>
                    <a:pt x="31" y="21"/>
                    <a:pt x="35" y="25"/>
                  </a:cubicBezTo>
                  <a:cubicBezTo>
                    <a:pt x="39" y="29"/>
                    <a:pt x="39" y="35"/>
                    <a:pt x="36" y="37"/>
                  </a:cubicBezTo>
                  <a:cubicBezTo>
                    <a:pt x="34" y="39"/>
                    <a:pt x="30" y="34"/>
                    <a:pt x="27" y="37"/>
                  </a:cubicBezTo>
                  <a:cubicBezTo>
                    <a:pt x="24" y="39"/>
                    <a:pt x="23" y="35"/>
                    <a:pt x="20" y="33"/>
                  </a:cubicBezTo>
                  <a:cubicBezTo>
                    <a:pt x="16" y="32"/>
                    <a:pt x="15" y="35"/>
                    <a:pt x="9" y="34"/>
                  </a:cubicBezTo>
                  <a:cubicBezTo>
                    <a:pt x="3" y="34"/>
                    <a:pt x="0" y="37"/>
                    <a:pt x="2" y="40"/>
                  </a:cubicBezTo>
                  <a:cubicBezTo>
                    <a:pt x="4" y="42"/>
                    <a:pt x="1" y="45"/>
                    <a:pt x="3" y="47"/>
                  </a:cubicBezTo>
                  <a:cubicBezTo>
                    <a:pt x="5" y="49"/>
                    <a:pt x="12" y="49"/>
                    <a:pt x="18" y="52"/>
                  </a:cubicBezTo>
                  <a:cubicBezTo>
                    <a:pt x="24" y="55"/>
                    <a:pt x="25" y="52"/>
                    <a:pt x="28" y="54"/>
                  </a:cubicBezTo>
                  <a:cubicBezTo>
                    <a:pt x="31" y="56"/>
                    <a:pt x="31" y="55"/>
                    <a:pt x="32" y="59"/>
                  </a:cubicBezTo>
                  <a:cubicBezTo>
                    <a:pt x="32" y="63"/>
                    <a:pt x="35" y="67"/>
                    <a:pt x="40" y="69"/>
                  </a:cubicBezTo>
                  <a:cubicBezTo>
                    <a:pt x="46" y="70"/>
                    <a:pt x="42" y="74"/>
                    <a:pt x="43" y="78"/>
                  </a:cubicBezTo>
                  <a:cubicBezTo>
                    <a:pt x="45" y="81"/>
                    <a:pt x="41" y="87"/>
                    <a:pt x="42" y="91"/>
                  </a:cubicBezTo>
                  <a:cubicBezTo>
                    <a:pt x="43" y="96"/>
                    <a:pt x="39" y="110"/>
                    <a:pt x="36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8" y="113"/>
                    <a:pt x="41" y="114"/>
                    <a:pt x="42" y="115"/>
                  </a:cubicBezTo>
                  <a:cubicBezTo>
                    <a:pt x="45" y="116"/>
                    <a:pt x="50" y="118"/>
                    <a:pt x="53" y="120"/>
                  </a:cubicBezTo>
                  <a:cubicBezTo>
                    <a:pt x="56" y="122"/>
                    <a:pt x="62" y="122"/>
                    <a:pt x="62" y="119"/>
                  </a:cubicBezTo>
                  <a:cubicBezTo>
                    <a:pt x="62" y="117"/>
                    <a:pt x="65" y="118"/>
                    <a:pt x="67" y="121"/>
                  </a:cubicBezTo>
                  <a:cubicBezTo>
                    <a:pt x="69" y="123"/>
                    <a:pt x="77" y="123"/>
                    <a:pt x="81" y="124"/>
                  </a:cubicBezTo>
                  <a:cubicBezTo>
                    <a:pt x="84" y="124"/>
                    <a:pt x="88" y="124"/>
                    <a:pt x="92" y="124"/>
                  </a:cubicBezTo>
                  <a:cubicBezTo>
                    <a:pt x="92" y="123"/>
                    <a:pt x="92" y="122"/>
                    <a:pt x="92" y="121"/>
                  </a:cubicBezTo>
                  <a:cubicBezTo>
                    <a:pt x="90" y="115"/>
                    <a:pt x="95" y="111"/>
                    <a:pt x="101" y="110"/>
                  </a:cubicBezTo>
                  <a:cubicBezTo>
                    <a:pt x="106" y="109"/>
                    <a:pt x="118" y="113"/>
                    <a:pt x="122" y="115"/>
                  </a:cubicBezTo>
                  <a:cubicBezTo>
                    <a:pt x="125" y="117"/>
                    <a:pt x="129" y="116"/>
                    <a:pt x="135" y="110"/>
                  </a:cubicBezTo>
                  <a:cubicBezTo>
                    <a:pt x="137" y="107"/>
                    <a:pt x="140" y="106"/>
                    <a:pt x="142" y="106"/>
                  </a:cubicBezTo>
                  <a:cubicBezTo>
                    <a:pt x="142" y="104"/>
                    <a:pt x="142" y="103"/>
                    <a:pt x="143" y="102"/>
                  </a:cubicBezTo>
                  <a:cubicBezTo>
                    <a:pt x="144" y="100"/>
                    <a:pt x="140" y="100"/>
                    <a:pt x="138" y="100"/>
                  </a:cubicBezTo>
                  <a:cubicBezTo>
                    <a:pt x="135" y="100"/>
                    <a:pt x="133" y="97"/>
                    <a:pt x="135" y="95"/>
                  </a:cubicBezTo>
                  <a:cubicBezTo>
                    <a:pt x="137" y="92"/>
                    <a:pt x="134" y="92"/>
                    <a:pt x="132" y="89"/>
                  </a:cubicBezTo>
                  <a:cubicBezTo>
                    <a:pt x="130" y="86"/>
                    <a:pt x="133" y="87"/>
                    <a:pt x="134" y="86"/>
                  </a:cubicBezTo>
                  <a:cubicBezTo>
                    <a:pt x="136" y="85"/>
                    <a:pt x="138" y="82"/>
                    <a:pt x="136" y="82"/>
                  </a:cubicBezTo>
                  <a:cubicBezTo>
                    <a:pt x="135" y="81"/>
                    <a:pt x="134" y="79"/>
                    <a:pt x="135" y="76"/>
                  </a:cubicBezTo>
                  <a:cubicBezTo>
                    <a:pt x="136" y="73"/>
                    <a:pt x="133" y="73"/>
                    <a:pt x="133" y="71"/>
                  </a:cubicBezTo>
                  <a:cubicBezTo>
                    <a:pt x="133" y="68"/>
                    <a:pt x="130" y="67"/>
                    <a:pt x="128" y="70"/>
                  </a:cubicBezTo>
                  <a:cubicBezTo>
                    <a:pt x="126" y="73"/>
                    <a:pt x="125" y="71"/>
                    <a:pt x="127" y="66"/>
                  </a:cubicBezTo>
                  <a:cubicBezTo>
                    <a:pt x="128" y="62"/>
                    <a:pt x="133" y="60"/>
                    <a:pt x="134" y="57"/>
                  </a:cubicBezTo>
                  <a:cubicBezTo>
                    <a:pt x="134" y="55"/>
                    <a:pt x="137" y="53"/>
                    <a:pt x="140" y="53"/>
                  </a:cubicBezTo>
                  <a:cubicBezTo>
                    <a:pt x="142" y="53"/>
                    <a:pt x="141" y="47"/>
                    <a:pt x="142" y="44"/>
                  </a:cubicBezTo>
                  <a:cubicBezTo>
                    <a:pt x="143" y="41"/>
                    <a:pt x="143" y="38"/>
                    <a:pt x="147" y="35"/>
                  </a:cubicBezTo>
                  <a:cubicBezTo>
                    <a:pt x="150" y="32"/>
                    <a:pt x="146" y="31"/>
                    <a:pt x="144" y="31"/>
                  </a:cubicBezTo>
                  <a:close/>
                  <a:moveTo>
                    <a:pt x="162" y="116"/>
                  </a:moveTo>
                  <a:cubicBezTo>
                    <a:pt x="160" y="116"/>
                    <a:pt x="160" y="119"/>
                    <a:pt x="155" y="122"/>
                  </a:cubicBezTo>
                  <a:cubicBezTo>
                    <a:pt x="151" y="125"/>
                    <a:pt x="155" y="137"/>
                    <a:pt x="160" y="137"/>
                  </a:cubicBezTo>
                  <a:cubicBezTo>
                    <a:pt x="165" y="136"/>
                    <a:pt x="164" y="116"/>
                    <a:pt x="162" y="11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6609" y="3798529"/>
              <a:ext cx="60651" cy="32221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14" y="2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0" y="7"/>
                </a:cxn>
                <a:cxn ang="0">
                  <a:pos x="22" y="14"/>
                </a:cxn>
                <a:cxn ang="0">
                  <a:pos x="26" y="13"/>
                </a:cxn>
                <a:cxn ang="0">
                  <a:pos x="26" y="5"/>
                </a:cxn>
              </a:cxnLst>
              <a:rect l="0" t="0" r="r" b="b"/>
              <a:pathLst>
                <a:path w="26" h="14">
                  <a:moveTo>
                    <a:pt x="26" y="5"/>
                  </a:moveTo>
                  <a:cubicBezTo>
                    <a:pt x="24" y="3"/>
                    <a:pt x="19" y="6"/>
                    <a:pt x="14" y="2"/>
                  </a:cubicBezTo>
                  <a:cubicBezTo>
                    <a:pt x="12" y="1"/>
                    <a:pt x="10" y="1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4" y="4"/>
                    <a:pt x="0" y="7"/>
                  </a:cubicBezTo>
                  <a:cubicBezTo>
                    <a:pt x="4" y="10"/>
                    <a:pt x="18" y="14"/>
                    <a:pt x="22" y="14"/>
                  </a:cubicBezTo>
                  <a:cubicBezTo>
                    <a:pt x="24" y="14"/>
                    <a:pt x="25" y="13"/>
                    <a:pt x="26" y="13"/>
                  </a:cubicBezTo>
                  <a:cubicBezTo>
                    <a:pt x="26" y="9"/>
                    <a:pt x="26" y="6"/>
                    <a:pt x="26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87458" y="3751145"/>
              <a:ext cx="157314" cy="87186"/>
            </a:xfrm>
            <a:custGeom>
              <a:avLst/>
              <a:gdLst/>
              <a:ahLst/>
              <a:cxnLst>
                <a:cxn ang="0">
                  <a:pos x="29" y="34"/>
                </a:cxn>
                <a:cxn ang="0">
                  <a:pos x="32" y="27"/>
                </a:cxn>
                <a:cxn ang="0">
                  <a:pos x="45" y="22"/>
                </a:cxn>
                <a:cxn ang="0">
                  <a:pos x="55" y="19"/>
                </a:cxn>
                <a:cxn ang="0">
                  <a:pos x="69" y="14"/>
                </a:cxn>
                <a:cxn ang="0">
                  <a:pos x="56" y="5"/>
                </a:cxn>
                <a:cxn ang="0">
                  <a:pos x="32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5" y="12"/>
                </a:cxn>
                <a:cxn ang="0">
                  <a:pos x="0" y="21"/>
                </a:cxn>
                <a:cxn ang="0">
                  <a:pos x="5" y="23"/>
                </a:cxn>
                <a:cxn ang="0">
                  <a:pos x="17" y="26"/>
                </a:cxn>
                <a:cxn ang="0">
                  <a:pos x="17" y="34"/>
                </a:cxn>
                <a:cxn ang="0">
                  <a:pos x="20" y="34"/>
                </a:cxn>
                <a:cxn ang="0">
                  <a:pos x="21" y="38"/>
                </a:cxn>
                <a:cxn ang="0">
                  <a:pos x="25" y="37"/>
                </a:cxn>
                <a:cxn ang="0">
                  <a:pos x="29" y="34"/>
                </a:cxn>
              </a:cxnLst>
              <a:rect l="0" t="0" r="r" b="b"/>
              <a:pathLst>
                <a:path w="69" h="38">
                  <a:moveTo>
                    <a:pt x="29" y="34"/>
                  </a:moveTo>
                  <a:cubicBezTo>
                    <a:pt x="29" y="33"/>
                    <a:pt x="26" y="27"/>
                    <a:pt x="32" y="27"/>
                  </a:cubicBezTo>
                  <a:cubicBezTo>
                    <a:pt x="39" y="26"/>
                    <a:pt x="44" y="26"/>
                    <a:pt x="45" y="22"/>
                  </a:cubicBezTo>
                  <a:cubicBezTo>
                    <a:pt x="46" y="17"/>
                    <a:pt x="53" y="19"/>
                    <a:pt x="55" y="19"/>
                  </a:cubicBezTo>
                  <a:cubicBezTo>
                    <a:pt x="57" y="19"/>
                    <a:pt x="63" y="14"/>
                    <a:pt x="69" y="14"/>
                  </a:cubicBezTo>
                  <a:cubicBezTo>
                    <a:pt x="69" y="8"/>
                    <a:pt x="61" y="10"/>
                    <a:pt x="56" y="5"/>
                  </a:cubicBezTo>
                  <a:cubicBezTo>
                    <a:pt x="51" y="0"/>
                    <a:pt x="39" y="2"/>
                    <a:pt x="32" y="5"/>
                  </a:cubicBezTo>
                  <a:cubicBezTo>
                    <a:pt x="26" y="7"/>
                    <a:pt x="18" y="2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8"/>
                    <a:pt x="7" y="10"/>
                    <a:pt x="5" y="12"/>
                  </a:cubicBezTo>
                  <a:cubicBezTo>
                    <a:pt x="0" y="16"/>
                    <a:pt x="1" y="20"/>
                    <a:pt x="0" y="21"/>
                  </a:cubicBezTo>
                  <a:cubicBezTo>
                    <a:pt x="1" y="22"/>
                    <a:pt x="3" y="22"/>
                    <a:pt x="5" y="23"/>
                  </a:cubicBezTo>
                  <a:cubicBezTo>
                    <a:pt x="10" y="27"/>
                    <a:pt x="15" y="24"/>
                    <a:pt x="17" y="26"/>
                  </a:cubicBezTo>
                  <a:cubicBezTo>
                    <a:pt x="17" y="27"/>
                    <a:pt x="17" y="30"/>
                    <a:pt x="17" y="34"/>
                  </a:cubicBezTo>
                  <a:cubicBezTo>
                    <a:pt x="18" y="33"/>
                    <a:pt x="18" y="32"/>
                    <a:pt x="20" y="34"/>
                  </a:cubicBezTo>
                  <a:cubicBezTo>
                    <a:pt x="22" y="35"/>
                    <a:pt x="21" y="37"/>
                    <a:pt x="21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8" y="35"/>
                    <a:pt x="29" y="3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71017" y="3298158"/>
              <a:ext cx="784674" cy="485209"/>
            </a:xfrm>
            <a:custGeom>
              <a:avLst/>
              <a:gdLst/>
              <a:ahLst/>
              <a:cxnLst>
                <a:cxn ang="0">
                  <a:pos x="301" y="199"/>
                </a:cxn>
                <a:cxn ang="0">
                  <a:pos x="296" y="180"/>
                </a:cxn>
                <a:cxn ang="0">
                  <a:pos x="324" y="173"/>
                </a:cxn>
                <a:cxn ang="0">
                  <a:pos x="334" y="161"/>
                </a:cxn>
                <a:cxn ang="0">
                  <a:pos x="343" y="139"/>
                </a:cxn>
                <a:cxn ang="0">
                  <a:pos x="315" y="137"/>
                </a:cxn>
                <a:cxn ang="0">
                  <a:pos x="297" y="161"/>
                </a:cxn>
                <a:cxn ang="0">
                  <a:pos x="281" y="170"/>
                </a:cxn>
                <a:cxn ang="0">
                  <a:pos x="242" y="169"/>
                </a:cxn>
                <a:cxn ang="0">
                  <a:pos x="224" y="143"/>
                </a:cxn>
                <a:cxn ang="0">
                  <a:pos x="223" y="90"/>
                </a:cxn>
                <a:cxn ang="0">
                  <a:pos x="219" y="83"/>
                </a:cxn>
                <a:cxn ang="0">
                  <a:pos x="200" y="71"/>
                </a:cxn>
                <a:cxn ang="0">
                  <a:pos x="187" y="47"/>
                </a:cxn>
                <a:cxn ang="0">
                  <a:pos x="158" y="46"/>
                </a:cxn>
                <a:cxn ang="0">
                  <a:pos x="141" y="32"/>
                </a:cxn>
                <a:cxn ang="0">
                  <a:pos x="121" y="11"/>
                </a:cxn>
                <a:cxn ang="0">
                  <a:pos x="100" y="16"/>
                </a:cxn>
                <a:cxn ang="0">
                  <a:pos x="39" y="6"/>
                </a:cxn>
                <a:cxn ang="0">
                  <a:pos x="0" y="3"/>
                </a:cxn>
                <a:cxn ang="0">
                  <a:pos x="16" y="35"/>
                </a:cxn>
                <a:cxn ang="0">
                  <a:pos x="35" y="61"/>
                </a:cxn>
                <a:cxn ang="0">
                  <a:pos x="40" y="72"/>
                </a:cxn>
                <a:cxn ang="0">
                  <a:pos x="56" y="94"/>
                </a:cxn>
                <a:cxn ang="0">
                  <a:pos x="81" y="120"/>
                </a:cxn>
                <a:cxn ang="0">
                  <a:pos x="84" y="107"/>
                </a:cxn>
                <a:cxn ang="0">
                  <a:pos x="71" y="93"/>
                </a:cxn>
                <a:cxn ang="0">
                  <a:pos x="52" y="60"/>
                </a:cxn>
                <a:cxn ang="0">
                  <a:pos x="44" y="42"/>
                </a:cxn>
                <a:cxn ang="0">
                  <a:pos x="29" y="29"/>
                </a:cxn>
                <a:cxn ang="0">
                  <a:pos x="29" y="11"/>
                </a:cxn>
                <a:cxn ang="0">
                  <a:pos x="39" y="16"/>
                </a:cxn>
                <a:cxn ang="0">
                  <a:pos x="49" y="32"/>
                </a:cxn>
                <a:cxn ang="0">
                  <a:pos x="56" y="47"/>
                </a:cxn>
                <a:cxn ang="0">
                  <a:pos x="73" y="60"/>
                </a:cxn>
                <a:cxn ang="0">
                  <a:pos x="87" y="74"/>
                </a:cxn>
                <a:cxn ang="0">
                  <a:pos x="95" y="89"/>
                </a:cxn>
                <a:cxn ang="0">
                  <a:pos x="129" y="125"/>
                </a:cxn>
                <a:cxn ang="0">
                  <a:pos x="134" y="145"/>
                </a:cxn>
                <a:cxn ang="0">
                  <a:pos x="139" y="163"/>
                </a:cxn>
                <a:cxn ang="0">
                  <a:pos x="174" y="180"/>
                </a:cxn>
                <a:cxn ang="0">
                  <a:pos x="221" y="202"/>
                </a:cxn>
                <a:cxn ang="0">
                  <a:pos x="265" y="204"/>
                </a:cxn>
                <a:cxn ang="0">
                  <a:pos x="286" y="201"/>
                </a:cxn>
              </a:cxnLst>
              <a:rect l="0" t="0" r="r" b="b"/>
              <a:pathLst>
                <a:path w="344" h="213">
                  <a:moveTo>
                    <a:pt x="286" y="201"/>
                  </a:moveTo>
                  <a:cubicBezTo>
                    <a:pt x="287" y="201"/>
                    <a:pt x="300" y="202"/>
                    <a:pt x="301" y="199"/>
                  </a:cubicBezTo>
                  <a:cubicBezTo>
                    <a:pt x="302" y="196"/>
                    <a:pt x="292" y="189"/>
                    <a:pt x="293" y="188"/>
                  </a:cubicBezTo>
                  <a:cubicBezTo>
                    <a:pt x="294" y="188"/>
                    <a:pt x="294" y="180"/>
                    <a:pt x="296" y="180"/>
                  </a:cubicBezTo>
                  <a:cubicBezTo>
                    <a:pt x="298" y="180"/>
                    <a:pt x="316" y="181"/>
                    <a:pt x="317" y="180"/>
                  </a:cubicBezTo>
                  <a:cubicBezTo>
                    <a:pt x="318" y="180"/>
                    <a:pt x="321" y="173"/>
                    <a:pt x="324" y="173"/>
                  </a:cubicBezTo>
                  <a:cubicBezTo>
                    <a:pt x="325" y="173"/>
                    <a:pt x="327" y="175"/>
                    <a:pt x="329" y="176"/>
                  </a:cubicBezTo>
                  <a:cubicBezTo>
                    <a:pt x="333" y="173"/>
                    <a:pt x="334" y="167"/>
                    <a:pt x="334" y="161"/>
                  </a:cubicBezTo>
                  <a:cubicBezTo>
                    <a:pt x="335" y="154"/>
                    <a:pt x="333" y="152"/>
                    <a:pt x="336" y="148"/>
                  </a:cubicBezTo>
                  <a:cubicBezTo>
                    <a:pt x="340" y="145"/>
                    <a:pt x="344" y="144"/>
                    <a:pt x="343" y="139"/>
                  </a:cubicBezTo>
                  <a:cubicBezTo>
                    <a:pt x="342" y="134"/>
                    <a:pt x="337" y="139"/>
                    <a:pt x="333" y="137"/>
                  </a:cubicBezTo>
                  <a:cubicBezTo>
                    <a:pt x="329" y="134"/>
                    <a:pt x="325" y="136"/>
                    <a:pt x="315" y="137"/>
                  </a:cubicBezTo>
                  <a:cubicBezTo>
                    <a:pt x="305" y="139"/>
                    <a:pt x="300" y="143"/>
                    <a:pt x="301" y="150"/>
                  </a:cubicBezTo>
                  <a:cubicBezTo>
                    <a:pt x="301" y="158"/>
                    <a:pt x="297" y="154"/>
                    <a:pt x="297" y="161"/>
                  </a:cubicBezTo>
                  <a:cubicBezTo>
                    <a:pt x="298" y="167"/>
                    <a:pt x="289" y="167"/>
                    <a:pt x="290" y="171"/>
                  </a:cubicBezTo>
                  <a:cubicBezTo>
                    <a:pt x="290" y="175"/>
                    <a:pt x="283" y="171"/>
                    <a:pt x="281" y="170"/>
                  </a:cubicBezTo>
                  <a:cubicBezTo>
                    <a:pt x="279" y="168"/>
                    <a:pt x="258" y="175"/>
                    <a:pt x="255" y="175"/>
                  </a:cubicBezTo>
                  <a:cubicBezTo>
                    <a:pt x="252" y="176"/>
                    <a:pt x="246" y="169"/>
                    <a:pt x="242" y="169"/>
                  </a:cubicBezTo>
                  <a:cubicBezTo>
                    <a:pt x="238" y="170"/>
                    <a:pt x="236" y="163"/>
                    <a:pt x="236" y="158"/>
                  </a:cubicBezTo>
                  <a:cubicBezTo>
                    <a:pt x="235" y="153"/>
                    <a:pt x="227" y="148"/>
                    <a:pt x="224" y="143"/>
                  </a:cubicBezTo>
                  <a:cubicBezTo>
                    <a:pt x="220" y="138"/>
                    <a:pt x="220" y="128"/>
                    <a:pt x="219" y="121"/>
                  </a:cubicBezTo>
                  <a:cubicBezTo>
                    <a:pt x="219" y="114"/>
                    <a:pt x="218" y="103"/>
                    <a:pt x="223" y="90"/>
                  </a:cubicBezTo>
                  <a:cubicBezTo>
                    <a:pt x="224" y="88"/>
                    <a:pt x="224" y="86"/>
                    <a:pt x="224" y="85"/>
                  </a:cubicBezTo>
                  <a:cubicBezTo>
                    <a:pt x="222" y="84"/>
                    <a:pt x="221" y="83"/>
                    <a:pt x="219" y="83"/>
                  </a:cubicBezTo>
                  <a:cubicBezTo>
                    <a:pt x="215" y="83"/>
                    <a:pt x="206" y="77"/>
                    <a:pt x="204" y="77"/>
                  </a:cubicBezTo>
                  <a:cubicBezTo>
                    <a:pt x="202" y="77"/>
                    <a:pt x="202" y="73"/>
                    <a:pt x="200" y="71"/>
                  </a:cubicBezTo>
                  <a:cubicBezTo>
                    <a:pt x="199" y="68"/>
                    <a:pt x="200" y="64"/>
                    <a:pt x="198" y="62"/>
                  </a:cubicBezTo>
                  <a:cubicBezTo>
                    <a:pt x="196" y="60"/>
                    <a:pt x="189" y="54"/>
                    <a:pt x="187" y="47"/>
                  </a:cubicBezTo>
                  <a:cubicBezTo>
                    <a:pt x="185" y="39"/>
                    <a:pt x="172" y="36"/>
                    <a:pt x="167" y="35"/>
                  </a:cubicBezTo>
                  <a:cubicBezTo>
                    <a:pt x="162" y="35"/>
                    <a:pt x="160" y="45"/>
                    <a:pt x="158" y="46"/>
                  </a:cubicBezTo>
                  <a:cubicBezTo>
                    <a:pt x="157" y="46"/>
                    <a:pt x="148" y="40"/>
                    <a:pt x="145" y="39"/>
                  </a:cubicBezTo>
                  <a:cubicBezTo>
                    <a:pt x="143" y="38"/>
                    <a:pt x="141" y="35"/>
                    <a:pt x="141" y="32"/>
                  </a:cubicBezTo>
                  <a:cubicBezTo>
                    <a:pt x="141" y="29"/>
                    <a:pt x="136" y="24"/>
                    <a:pt x="134" y="23"/>
                  </a:cubicBezTo>
                  <a:cubicBezTo>
                    <a:pt x="132" y="22"/>
                    <a:pt x="121" y="11"/>
                    <a:pt x="121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43" y="7"/>
                    <a:pt x="39" y="6"/>
                  </a:cubicBezTo>
                  <a:cubicBezTo>
                    <a:pt x="34" y="5"/>
                    <a:pt x="26" y="0"/>
                    <a:pt x="26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6"/>
                    <a:pt x="3" y="9"/>
                    <a:pt x="6" y="13"/>
                  </a:cubicBezTo>
                  <a:cubicBezTo>
                    <a:pt x="11" y="19"/>
                    <a:pt x="15" y="31"/>
                    <a:pt x="16" y="35"/>
                  </a:cubicBezTo>
                  <a:cubicBezTo>
                    <a:pt x="16" y="39"/>
                    <a:pt x="23" y="42"/>
                    <a:pt x="30" y="46"/>
                  </a:cubicBezTo>
                  <a:cubicBezTo>
                    <a:pt x="36" y="50"/>
                    <a:pt x="36" y="59"/>
                    <a:pt x="35" y="61"/>
                  </a:cubicBezTo>
                  <a:cubicBezTo>
                    <a:pt x="34" y="63"/>
                    <a:pt x="27" y="59"/>
                    <a:pt x="26" y="62"/>
                  </a:cubicBezTo>
                  <a:cubicBezTo>
                    <a:pt x="26" y="64"/>
                    <a:pt x="36" y="73"/>
                    <a:pt x="40" y="72"/>
                  </a:cubicBezTo>
                  <a:cubicBezTo>
                    <a:pt x="44" y="72"/>
                    <a:pt x="46" y="74"/>
                    <a:pt x="52" y="80"/>
                  </a:cubicBezTo>
                  <a:cubicBezTo>
                    <a:pt x="59" y="85"/>
                    <a:pt x="58" y="92"/>
                    <a:pt x="56" y="94"/>
                  </a:cubicBezTo>
                  <a:cubicBezTo>
                    <a:pt x="53" y="96"/>
                    <a:pt x="61" y="100"/>
                    <a:pt x="69" y="105"/>
                  </a:cubicBezTo>
                  <a:cubicBezTo>
                    <a:pt x="77" y="110"/>
                    <a:pt x="80" y="117"/>
                    <a:pt x="81" y="120"/>
                  </a:cubicBezTo>
                  <a:cubicBezTo>
                    <a:pt x="81" y="122"/>
                    <a:pt x="85" y="120"/>
                    <a:pt x="86" y="116"/>
                  </a:cubicBezTo>
                  <a:cubicBezTo>
                    <a:pt x="87" y="112"/>
                    <a:pt x="84" y="111"/>
                    <a:pt x="84" y="107"/>
                  </a:cubicBezTo>
                  <a:cubicBezTo>
                    <a:pt x="84" y="103"/>
                    <a:pt x="77" y="104"/>
                    <a:pt x="74" y="103"/>
                  </a:cubicBezTo>
                  <a:cubicBezTo>
                    <a:pt x="71" y="103"/>
                    <a:pt x="74" y="96"/>
                    <a:pt x="71" y="93"/>
                  </a:cubicBezTo>
                  <a:cubicBezTo>
                    <a:pt x="68" y="90"/>
                    <a:pt x="66" y="83"/>
                    <a:pt x="64" y="77"/>
                  </a:cubicBezTo>
                  <a:cubicBezTo>
                    <a:pt x="63" y="72"/>
                    <a:pt x="55" y="66"/>
                    <a:pt x="52" y="60"/>
                  </a:cubicBezTo>
                  <a:cubicBezTo>
                    <a:pt x="48" y="54"/>
                    <a:pt x="45" y="49"/>
                    <a:pt x="43" y="48"/>
                  </a:cubicBezTo>
                  <a:cubicBezTo>
                    <a:pt x="40" y="46"/>
                    <a:pt x="46" y="44"/>
                    <a:pt x="44" y="42"/>
                  </a:cubicBezTo>
                  <a:cubicBezTo>
                    <a:pt x="42" y="40"/>
                    <a:pt x="39" y="40"/>
                    <a:pt x="35" y="38"/>
                  </a:cubicBezTo>
                  <a:cubicBezTo>
                    <a:pt x="31" y="36"/>
                    <a:pt x="29" y="33"/>
                    <a:pt x="29" y="29"/>
                  </a:cubicBezTo>
                  <a:cubicBezTo>
                    <a:pt x="29" y="25"/>
                    <a:pt x="26" y="16"/>
                    <a:pt x="25" y="13"/>
                  </a:cubicBezTo>
                  <a:cubicBezTo>
                    <a:pt x="24" y="9"/>
                    <a:pt x="28" y="10"/>
                    <a:pt x="29" y="11"/>
                  </a:cubicBezTo>
                  <a:cubicBezTo>
                    <a:pt x="30" y="13"/>
                    <a:pt x="31" y="14"/>
                    <a:pt x="33" y="13"/>
                  </a:cubicBezTo>
                  <a:cubicBezTo>
                    <a:pt x="35" y="12"/>
                    <a:pt x="38" y="13"/>
                    <a:pt x="39" y="16"/>
                  </a:cubicBezTo>
                  <a:cubicBezTo>
                    <a:pt x="40" y="19"/>
                    <a:pt x="45" y="16"/>
                    <a:pt x="47" y="17"/>
                  </a:cubicBezTo>
                  <a:cubicBezTo>
                    <a:pt x="49" y="19"/>
                    <a:pt x="42" y="20"/>
                    <a:pt x="49" y="32"/>
                  </a:cubicBezTo>
                  <a:cubicBezTo>
                    <a:pt x="55" y="43"/>
                    <a:pt x="51" y="37"/>
                    <a:pt x="51" y="44"/>
                  </a:cubicBezTo>
                  <a:cubicBezTo>
                    <a:pt x="51" y="52"/>
                    <a:pt x="55" y="49"/>
                    <a:pt x="56" y="47"/>
                  </a:cubicBezTo>
                  <a:cubicBezTo>
                    <a:pt x="57" y="46"/>
                    <a:pt x="61" y="50"/>
                    <a:pt x="64" y="54"/>
                  </a:cubicBezTo>
                  <a:cubicBezTo>
                    <a:pt x="67" y="58"/>
                    <a:pt x="73" y="58"/>
                    <a:pt x="73" y="60"/>
                  </a:cubicBezTo>
                  <a:cubicBezTo>
                    <a:pt x="73" y="63"/>
                    <a:pt x="75" y="67"/>
                    <a:pt x="79" y="68"/>
                  </a:cubicBezTo>
                  <a:cubicBezTo>
                    <a:pt x="83" y="69"/>
                    <a:pt x="84" y="73"/>
                    <a:pt x="87" y="74"/>
                  </a:cubicBezTo>
                  <a:cubicBezTo>
                    <a:pt x="89" y="74"/>
                    <a:pt x="90" y="77"/>
                    <a:pt x="88" y="81"/>
                  </a:cubicBezTo>
                  <a:cubicBezTo>
                    <a:pt x="87" y="84"/>
                    <a:pt x="88" y="87"/>
                    <a:pt x="95" y="89"/>
                  </a:cubicBezTo>
                  <a:cubicBezTo>
                    <a:pt x="102" y="92"/>
                    <a:pt x="99" y="93"/>
                    <a:pt x="105" y="98"/>
                  </a:cubicBezTo>
                  <a:cubicBezTo>
                    <a:pt x="110" y="103"/>
                    <a:pt x="126" y="120"/>
                    <a:pt x="129" y="125"/>
                  </a:cubicBezTo>
                  <a:cubicBezTo>
                    <a:pt x="132" y="130"/>
                    <a:pt x="133" y="134"/>
                    <a:pt x="134" y="137"/>
                  </a:cubicBezTo>
                  <a:cubicBezTo>
                    <a:pt x="136" y="141"/>
                    <a:pt x="132" y="142"/>
                    <a:pt x="134" y="145"/>
                  </a:cubicBezTo>
                  <a:cubicBezTo>
                    <a:pt x="136" y="148"/>
                    <a:pt x="130" y="147"/>
                    <a:pt x="130" y="149"/>
                  </a:cubicBezTo>
                  <a:cubicBezTo>
                    <a:pt x="131" y="152"/>
                    <a:pt x="134" y="163"/>
                    <a:pt x="139" y="163"/>
                  </a:cubicBezTo>
                  <a:cubicBezTo>
                    <a:pt x="145" y="164"/>
                    <a:pt x="151" y="171"/>
                    <a:pt x="156" y="174"/>
                  </a:cubicBezTo>
                  <a:cubicBezTo>
                    <a:pt x="160" y="178"/>
                    <a:pt x="167" y="177"/>
                    <a:pt x="174" y="180"/>
                  </a:cubicBezTo>
                  <a:cubicBezTo>
                    <a:pt x="180" y="182"/>
                    <a:pt x="186" y="188"/>
                    <a:pt x="196" y="191"/>
                  </a:cubicBezTo>
                  <a:cubicBezTo>
                    <a:pt x="206" y="194"/>
                    <a:pt x="215" y="198"/>
                    <a:pt x="221" y="202"/>
                  </a:cubicBezTo>
                  <a:cubicBezTo>
                    <a:pt x="228" y="206"/>
                    <a:pt x="235" y="204"/>
                    <a:pt x="244" y="201"/>
                  </a:cubicBezTo>
                  <a:cubicBezTo>
                    <a:pt x="253" y="197"/>
                    <a:pt x="260" y="202"/>
                    <a:pt x="265" y="204"/>
                  </a:cubicBezTo>
                  <a:cubicBezTo>
                    <a:pt x="267" y="205"/>
                    <a:pt x="272" y="209"/>
                    <a:pt x="277" y="213"/>
                  </a:cubicBezTo>
                  <a:cubicBezTo>
                    <a:pt x="281" y="207"/>
                    <a:pt x="285" y="201"/>
                    <a:pt x="286" y="20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02167" y="3707552"/>
              <a:ext cx="109930" cy="108035"/>
            </a:xfrm>
            <a:custGeom>
              <a:avLst/>
              <a:gdLst/>
              <a:ahLst/>
              <a:cxnLst>
                <a:cxn ang="0">
                  <a:pos x="42" y="31"/>
                </a:cxn>
                <a:cxn ang="0">
                  <a:pos x="48" y="25"/>
                </a:cxn>
                <a:cxn ang="0">
                  <a:pos x="43" y="22"/>
                </a:cxn>
                <a:cxn ang="0">
                  <a:pos x="38" y="23"/>
                </a:cxn>
                <a:cxn ang="0">
                  <a:pos x="38" y="0"/>
                </a:cxn>
                <a:cxn ang="0">
                  <a:pos x="19" y="0"/>
                </a:cxn>
                <a:cxn ang="0">
                  <a:pos x="16" y="8"/>
                </a:cxn>
                <a:cxn ang="0">
                  <a:pos x="24" y="19"/>
                </a:cxn>
                <a:cxn ang="0">
                  <a:pos x="9" y="21"/>
                </a:cxn>
                <a:cxn ang="0">
                  <a:pos x="0" y="33"/>
                </a:cxn>
                <a:cxn ang="0">
                  <a:pos x="12" y="44"/>
                </a:cxn>
                <a:cxn ang="0">
                  <a:pos x="28" y="47"/>
                </a:cxn>
                <a:cxn ang="0">
                  <a:pos x="28" y="47"/>
                </a:cxn>
                <a:cxn ang="0">
                  <a:pos x="36" y="40"/>
                </a:cxn>
                <a:cxn ang="0">
                  <a:pos x="42" y="31"/>
                </a:cxn>
              </a:cxnLst>
              <a:rect l="0" t="0" r="r" b="b"/>
              <a:pathLst>
                <a:path w="48" h="47">
                  <a:moveTo>
                    <a:pt x="42" y="31"/>
                  </a:moveTo>
                  <a:cubicBezTo>
                    <a:pt x="44" y="29"/>
                    <a:pt x="46" y="27"/>
                    <a:pt x="48" y="25"/>
                  </a:cubicBezTo>
                  <a:cubicBezTo>
                    <a:pt x="44" y="27"/>
                    <a:pt x="43" y="25"/>
                    <a:pt x="43" y="2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4" y="0"/>
                    <a:pt x="21" y="0"/>
                    <a:pt x="19" y="0"/>
                  </a:cubicBezTo>
                  <a:cubicBezTo>
                    <a:pt x="17" y="0"/>
                    <a:pt x="17" y="8"/>
                    <a:pt x="16" y="8"/>
                  </a:cubicBezTo>
                  <a:cubicBezTo>
                    <a:pt x="15" y="9"/>
                    <a:pt x="25" y="16"/>
                    <a:pt x="24" y="19"/>
                  </a:cubicBezTo>
                  <a:cubicBezTo>
                    <a:pt x="23" y="22"/>
                    <a:pt x="10" y="21"/>
                    <a:pt x="9" y="21"/>
                  </a:cubicBezTo>
                  <a:cubicBezTo>
                    <a:pt x="8" y="21"/>
                    <a:pt x="4" y="27"/>
                    <a:pt x="0" y="33"/>
                  </a:cubicBezTo>
                  <a:cubicBezTo>
                    <a:pt x="5" y="38"/>
                    <a:pt x="10" y="42"/>
                    <a:pt x="12" y="44"/>
                  </a:cubicBezTo>
                  <a:cubicBezTo>
                    <a:pt x="17" y="47"/>
                    <a:pt x="25" y="44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2" y="44"/>
                    <a:pt x="35" y="40"/>
                    <a:pt x="36" y="40"/>
                  </a:cubicBezTo>
                  <a:cubicBezTo>
                    <a:pt x="39" y="39"/>
                    <a:pt x="37" y="35"/>
                    <a:pt x="42" y="3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89353" y="3692390"/>
              <a:ext cx="32221" cy="68232"/>
            </a:xfrm>
            <a:custGeom>
              <a:avLst/>
              <a:gdLst/>
              <a:ahLst/>
              <a:cxnLst>
                <a:cxn ang="0">
                  <a:pos x="2" y="7"/>
                </a:cxn>
                <a:cxn ang="0">
                  <a:pos x="0" y="7"/>
                </a:cxn>
                <a:cxn ang="0">
                  <a:pos x="0" y="30"/>
                </a:cxn>
                <a:cxn ang="0">
                  <a:pos x="5" y="29"/>
                </a:cxn>
                <a:cxn ang="0">
                  <a:pos x="9" y="24"/>
                </a:cxn>
                <a:cxn ang="0">
                  <a:pos x="12" y="5"/>
                </a:cxn>
                <a:cxn ang="0">
                  <a:pos x="14" y="3"/>
                </a:cxn>
                <a:cxn ang="0">
                  <a:pos x="9" y="0"/>
                </a:cxn>
                <a:cxn ang="0">
                  <a:pos x="2" y="7"/>
                </a:cxn>
              </a:cxnLst>
              <a:rect l="0" t="0" r="r" b="b"/>
              <a:pathLst>
                <a:path w="14" h="30">
                  <a:moveTo>
                    <a:pt x="2" y="7"/>
                  </a:moveTo>
                  <a:cubicBezTo>
                    <a:pt x="2" y="7"/>
                    <a:pt x="1" y="7"/>
                    <a:pt x="0" y="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27"/>
                    <a:pt x="7" y="25"/>
                    <a:pt x="9" y="24"/>
                  </a:cubicBezTo>
                  <a:cubicBezTo>
                    <a:pt x="13" y="20"/>
                    <a:pt x="7" y="6"/>
                    <a:pt x="12" y="5"/>
                  </a:cubicBezTo>
                  <a:cubicBezTo>
                    <a:pt x="13" y="5"/>
                    <a:pt x="14" y="4"/>
                    <a:pt x="14" y="3"/>
                  </a:cubicBezTo>
                  <a:cubicBezTo>
                    <a:pt x="12" y="2"/>
                    <a:pt x="10" y="0"/>
                    <a:pt x="9" y="0"/>
                  </a:cubicBezTo>
                  <a:cubicBezTo>
                    <a:pt x="6" y="0"/>
                    <a:pt x="3" y="7"/>
                    <a:pt x="2" y="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66528" y="3641215"/>
              <a:ext cx="77710" cy="66338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23" y="19"/>
                </a:cxn>
                <a:cxn ang="0">
                  <a:pos x="1" y="23"/>
                </a:cxn>
                <a:cxn ang="0">
                  <a:pos x="16" y="26"/>
                </a:cxn>
                <a:cxn ang="0">
                  <a:pos x="31" y="28"/>
                </a:cxn>
                <a:cxn ang="0">
                  <a:pos x="34" y="6"/>
                </a:cxn>
                <a:cxn ang="0">
                  <a:pos x="16" y="3"/>
                </a:cxn>
              </a:cxnLst>
              <a:rect l="0" t="0" r="r" b="b"/>
              <a:pathLst>
                <a:path w="34" h="29">
                  <a:moveTo>
                    <a:pt x="16" y="3"/>
                  </a:moveTo>
                  <a:cubicBezTo>
                    <a:pt x="11" y="7"/>
                    <a:pt x="23" y="14"/>
                    <a:pt x="23" y="19"/>
                  </a:cubicBezTo>
                  <a:cubicBezTo>
                    <a:pt x="23" y="23"/>
                    <a:pt x="3" y="18"/>
                    <a:pt x="1" y="23"/>
                  </a:cubicBezTo>
                  <a:cubicBezTo>
                    <a:pt x="0" y="25"/>
                    <a:pt x="8" y="29"/>
                    <a:pt x="16" y="26"/>
                  </a:cubicBezTo>
                  <a:cubicBezTo>
                    <a:pt x="23" y="24"/>
                    <a:pt x="28" y="26"/>
                    <a:pt x="31" y="28"/>
                  </a:cubicBezTo>
                  <a:cubicBezTo>
                    <a:pt x="32" y="21"/>
                    <a:pt x="33" y="12"/>
                    <a:pt x="34" y="6"/>
                  </a:cubicBezTo>
                  <a:cubicBezTo>
                    <a:pt x="27" y="5"/>
                    <a:pt x="19" y="0"/>
                    <a:pt x="16" y="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36655" y="3652587"/>
              <a:ext cx="89082" cy="60651"/>
            </a:xfrm>
            <a:custGeom>
              <a:avLst/>
              <a:gdLst/>
              <a:ahLst/>
              <a:cxnLst>
                <a:cxn ang="0">
                  <a:pos x="15" y="19"/>
                </a:cxn>
                <a:cxn ang="0">
                  <a:pos x="39" y="14"/>
                </a:cxn>
                <a:cxn ang="0">
                  <a:pos x="9" y="2"/>
                </a:cxn>
                <a:cxn ang="0">
                  <a:pos x="3" y="1"/>
                </a:cxn>
                <a:cxn ang="0">
                  <a:pos x="0" y="23"/>
                </a:cxn>
                <a:cxn ang="0">
                  <a:pos x="1" y="24"/>
                </a:cxn>
                <a:cxn ang="0">
                  <a:pos x="15" y="19"/>
                </a:cxn>
              </a:cxnLst>
              <a:rect l="0" t="0" r="r" b="b"/>
              <a:pathLst>
                <a:path w="39" h="26">
                  <a:moveTo>
                    <a:pt x="15" y="19"/>
                  </a:moveTo>
                  <a:cubicBezTo>
                    <a:pt x="24" y="16"/>
                    <a:pt x="39" y="21"/>
                    <a:pt x="39" y="14"/>
                  </a:cubicBezTo>
                  <a:cubicBezTo>
                    <a:pt x="39" y="7"/>
                    <a:pt x="15" y="0"/>
                    <a:pt x="9" y="2"/>
                  </a:cubicBezTo>
                  <a:cubicBezTo>
                    <a:pt x="7" y="2"/>
                    <a:pt x="5" y="2"/>
                    <a:pt x="3" y="1"/>
                  </a:cubicBezTo>
                  <a:cubicBezTo>
                    <a:pt x="2" y="7"/>
                    <a:pt x="1" y="16"/>
                    <a:pt x="0" y="23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5" y="26"/>
                    <a:pt x="6" y="22"/>
                    <a:pt x="15" y="1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34841" y="3783366"/>
              <a:ext cx="109930" cy="111826"/>
            </a:xfrm>
            <a:custGeom>
              <a:avLst/>
              <a:gdLst/>
              <a:ahLst/>
              <a:cxnLst>
                <a:cxn ang="0">
                  <a:pos x="26" y="46"/>
                </a:cxn>
                <a:cxn ang="0">
                  <a:pos x="37" y="48"/>
                </a:cxn>
                <a:cxn ang="0">
                  <a:pos x="42" y="49"/>
                </a:cxn>
                <a:cxn ang="0">
                  <a:pos x="41" y="47"/>
                </a:cxn>
                <a:cxn ang="0">
                  <a:pos x="44" y="32"/>
                </a:cxn>
                <a:cxn ang="0">
                  <a:pos x="45" y="13"/>
                </a:cxn>
                <a:cxn ang="0">
                  <a:pos x="48" y="1"/>
                </a:cxn>
                <a:cxn ang="0">
                  <a:pos x="48" y="0"/>
                </a:cxn>
                <a:cxn ang="0">
                  <a:pos x="34" y="5"/>
                </a:cxn>
                <a:cxn ang="0">
                  <a:pos x="24" y="8"/>
                </a:cxn>
                <a:cxn ang="0">
                  <a:pos x="11" y="13"/>
                </a:cxn>
                <a:cxn ang="0">
                  <a:pos x="8" y="20"/>
                </a:cxn>
                <a:cxn ang="0">
                  <a:pos x="4" y="23"/>
                </a:cxn>
                <a:cxn ang="0">
                  <a:pos x="0" y="24"/>
                </a:cxn>
                <a:cxn ang="0">
                  <a:pos x="2" y="28"/>
                </a:cxn>
                <a:cxn ang="0">
                  <a:pos x="16" y="42"/>
                </a:cxn>
                <a:cxn ang="0">
                  <a:pos x="19" y="46"/>
                </a:cxn>
                <a:cxn ang="0">
                  <a:pos x="26" y="46"/>
                </a:cxn>
              </a:cxnLst>
              <a:rect l="0" t="0" r="r" b="b"/>
              <a:pathLst>
                <a:path w="48" h="49">
                  <a:moveTo>
                    <a:pt x="26" y="46"/>
                  </a:moveTo>
                  <a:cubicBezTo>
                    <a:pt x="28" y="48"/>
                    <a:pt x="34" y="46"/>
                    <a:pt x="37" y="48"/>
                  </a:cubicBezTo>
                  <a:cubicBezTo>
                    <a:pt x="38" y="49"/>
                    <a:pt x="40" y="49"/>
                    <a:pt x="42" y="49"/>
                  </a:cubicBezTo>
                  <a:cubicBezTo>
                    <a:pt x="42" y="48"/>
                    <a:pt x="41" y="47"/>
                    <a:pt x="41" y="47"/>
                  </a:cubicBezTo>
                  <a:cubicBezTo>
                    <a:pt x="39" y="43"/>
                    <a:pt x="42" y="37"/>
                    <a:pt x="44" y="32"/>
                  </a:cubicBezTo>
                  <a:cubicBezTo>
                    <a:pt x="45" y="27"/>
                    <a:pt x="42" y="16"/>
                    <a:pt x="45" y="13"/>
                  </a:cubicBezTo>
                  <a:cubicBezTo>
                    <a:pt x="48" y="10"/>
                    <a:pt x="46" y="8"/>
                    <a:pt x="48" y="1"/>
                  </a:cubicBezTo>
                  <a:cubicBezTo>
                    <a:pt x="48" y="1"/>
                    <a:pt x="48" y="0"/>
                    <a:pt x="48" y="0"/>
                  </a:cubicBezTo>
                  <a:cubicBezTo>
                    <a:pt x="42" y="0"/>
                    <a:pt x="36" y="5"/>
                    <a:pt x="34" y="5"/>
                  </a:cubicBezTo>
                  <a:cubicBezTo>
                    <a:pt x="32" y="5"/>
                    <a:pt x="25" y="3"/>
                    <a:pt x="24" y="8"/>
                  </a:cubicBezTo>
                  <a:cubicBezTo>
                    <a:pt x="23" y="12"/>
                    <a:pt x="18" y="12"/>
                    <a:pt x="11" y="13"/>
                  </a:cubicBezTo>
                  <a:cubicBezTo>
                    <a:pt x="5" y="13"/>
                    <a:pt x="8" y="19"/>
                    <a:pt x="8" y="20"/>
                  </a:cubicBezTo>
                  <a:cubicBezTo>
                    <a:pt x="7" y="21"/>
                    <a:pt x="4" y="23"/>
                    <a:pt x="4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0" y="27"/>
                    <a:pt x="2" y="28"/>
                  </a:cubicBezTo>
                  <a:cubicBezTo>
                    <a:pt x="6" y="31"/>
                    <a:pt x="11" y="39"/>
                    <a:pt x="16" y="42"/>
                  </a:cubicBezTo>
                  <a:cubicBezTo>
                    <a:pt x="18" y="43"/>
                    <a:pt x="19" y="44"/>
                    <a:pt x="19" y="46"/>
                  </a:cubicBezTo>
                  <a:cubicBezTo>
                    <a:pt x="22" y="46"/>
                    <a:pt x="24" y="46"/>
                    <a:pt x="26" y="4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81690" y="4039237"/>
              <a:ext cx="1027278" cy="1048127"/>
            </a:xfrm>
            <a:custGeom>
              <a:avLst/>
              <a:gdLst/>
              <a:ahLst/>
              <a:cxnLst>
                <a:cxn ang="0">
                  <a:pos x="253" y="427"/>
                </a:cxn>
                <a:cxn ang="0">
                  <a:pos x="260" y="429"/>
                </a:cxn>
                <a:cxn ang="0">
                  <a:pos x="289" y="379"/>
                </a:cxn>
                <a:cxn ang="0">
                  <a:pos x="307" y="343"/>
                </a:cxn>
                <a:cxn ang="0">
                  <a:pos x="337" y="326"/>
                </a:cxn>
                <a:cxn ang="0">
                  <a:pos x="372" y="316"/>
                </a:cxn>
                <a:cxn ang="0">
                  <a:pos x="386" y="290"/>
                </a:cxn>
                <a:cxn ang="0">
                  <a:pos x="397" y="264"/>
                </a:cxn>
                <a:cxn ang="0">
                  <a:pos x="401" y="211"/>
                </a:cxn>
                <a:cxn ang="0">
                  <a:pos x="409" y="206"/>
                </a:cxn>
                <a:cxn ang="0">
                  <a:pos x="445" y="158"/>
                </a:cxn>
                <a:cxn ang="0">
                  <a:pos x="406" y="104"/>
                </a:cxn>
                <a:cxn ang="0">
                  <a:pos x="336" y="96"/>
                </a:cxn>
                <a:cxn ang="0">
                  <a:pos x="295" y="74"/>
                </a:cxn>
                <a:cxn ang="0">
                  <a:pos x="291" y="67"/>
                </a:cxn>
                <a:cxn ang="0">
                  <a:pos x="264" y="60"/>
                </a:cxn>
                <a:cxn ang="0">
                  <a:pos x="258" y="13"/>
                </a:cxn>
                <a:cxn ang="0">
                  <a:pos x="222" y="32"/>
                </a:cxn>
                <a:cxn ang="0">
                  <a:pos x="191" y="39"/>
                </a:cxn>
                <a:cxn ang="0">
                  <a:pos x="165" y="40"/>
                </a:cxn>
                <a:cxn ang="0">
                  <a:pos x="157" y="1"/>
                </a:cxn>
                <a:cxn ang="0">
                  <a:pos x="129" y="17"/>
                </a:cxn>
                <a:cxn ang="0">
                  <a:pos x="107" y="15"/>
                </a:cxn>
                <a:cxn ang="0">
                  <a:pos x="120" y="32"/>
                </a:cxn>
                <a:cxn ang="0">
                  <a:pos x="105" y="46"/>
                </a:cxn>
                <a:cxn ang="0">
                  <a:pos x="84" y="49"/>
                </a:cxn>
                <a:cxn ang="0">
                  <a:pos x="48" y="42"/>
                </a:cxn>
                <a:cxn ang="0">
                  <a:pos x="45" y="59"/>
                </a:cxn>
                <a:cxn ang="0">
                  <a:pos x="46" y="108"/>
                </a:cxn>
                <a:cxn ang="0">
                  <a:pos x="12" y="120"/>
                </a:cxn>
                <a:cxn ang="0">
                  <a:pos x="2" y="144"/>
                </a:cxn>
                <a:cxn ang="0">
                  <a:pos x="15" y="168"/>
                </a:cxn>
                <a:cxn ang="0">
                  <a:pos x="38" y="172"/>
                </a:cxn>
                <a:cxn ang="0">
                  <a:pos x="65" y="184"/>
                </a:cxn>
                <a:cxn ang="0">
                  <a:pos x="99" y="174"/>
                </a:cxn>
                <a:cxn ang="0">
                  <a:pos x="124" y="206"/>
                </a:cxn>
                <a:cxn ang="0">
                  <a:pos x="150" y="217"/>
                </a:cxn>
                <a:cxn ang="0">
                  <a:pos x="158" y="242"/>
                </a:cxn>
                <a:cxn ang="0">
                  <a:pos x="186" y="265"/>
                </a:cxn>
                <a:cxn ang="0">
                  <a:pos x="182" y="293"/>
                </a:cxn>
                <a:cxn ang="0">
                  <a:pos x="199" y="317"/>
                </a:cxn>
                <a:cxn ang="0">
                  <a:pos x="222" y="337"/>
                </a:cxn>
                <a:cxn ang="0">
                  <a:pos x="230" y="375"/>
                </a:cxn>
                <a:cxn ang="0">
                  <a:pos x="187" y="415"/>
                </a:cxn>
                <a:cxn ang="0">
                  <a:pos x="205" y="426"/>
                </a:cxn>
                <a:cxn ang="0">
                  <a:pos x="232" y="443"/>
                </a:cxn>
              </a:cxnLst>
              <a:rect l="0" t="0" r="r" b="b"/>
              <a:pathLst>
                <a:path w="450" h="460">
                  <a:moveTo>
                    <a:pt x="238" y="455"/>
                  </a:moveTo>
                  <a:cubicBezTo>
                    <a:pt x="245" y="450"/>
                    <a:pt x="244" y="447"/>
                    <a:pt x="247" y="441"/>
                  </a:cubicBezTo>
                  <a:cubicBezTo>
                    <a:pt x="250" y="435"/>
                    <a:pt x="247" y="432"/>
                    <a:pt x="253" y="427"/>
                  </a:cubicBezTo>
                  <a:cubicBezTo>
                    <a:pt x="258" y="422"/>
                    <a:pt x="252" y="418"/>
                    <a:pt x="259" y="415"/>
                  </a:cubicBezTo>
                  <a:cubicBezTo>
                    <a:pt x="266" y="412"/>
                    <a:pt x="265" y="418"/>
                    <a:pt x="259" y="425"/>
                  </a:cubicBezTo>
                  <a:cubicBezTo>
                    <a:pt x="253" y="432"/>
                    <a:pt x="252" y="434"/>
                    <a:pt x="260" y="429"/>
                  </a:cubicBezTo>
                  <a:cubicBezTo>
                    <a:pt x="267" y="423"/>
                    <a:pt x="270" y="416"/>
                    <a:pt x="274" y="407"/>
                  </a:cubicBezTo>
                  <a:cubicBezTo>
                    <a:pt x="279" y="398"/>
                    <a:pt x="282" y="395"/>
                    <a:pt x="286" y="395"/>
                  </a:cubicBezTo>
                  <a:cubicBezTo>
                    <a:pt x="289" y="394"/>
                    <a:pt x="289" y="385"/>
                    <a:pt x="289" y="379"/>
                  </a:cubicBezTo>
                  <a:cubicBezTo>
                    <a:pt x="288" y="372"/>
                    <a:pt x="286" y="366"/>
                    <a:pt x="289" y="362"/>
                  </a:cubicBezTo>
                  <a:cubicBezTo>
                    <a:pt x="292" y="358"/>
                    <a:pt x="289" y="354"/>
                    <a:pt x="293" y="354"/>
                  </a:cubicBezTo>
                  <a:cubicBezTo>
                    <a:pt x="296" y="354"/>
                    <a:pt x="301" y="348"/>
                    <a:pt x="307" y="343"/>
                  </a:cubicBezTo>
                  <a:cubicBezTo>
                    <a:pt x="312" y="337"/>
                    <a:pt x="316" y="337"/>
                    <a:pt x="322" y="336"/>
                  </a:cubicBezTo>
                  <a:cubicBezTo>
                    <a:pt x="327" y="336"/>
                    <a:pt x="324" y="334"/>
                    <a:pt x="328" y="333"/>
                  </a:cubicBezTo>
                  <a:cubicBezTo>
                    <a:pt x="332" y="332"/>
                    <a:pt x="334" y="328"/>
                    <a:pt x="337" y="326"/>
                  </a:cubicBezTo>
                  <a:cubicBezTo>
                    <a:pt x="339" y="324"/>
                    <a:pt x="349" y="326"/>
                    <a:pt x="355" y="326"/>
                  </a:cubicBezTo>
                  <a:cubicBezTo>
                    <a:pt x="361" y="326"/>
                    <a:pt x="365" y="327"/>
                    <a:pt x="365" y="323"/>
                  </a:cubicBezTo>
                  <a:cubicBezTo>
                    <a:pt x="365" y="319"/>
                    <a:pt x="368" y="316"/>
                    <a:pt x="372" y="316"/>
                  </a:cubicBezTo>
                  <a:cubicBezTo>
                    <a:pt x="375" y="316"/>
                    <a:pt x="377" y="315"/>
                    <a:pt x="377" y="310"/>
                  </a:cubicBezTo>
                  <a:cubicBezTo>
                    <a:pt x="377" y="305"/>
                    <a:pt x="378" y="302"/>
                    <a:pt x="381" y="300"/>
                  </a:cubicBezTo>
                  <a:cubicBezTo>
                    <a:pt x="384" y="298"/>
                    <a:pt x="385" y="293"/>
                    <a:pt x="386" y="290"/>
                  </a:cubicBezTo>
                  <a:cubicBezTo>
                    <a:pt x="387" y="286"/>
                    <a:pt x="390" y="288"/>
                    <a:pt x="390" y="284"/>
                  </a:cubicBezTo>
                  <a:cubicBezTo>
                    <a:pt x="390" y="279"/>
                    <a:pt x="392" y="274"/>
                    <a:pt x="392" y="270"/>
                  </a:cubicBezTo>
                  <a:cubicBezTo>
                    <a:pt x="392" y="266"/>
                    <a:pt x="396" y="267"/>
                    <a:pt x="397" y="264"/>
                  </a:cubicBezTo>
                  <a:cubicBezTo>
                    <a:pt x="399" y="261"/>
                    <a:pt x="396" y="258"/>
                    <a:pt x="399" y="250"/>
                  </a:cubicBezTo>
                  <a:cubicBezTo>
                    <a:pt x="401" y="242"/>
                    <a:pt x="399" y="235"/>
                    <a:pt x="399" y="228"/>
                  </a:cubicBezTo>
                  <a:cubicBezTo>
                    <a:pt x="399" y="221"/>
                    <a:pt x="399" y="214"/>
                    <a:pt x="401" y="211"/>
                  </a:cubicBezTo>
                  <a:cubicBezTo>
                    <a:pt x="404" y="209"/>
                    <a:pt x="402" y="208"/>
                    <a:pt x="400" y="207"/>
                  </a:cubicBezTo>
                  <a:cubicBezTo>
                    <a:pt x="398" y="206"/>
                    <a:pt x="401" y="203"/>
                    <a:pt x="402" y="204"/>
                  </a:cubicBezTo>
                  <a:cubicBezTo>
                    <a:pt x="404" y="204"/>
                    <a:pt x="406" y="208"/>
                    <a:pt x="409" y="206"/>
                  </a:cubicBezTo>
                  <a:cubicBezTo>
                    <a:pt x="413" y="204"/>
                    <a:pt x="416" y="195"/>
                    <a:pt x="418" y="188"/>
                  </a:cubicBezTo>
                  <a:cubicBezTo>
                    <a:pt x="421" y="181"/>
                    <a:pt x="426" y="182"/>
                    <a:pt x="429" y="180"/>
                  </a:cubicBezTo>
                  <a:cubicBezTo>
                    <a:pt x="433" y="179"/>
                    <a:pt x="440" y="170"/>
                    <a:pt x="445" y="158"/>
                  </a:cubicBezTo>
                  <a:cubicBezTo>
                    <a:pt x="450" y="146"/>
                    <a:pt x="445" y="134"/>
                    <a:pt x="443" y="125"/>
                  </a:cubicBezTo>
                  <a:cubicBezTo>
                    <a:pt x="441" y="117"/>
                    <a:pt x="438" y="118"/>
                    <a:pt x="433" y="119"/>
                  </a:cubicBezTo>
                  <a:cubicBezTo>
                    <a:pt x="428" y="119"/>
                    <a:pt x="418" y="118"/>
                    <a:pt x="406" y="104"/>
                  </a:cubicBezTo>
                  <a:cubicBezTo>
                    <a:pt x="393" y="91"/>
                    <a:pt x="381" y="92"/>
                    <a:pt x="373" y="94"/>
                  </a:cubicBezTo>
                  <a:cubicBezTo>
                    <a:pt x="365" y="96"/>
                    <a:pt x="356" y="90"/>
                    <a:pt x="351" y="89"/>
                  </a:cubicBezTo>
                  <a:cubicBezTo>
                    <a:pt x="345" y="87"/>
                    <a:pt x="340" y="94"/>
                    <a:pt x="336" y="96"/>
                  </a:cubicBezTo>
                  <a:cubicBezTo>
                    <a:pt x="332" y="97"/>
                    <a:pt x="338" y="90"/>
                    <a:pt x="338" y="85"/>
                  </a:cubicBezTo>
                  <a:cubicBezTo>
                    <a:pt x="338" y="80"/>
                    <a:pt x="323" y="74"/>
                    <a:pt x="312" y="69"/>
                  </a:cubicBezTo>
                  <a:cubicBezTo>
                    <a:pt x="300" y="65"/>
                    <a:pt x="295" y="67"/>
                    <a:pt x="295" y="74"/>
                  </a:cubicBezTo>
                  <a:cubicBezTo>
                    <a:pt x="295" y="81"/>
                    <a:pt x="291" y="72"/>
                    <a:pt x="287" y="80"/>
                  </a:cubicBezTo>
                  <a:cubicBezTo>
                    <a:pt x="284" y="87"/>
                    <a:pt x="277" y="82"/>
                    <a:pt x="281" y="80"/>
                  </a:cubicBezTo>
                  <a:cubicBezTo>
                    <a:pt x="286" y="77"/>
                    <a:pt x="290" y="72"/>
                    <a:pt x="291" y="67"/>
                  </a:cubicBezTo>
                  <a:cubicBezTo>
                    <a:pt x="293" y="62"/>
                    <a:pt x="275" y="58"/>
                    <a:pt x="268" y="61"/>
                  </a:cubicBezTo>
                  <a:cubicBezTo>
                    <a:pt x="262" y="63"/>
                    <a:pt x="266" y="72"/>
                    <a:pt x="261" y="70"/>
                  </a:cubicBezTo>
                  <a:cubicBezTo>
                    <a:pt x="256" y="67"/>
                    <a:pt x="260" y="60"/>
                    <a:pt x="264" y="60"/>
                  </a:cubicBezTo>
                  <a:cubicBezTo>
                    <a:pt x="268" y="61"/>
                    <a:pt x="273" y="52"/>
                    <a:pt x="275" y="46"/>
                  </a:cubicBezTo>
                  <a:cubicBezTo>
                    <a:pt x="278" y="40"/>
                    <a:pt x="271" y="39"/>
                    <a:pt x="266" y="34"/>
                  </a:cubicBezTo>
                  <a:cubicBezTo>
                    <a:pt x="262" y="29"/>
                    <a:pt x="263" y="15"/>
                    <a:pt x="258" y="13"/>
                  </a:cubicBezTo>
                  <a:cubicBezTo>
                    <a:pt x="253" y="17"/>
                    <a:pt x="247" y="25"/>
                    <a:pt x="245" y="31"/>
                  </a:cubicBezTo>
                  <a:cubicBezTo>
                    <a:pt x="242" y="38"/>
                    <a:pt x="239" y="34"/>
                    <a:pt x="233" y="36"/>
                  </a:cubicBezTo>
                  <a:cubicBezTo>
                    <a:pt x="226" y="38"/>
                    <a:pt x="223" y="35"/>
                    <a:pt x="222" y="32"/>
                  </a:cubicBezTo>
                  <a:cubicBezTo>
                    <a:pt x="220" y="30"/>
                    <a:pt x="214" y="32"/>
                    <a:pt x="209" y="32"/>
                  </a:cubicBezTo>
                  <a:cubicBezTo>
                    <a:pt x="205" y="32"/>
                    <a:pt x="207" y="37"/>
                    <a:pt x="204" y="39"/>
                  </a:cubicBezTo>
                  <a:cubicBezTo>
                    <a:pt x="201" y="41"/>
                    <a:pt x="194" y="36"/>
                    <a:pt x="191" y="39"/>
                  </a:cubicBezTo>
                  <a:cubicBezTo>
                    <a:pt x="188" y="42"/>
                    <a:pt x="186" y="39"/>
                    <a:pt x="185" y="41"/>
                  </a:cubicBezTo>
                  <a:cubicBezTo>
                    <a:pt x="184" y="44"/>
                    <a:pt x="179" y="42"/>
                    <a:pt x="178" y="44"/>
                  </a:cubicBezTo>
                  <a:cubicBezTo>
                    <a:pt x="176" y="46"/>
                    <a:pt x="172" y="47"/>
                    <a:pt x="165" y="40"/>
                  </a:cubicBezTo>
                  <a:cubicBezTo>
                    <a:pt x="159" y="33"/>
                    <a:pt x="160" y="22"/>
                    <a:pt x="163" y="20"/>
                  </a:cubicBezTo>
                  <a:cubicBezTo>
                    <a:pt x="166" y="18"/>
                    <a:pt x="166" y="12"/>
                    <a:pt x="162" y="11"/>
                  </a:cubicBezTo>
                  <a:cubicBezTo>
                    <a:pt x="158" y="9"/>
                    <a:pt x="162" y="2"/>
                    <a:pt x="157" y="1"/>
                  </a:cubicBezTo>
                  <a:cubicBezTo>
                    <a:pt x="153" y="0"/>
                    <a:pt x="153" y="7"/>
                    <a:pt x="150" y="8"/>
                  </a:cubicBezTo>
                  <a:cubicBezTo>
                    <a:pt x="147" y="9"/>
                    <a:pt x="140" y="14"/>
                    <a:pt x="136" y="13"/>
                  </a:cubicBezTo>
                  <a:cubicBezTo>
                    <a:pt x="133" y="12"/>
                    <a:pt x="129" y="14"/>
                    <a:pt x="129" y="17"/>
                  </a:cubicBezTo>
                  <a:cubicBezTo>
                    <a:pt x="129" y="21"/>
                    <a:pt x="125" y="20"/>
                    <a:pt x="124" y="17"/>
                  </a:cubicBezTo>
                  <a:cubicBezTo>
                    <a:pt x="124" y="14"/>
                    <a:pt x="116" y="16"/>
                    <a:pt x="114" y="14"/>
                  </a:cubicBezTo>
                  <a:cubicBezTo>
                    <a:pt x="112" y="12"/>
                    <a:pt x="103" y="13"/>
                    <a:pt x="107" y="15"/>
                  </a:cubicBezTo>
                  <a:cubicBezTo>
                    <a:pt x="111" y="17"/>
                    <a:pt x="111" y="20"/>
                    <a:pt x="111" y="23"/>
                  </a:cubicBezTo>
                  <a:cubicBezTo>
                    <a:pt x="111" y="27"/>
                    <a:pt x="114" y="26"/>
                    <a:pt x="114" y="31"/>
                  </a:cubicBezTo>
                  <a:cubicBezTo>
                    <a:pt x="114" y="35"/>
                    <a:pt x="118" y="32"/>
                    <a:pt x="120" y="32"/>
                  </a:cubicBezTo>
                  <a:cubicBezTo>
                    <a:pt x="123" y="32"/>
                    <a:pt x="123" y="36"/>
                    <a:pt x="119" y="37"/>
                  </a:cubicBezTo>
                  <a:cubicBezTo>
                    <a:pt x="115" y="37"/>
                    <a:pt x="113" y="39"/>
                    <a:pt x="112" y="43"/>
                  </a:cubicBezTo>
                  <a:cubicBezTo>
                    <a:pt x="111" y="46"/>
                    <a:pt x="108" y="44"/>
                    <a:pt x="105" y="46"/>
                  </a:cubicBezTo>
                  <a:cubicBezTo>
                    <a:pt x="102" y="49"/>
                    <a:pt x="99" y="52"/>
                    <a:pt x="97" y="51"/>
                  </a:cubicBezTo>
                  <a:cubicBezTo>
                    <a:pt x="95" y="49"/>
                    <a:pt x="93" y="50"/>
                    <a:pt x="91" y="52"/>
                  </a:cubicBezTo>
                  <a:cubicBezTo>
                    <a:pt x="89" y="53"/>
                    <a:pt x="88" y="52"/>
                    <a:pt x="84" y="49"/>
                  </a:cubicBezTo>
                  <a:cubicBezTo>
                    <a:pt x="82" y="47"/>
                    <a:pt x="80" y="42"/>
                    <a:pt x="76" y="37"/>
                  </a:cubicBezTo>
                  <a:cubicBezTo>
                    <a:pt x="73" y="39"/>
                    <a:pt x="68" y="41"/>
                    <a:pt x="65" y="41"/>
                  </a:cubicBezTo>
                  <a:cubicBezTo>
                    <a:pt x="61" y="41"/>
                    <a:pt x="48" y="40"/>
                    <a:pt x="48" y="42"/>
                  </a:cubicBezTo>
                  <a:cubicBezTo>
                    <a:pt x="47" y="44"/>
                    <a:pt x="49" y="48"/>
                    <a:pt x="51" y="48"/>
                  </a:cubicBezTo>
                  <a:cubicBezTo>
                    <a:pt x="53" y="49"/>
                    <a:pt x="57" y="50"/>
                    <a:pt x="53" y="53"/>
                  </a:cubicBezTo>
                  <a:cubicBezTo>
                    <a:pt x="49" y="56"/>
                    <a:pt x="45" y="52"/>
                    <a:pt x="45" y="59"/>
                  </a:cubicBezTo>
                  <a:cubicBezTo>
                    <a:pt x="45" y="66"/>
                    <a:pt x="54" y="71"/>
                    <a:pt x="52" y="77"/>
                  </a:cubicBezTo>
                  <a:cubicBezTo>
                    <a:pt x="51" y="81"/>
                    <a:pt x="50" y="89"/>
                    <a:pt x="50" y="93"/>
                  </a:cubicBezTo>
                  <a:cubicBezTo>
                    <a:pt x="50" y="96"/>
                    <a:pt x="49" y="107"/>
                    <a:pt x="46" y="108"/>
                  </a:cubicBezTo>
                  <a:cubicBezTo>
                    <a:pt x="43" y="109"/>
                    <a:pt x="40" y="105"/>
                    <a:pt x="36" y="109"/>
                  </a:cubicBezTo>
                  <a:cubicBezTo>
                    <a:pt x="32" y="112"/>
                    <a:pt x="27" y="110"/>
                    <a:pt x="22" y="114"/>
                  </a:cubicBezTo>
                  <a:cubicBezTo>
                    <a:pt x="18" y="117"/>
                    <a:pt x="13" y="116"/>
                    <a:pt x="12" y="120"/>
                  </a:cubicBezTo>
                  <a:cubicBezTo>
                    <a:pt x="12" y="125"/>
                    <a:pt x="8" y="127"/>
                    <a:pt x="9" y="131"/>
                  </a:cubicBezTo>
                  <a:cubicBezTo>
                    <a:pt x="10" y="135"/>
                    <a:pt x="7" y="134"/>
                    <a:pt x="4" y="137"/>
                  </a:cubicBezTo>
                  <a:cubicBezTo>
                    <a:pt x="1" y="140"/>
                    <a:pt x="4" y="142"/>
                    <a:pt x="2" y="144"/>
                  </a:cubicBezTo>
                  <a:cubicBezTo>
                    <a:pt x="0" y="147"/>
                    <a:pt x="3" y="150"/>
                    <a:pt x="5" y="154"/>
                  </a:cubicBezTo>
                  <a:cubicBezTo>
                    <a:pt x="7" y="158"/>
                    <a:pt x="10" y="160"/>
                    <a:pt x="10" y="164"/>
                  </a:cubicBezTo>
                  <a:cubicBezTo>
                    <a:pt x="9" y="167"/>
                    <a:pt x="12" y="168"/>
                    <a:pt x="15" y="168"/>
                  </a:cubicBezTo>
                  <a:cubicBezTo>
                    <a:pt x="19" y="168"/>
                    <a:pt x="16" y="174"/>
                    <a:pt x="21" y="174"/>
                  </a:cubicBezTo>
                  <a:cubicBezTo>
                    <a:pt x="27" y="174"/>
                    <a:pt x="32" y="176"/>
                    <a:pt x="33" y="173"/>
                  </a:cubicBezTo>
                  <a:cubicBezTo>
                    <a:pt x="35" y="170"/>
                    <a:pt x="38" y="167"/>
                    <a:pt x="38" y="172"/>
                  </a:cubicBezTo>
                  <a:cubicBezTo>
                    <a:pt x="38" y="176"/>
                    <a:pt x="37" y="188"/>
                    <a:pt x="41" y="186"/>
                  </a:cubicBezTo>
                  <a:cubicBezTo>
                    <a:pt x="45" y="185"/>
                    <a:pt x="52" y="185"/>
                    <a:pt x="56" y="187"/>
                  </a:cubicBezTo>
                  <a:cubicBezTo>
                    <a:pt x="59" y="188"/>
                    <a:pt x="63" y="187"/>
                    <a:pt x="65" y="184"/>
                  </a:cubicBezTo>
                  <a:cubicBezTo>
                    <a:pt x="68" y="182"/>
                    <a:pt x="70" y="182"/>
                    <a:pt x="75" y="179"/>
                  </a:cubicBezTo>
                  <a:cubicBezTo>
                    <a:pt x="80" y="177"/>
                    <a:pt x="84" y="173"/>
                    <a:pt x="88" y="173"/>
                  </a:cubicBezTo>
                  <a:cubicBezTo>
                    <a:pt x="93" y="173"/>
                    <a:pt x="100" y="171"/>
                    <a:pt x="99" y="174"/>
                  </a:cubicBezTo>
                  <a:cubicBezTo>
                    <a:pt x="98" y="177"/>
                    <a:pt x="97" y="190"/>
                    <a:pt x="103" y="196"/>
                  </a:cubicBezTo>
                  <a:cubicBezTo>
                    <a:pt x="108" y="202"/>
                    <a:pt x="111" y="205"/>
                    <a:pt x="116" y="204"/>
                  </a:cubicBezTo>
                  <a:cubicBezTo>
                    <a:pt x="121" y="203"/>
                    <a:pt x="120" y="206"/>
                    <a:pt x="124" y="206"/>
                  </a:cubicBezTo>
                  <a:cubicBezTo>
                    <a:pt x="128" y="205"/>
                    <a:pt x="125" y="210"/>
                    <a:pt x="129" y="210"/>
                  </a:cubicBezTo>
                  <a:cubicBezTo>
                    <a:pt x="132" y="210"/>
                    <a:pt x="138" y="210"/>
                    <a:pt x="138" y="214"/>
                  </a:cubicBezTo>
                  <a:cubicBezTo>
                    <a:pt x="138" y="218"/>
                    <a:pt x="148" y="215"/>
                    <a:pt x="150" y="217"/>
                  </a:cubicBezTo>
                  <a:cubicBezTo>
                    <a:pt x="153" y="219"/>
                    <a:pt x="155" y="220"/>
                    <a:pt x="155" y="224"/>
                  </a:cubicBezTo>
                  <a:cubicBezTo>
                    <a:pt x="154" y="228"/>
                    <a:pt x="160" y="231"/>
                    <a:pt x="156" y="233"/>
                  </a:cubicBezTo>
                  <a:cubicBezTo>
                    <a:pt x="153" y="235"/>
                    <a:pt x="157" y="238"/>
                    <a:pt x="158" y="242"/>
                  </a:cubicBezTo>
                  <a:cubicBezTo>
                    <a:pt x="158" y="247"/>
                    <a:pt x="163" y="248"/>
                    <a:pt x="170" y="248"/>
                  </a:cubicBezTo>
                  <a:cubicBezTo>
                    <a:pt x="177" y="248"/>
                    <a:pt x="179" y="248"/>
                    <a:pt x="179" y="254"/>
                  </a:cubicBezTo>
                  <a:cubicBezTo>
                    <a:pt x="179" y="259"/>
                    <a:pt x="184" y="260"/>
                    <a:pt x="186" y="265"/>
                  </a:cubicBezTo>
                  <a:cubicBezTo>
                    <a:pt x="188" y="270"/>
                    <a:pt x="184" y="275"/>
                    <a:pt x="185" y="279"/>
                  </a:cubicBezTo>
                  <a:cubicBezTo>
                    <a:pt x="185" y="282"/>
                    <a:pt x="183" y="286"/>
                    <a:pt x="181" y="287"/>
                  </a:cubicBezTo>
                  <a:cubicBezTo>
                    <a:pt x="184" y="290"/>
                    <a:pt x="184" y="292"/>
                    <a:pt x="182" y="293"/>
                  </a:cubicBezTo>
                  <a:cubicBezTo>
                    <a:pt x="179" y="295"/>
                    <a:pt x="185" y="299"/>
                    <a:pt x="184" y="307"/>
                  </a:cubicBezTo>
                  <a:cubicBezTo>
                    <a:pt x="182" y="314"/>
                    <a:pt x="182" y="316"/>
                    <a:pt x="190" y="316"/>
                  </a:cubicBezTo>
                  <a:cubicBezTo>
                    <a:pt x="197" y="316"/>
                    <a:pt x="197" y="319"/>
                    <a:pt x="199" y="317"/>
                  </a:cubicBezTo>
                  <a:cubicBezTo>
                    <a:pt x="202" y="315"/>
                    <a:pt x="206" y="323"/>
                    <a:pt x="207" y="326"/>
                  </a:cubicBezTo>
                  <a:cubicBezTo>
                    <a:pt x="208" y="330"/>
                    <a:pt x="211" y="339"/>
                    <a:pt x="213" y="339"/>
                  </a:cubicBezTo>
                  <a:cubicBezTo>
                    <a:pt x="214" y="339"/>
                    <a:pt x="218" y="335"/>
                    <a:pt x="222" y="337"/>
                  </a:cubicBezTo>
                  <a:cubicBezTo>
                    <a:pt x="226" y="339"/>
                    <a:pt x="221" y="351"/>
                    <a:pt x="221" y="357"/>
                  </a:cubicBezTo>
                  <a:cubicBezTo>
                    <a:pt x="224" y="357"/>
                    <a:pt x="227" y="357"/>
                    <a:pt x="228" y="358"/>
                  </a:cubicBezTo>
                  <a:cubicBezTo>
                    <a:pt x="230" y="359"/>
                    <a:pt x="231" y="372"/>
                    <a:pt x="230" y="375"/>
                  </a:cubicBezTo>
                  <a:cubicBezTo>
                    <a:pt x="229" y="377"/>
                    <a:pt x="221" y="380"/>
                    <a:pt x="217" y="382"/>
                  </a:cubicBezTo>
                  <a:cubicBezTo>
                    <a:pt x="212" y="385"/>
                    <a:pt x="202" y="395"/>
                    <a:pt x="197" y="403"/>
                  </a:cubicBezTo>
                  <a:cubicBezTo>
                    <a:pt x="194" y="408"/>
                    <a:pt x="190" y="411"/>
                    <a:pt x="187" y="415"/>
                  </a:cubicBezTo>
                  <a:cubicBezTo>
                    <a:pt x="189" y="415"/>
                    <a:pt x="190" y="415"/>
                    <a:pt x="191" y="415"/>
                  </a:cubicBezTo>
                  <a:cubicBezTo>
                    <a:pt x="193" y="413"/>
                    <a:pt x="196" y="413"/>
                    <a:pt x="200" y="418"/>
                  </a:cubicBezTo>
                  <a:cubicBezTo>
                    <a:pt x="204" y="423"/>
                    <a:pt x="204" y="426"/>
                    <a:pt x="205" y="426"/>
                  </a:cubicBezTo>
                  <a:cubicBezTo>
                    <a:pt x="207" y="426"/>
                    <a:pt x="209" y="420"/>
                    <a:pt x="212" y="424"/>
                  </a:cubicBezTo>
                  <a:cubicBezTo>
                    <a:pt x="215" y="428"/>
                    <a:pt x="223" y="432"/>
                    <a:pt x="224" y="434"/>
                  </a:cubicBezTo>
                  <a:cubicBezTo>
                    <a:pt x="226" y="436"/>
                    <a:pt x="232" y="437"/>
                    <a:pt x="232" y="443"/>
                  </a:cubicBezTo>
                  <a:cubicBezTo>
                    <a:pt x="232" y="446"/>
                    <a:pt x="230" y="454"/>
                    <a:pt x="233" y="460"/>
                  </a:cubicBezTo>
                  <a:cubicBezTo>
                    <a:pt x="235" y="458"/>
                    <a:pt x="236" y="456"/>
                    <a:pt x="238" y="45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7295" y="4981225"/>
              <a:ext cx="126989" cy="140256"/>
            </a:xfrm>
            <a:custGeom>
              <a:avLst/>
              <a:gdLst/>
              <a:ahLst/>
              <a:cxnLst>
                <a:cxn ang="0">
                  <a:pos x="55" y="30"/>
                </a:cxn>
                <a:cxn ang="0">
                  <a:pos x="47" y="21"/>
                </a:cxn>
                <a:cxn ang="0">
                  <a:pos x="35" y="11"/>
                </a:cxn>
                <a:cxn ang="0">
                  <a:pos x="28" y="13"/>
                </a:cxn>
                <a:cxn ang="0">
                  <a:pos x="23" y="5"/>
                </a:cxn>
                <a:cxn ang="0">
                  <a:pos x="14" y="2"/>
                </a:cxn>
                <a:cxn ang="0">
                  <a:pos x="10" y="2"/>
                </a:cxn>
                <a:cxn ang="0">
                  <a:pos x="7" y="8"/>
                </a:cxn>
                <a:cxn ang="0">
                  <a:pos x="3" y="27"/>
                </a:cxn>
                <a:cxn ang="0">
                  <a:pos x="0" y="42"/>
                </a:cxn>
                <a:cxn ang="0">
                  <a:pos x="3" y="49"/>
                </a:cxn>
                <a:cxn ang="0">
                  <a:pos x="2" y="54"/>
                </a:cxn>
                <a:cxn ang="0">
                  <a:pos x="7" y="56"/>
                </a:cxn>
                <a:cxn ang="0">
                  <a:pos x="21" y="60"/>
                </a:cxn>
                <a:cxn ang="0">
                  <a:pos x="30" y="60"/>
                </a:cxn>
                <a:cxn ang="0">
                  <a:pos x="47" y="57"/>
                </a:cxn>
                <a:cxn ang="0">
                  <a:pos x="56" y="47"/>
                </a:cxn>
                <a:cxn ang="0">
                  <a:pos x="55" y="30"/>
                </a:cxn>
              </a:cxnLst>
              <a:rect l="0" t="0" r="r" b="b"/>
              <a:pathLst>
                <a:path w="56" h="62">
                  <a:moveTo>
                    <a:pt x="55" y="30"/>
                  </a:moveTo>
                  <a:cubicBezTo>
                    <a:pt x="55" y="24"/>
                    <a:pt x="49" y="23"/>
                    <a:pt x="47" y="21"/>
                  </a:cubicBezTo>
                  <a:cubicBezTo>
                    <a:pt x="46" y="19"/>
                    <a:pt x="38" y="15"/>
                    <a:pt x="35" y="11"/>
                  </a:cubicBezTo>
                  <a:cubicBezTo>
                    <a:pt x="32" y="7"/>
                    <a:pt x="30" y="13"/>
                    <a:pt x="28" y="13"/>
                  </a:cubicBezTo>
                  <a:cubicBezTo>
                    <a:pt x="27" y="13"/>
                    <a:pt x="27" y="10"/>
                    <a:pt x="23" y="5"/>
                  </a:cubicBezTo>
                  <a:cubicBezTo>
                    <a:pt x="19" y="0"/>
                    <a:pt x="16" y="0"/>
                    <a:pt x="14" y="2"/>
                  </a:cubicBezTo>
                  <a:cubicBezTo>
                    <a:pt x="13" y="2"/>
                    <a:pt x="12" y="2"/>
                    <a:pt x="10" y="2"/>
                  </a:cubicBezTo>
                  <a:cubicBezTo>
                    <a:pt x="8" y="4"/>
                    <a:pt x="7" y="6"/>
                    <a:pt x="7" y="8"/>
                  </a:cubicBezTo>
                  <a:cubicBezTo>
                    <a:pt x="7" y="13"/>
                    <a:pt x="3" y="18"/>
                    <a:pt x="3" y="27"/>
                  </a:cubicBezTo>
                  <a:cubicBezTo>
                    <a:pt x="3" y="36"/>
                    <a:pt x="0" y="35"/>
                    <a:pt x="0" y="42"/>
                  </a:cubicBezTo>
                  <a:cubicBezTo>
                    <a:pt x="0" y="49"/>
                    <a:pt x="2" y="48"/>
                    <a:pt x="3" y="49"/>
                  </a:cubicBezTo>
                  <a:cubicBezTo>
                    <a:pt x="4" y="49"/>
                    <a:pt x="3" y="52"/>
                    <a:pt x="2" y="54"/>
                  </a:cubicBezTo>
                  <a:cubicBezTo>
                    <a:pt x="3" y="55"/>
                    <a:pt x="5" y="56"/>
                    <a:pt x="7" y="56"/>
                  </a:cubicBezTo>
                  <a:cubicBezTo>
                    <a:pt x="11" y="55"/>
                    <a:pt x="16" y="57"/>
                    <a:pt x="21" y="60"/>
                  </a:cubicBezTo>
                  <a:cubicBezTo>
                    <a:pt x="27" y="62"/>
                    <a:pt x="25" y="59"/>
                    <a:pt x="30" y="60"/>
                  </a:cubicBezTo>
                  <a:cubicBezTo>
                    <a:pt x="35" y="60"/>
                    <a:pt x="41" y="61"/>
                    <a:pt x="47" y="57"/>
                  </a:cubicBezTo>
                  <a:cubicBezTo>
                    <a:pt x="51" y="55"/>
                    <a:pt x="53" y="51"/>
                    <a:pt x="56" y="47"/>
                  </a:cubicBezTo>
                  <a:cubicBezTo>
                    <a:pt x="53" y="41"/>
                    <a:pt x="55" y="33"/>
                    <a:pt x="55" y="3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89272" y="4748097"/>
              <a:ext cx="521221" cy="1027278"/>
            </a:xfrm>
            <a:custGeom>
              <a:avLst/>
              <a:gdLst/>
              <a:ahLst/>
              <a:cxnLst>
                <a:cxn ang="0">
                  <a:pos x="65" y="427"/>
                </a:cxn>
                <a:cxn ang="0">
                  <a:pos x="60" y="417"/>
                </a:cxn>
                <a:cxn ang="0">
                  <a:pos x="56" y="448"/>
                </a:cxn>
                <a:cxn ang="0">
                  <a:pos x="80" y="449"/>
                </a:cxn>
                <a:cxn ang="0">
                  <a:pos x="87" y="441"/>
                </a:cxn>
                <a:cxn ang="0">
                  <a:pos x="218" y="46"/>
                </a:cxn>
                <a:cxn ang="0">
                  <a:pos x="212" y="64"/>
                </a:cxn>
                <a:cxn ang="0">
                  <a:pos x="194" y="70"/>
                </a:cxn>
                <a:cxn ang="0">
                  <a:pos x="172" y="67"/>
                </a:cxn>
                <a:cxn ang="0">
                  <a:pos x="185" y="44"/>
                </a:cxn>
                <a:cxn ang="0">
                  <a:pos x="151" y="27"/>
                </a:cxn>
                <a:cxn ang="0">
                  <a:pos x="123" y="3"/>
                </a:cxn>
                <a:cxn ang="0">
                  <a:pos x="105" y="10"/>
                </a:cxn>
                <a:cxn ang="0">
                  <a:pos x="82" y="5"/>
                </a:cxn>
                <a:cxn ang="0">
                  <a:pos x="72" y="25"/>
                </a:cxn>
                <a:cxn ang="0">
                  <a:pos x="58" y="43"/>
                </a:cxn>
                <a:cxn ang="0">
                  <a:pos x="60" y="63"/>
                </a:cxn>
                <a:cxn ang="0">
                  <a:pos x="49" y="78"/>
                </a:cxn>
                <a:cxn ang="0">
                  <a:pos x="41" y="94"/>
                </a:cxn>
                <a:cxn ang="0">
                  <a:pos x="37" y="115"/>
                </a:cxn>
                <a:cxn ang="0">
                  <a:pos x="40" y="138"/>
                </a:cxn>
                <a:cxn ang="0">
                  <a:pos x="40" y="157"/>
                </a:cxn>
                <a:cxn ang="0">
                  <a:pos x="37" y="180"/>
                </a:cxn>
                <a:cxn ang="0">
                  <a:pos x="28" y="206"/>
                </a:cxn>
                <a:cxn ang="0">
                  <a:pos x="25" y="216"/>
                </a:cxn>
                <a:cxn ang="0">
                  <a:pos x="21" y="232"/>
                </a:cxn>
                <a:cxn ang="0">
                  <a:pos x="20" y="248"/>
                </a:cxn>
                <a:cxn ang="0">
                  <a:pos x="18" y="272"/>
                </a:cxn>
                <a:cxn ang="0">
                  <a:pos x="21" y="285"/>
                </a:cxn>
                <a:cxn ang="0">
                  <a:pos x="26" y="296"/>
                </a:cxn>
                <a:cxn ang="0">
                  <a:pos x="23" y="305"/>
                </a:cxn>
                <a:cxn ang="0">
                  <a:pos x="21" y="323"/>
                </a:cxn>
                <a:cxn ang="0">
                  <a:pos x="13" y="338"/>
                </a:cxn>
                <a:cxn ang="0">
                  <a:pos x="9" y="355"/>
                </a:cxn>
                <a:cxn ang="0">
                  <a:pos x="3" y="373"/>
                </a:cxn>
                <a:cxn ang="0">
                  <a:pos x="15" y="384"/>
                </a:cxn>
                <a:cxn ang="0">
                  <a:pos x="21" y="401"/>
                </a:cxn>
                <a:cxn ang="0">
                  <a:pos x="47" y="404"/>
                </a:cxn>
                <a:cxn ang="0">
                  <a:pos x="52" y="395"/>
                </a:cxn>
                <a:cxn ang="0">
                  <a:pos x="53" y="376"/>
                </a:cxn>
                <a:cxn ang="0">
                  <a:pos x="66" y="364"/>
                </a:cxn>
                <a:cxn ang="0">
                  <a:pos x="87" y="340"/>
                </a:cxn>
                <a:cxn ang="0">
                  <a:pos x="78" y="326"/>
                </a:cxn>
                <a:cxn ang="0">
                  <a:pos x="89" y="299"/>
                </a:cxn>
                <a:cxn ang="0">
                  <a:pos x="95" y="285"/>
                </a:cxn>
                <a:cxn ang="0">
                  <a:pos x="102" y="270"/>
                </a:cxn>
                <a:cxn ang="0">
                  <a:pos x="109" y="269"/>
                </a:cxn>
                <a:cxn ang="0">
                  <a:pos x="106" y="262"/>
                </a:cxn>
                <a:cxn ang="0">
                  <a:pos x="98" y="251"/>
                </a:cxn>
                <a:cxn ang="0">
                  <a:pos x="115" y="245"/>
                </a:cxn>
                <a:cxn ang="0">
                  <a:pos x="129" y="228"/>
                </a:cxn>
                <a:cxn ang="0">
                  <a:pos x="133" y="215"/>
                </a:cxn>
                <a:cxn ang="0">
                  <a:pos x="183" y="203"/>
                </a:cxn>
                <a:cxn ang="0">
                  <a:pos x="189" y="181"/>
                </a:cxn>
                <a:cxn ang="0">
                  <a:pos x="180" y="164"/>
                </a:cxn>
                <a:cxn ang="0">
                  <a:pos x="176" y="156"/>
                </a:cxn>
                <a:cxn ang="0">
                  <a:pos x="174" y="144"/>
                </a:cxn>
                <a:cxn ang="0">
                  <a:pos x="181" y="110"/>
                </a:cxn>
                <a:cxn ang="0">
                  <a:pos x="214" y="71"/>
                </a:cxn>
                <a:cxn ang="0">
                  <a:pos x="225" y="47"/>
                </a:cxn>
              </a:cxnLst>
              <a:rect l="0" t="0" r="r" b="b"/>
              <a:pathLst>
                <a:path w="228" h="450">
                  <a:moveTo>
                    <a:pt x="87" y="441"/>
                  </a:moveTo>
                  <a:cubicBezTo>
                    <a:pt x="81" y="441"/>
                    <a:pt x="68" y="430"/>
                    <a:pt x="65" y="427"/>
                  </a:cubicBezTo>
                  <a:cubicBezTo>
                    <a:pt x="61" y="424"/>
                    <a:pt x="64" y="421"/>
                    <a:pt x="59" y="421"/>
                  </a:cubicBezTo>
                  <a:cubicBezTo>
                    <a:pt x="55" y="422"/>
                    <a:pt x="58" y="418"/>
                    <a:pt x="60" y="417"/>
                  </a:cubicBezTo>
                  <a:cubicBezTo>
                    <a:pt x="62" y="415"/>
                    <a:pt x="59" y="411"/>
                    <a:pt x="56" y="410"/>
                  </a:cubicBezTo>
                  <a:cubicBezTo>
                    <a:pt x="56" y="417"/>
                    <a:pt x="54" y="447"/>
                    <a:pt x="56" y="448"/>
                  </a:cubicBezTo>
                  <a:cubicBezTo>
                    <a:pt x="58" y="448"/>
                    <a:pt x="71" y="446"/>
                    <a:pt x="75" y="449"/>
                  </a:cubicBezTo>
                  <a:cubicBezTo>
                    <a:pt x="77" y="449"/>
                    <a:pt x="79" y="450"/>
                    <a:pt x="80" y="449"/>
                  </a:cubicBezTo>
                  <a:cubicBezTo>
                    <a:pt x="83" y="446"/>
                    <a:pt x="90" y="447"/>
                    <a:pt x="94" y="445"/>
                  </a:cubicBezTo>
                  <a:cubicBezTo>
                    <a:pt x="98" y="442"/>
                    <a:pt x="93" y="442"/>
                    <a:pt x="87" y="441"/>
                  </a:cubicBezTo>
                  <a:close/>
                  <a:moveTo>
                    <a:pt x="225" y="47"/>
                  </a:moveTo>
                  <a:cubicBezTo>
                    <a:pt x="224" y="46"/>
                    <a:pt x="221" y="46"/>
                    <a:pt x="218" y="46"/>
                  </a:cubicBezTo>
                  <a:cubicBezTo>
                    <a:pt x="218" y="46"/>
                    <a:pt x="218" y="47"/>
                    <a:pt x="218" y="47"/>
                  </a:cubicBezTo>
                  <a:cubicBezTo>
                    <a:pt x="219" y="52"/>
                    <a:pt x="216" y="64"/>
                    <a:pt x="212" y="64"/>
                  </a:cubicBezTo>
                  <a:cubicBezTo>
                    <a:pt x="209" y="63"/>
                    <a:pt x="206" y="69"/>
                    <a:pt x="203" y="68"/>
                  </a:cubicBezTo>
                  <a:cubicBezTo>
                    <a:pt x="201" y="67"/>
                    <a:pt x="197" y="72"/>
                    <a:pt x="194" y="70"/>
                  </a:cubicBezTo>
                  <a:cubicBezTo>
                    <a:pt x="190" y="68"/>
                    <a:pt x="186" y="71"/>
                    <a:pt x="183" y="69"/>
                  </a:cubicBezTo>
                  <a:cubicBezTo>
                    <a:pt x="180" y="67"/>
                    <a:pt x="172" y="69"/>
                    <a:pt x="172" y="67"/>
                  </a:cubicBezTo>
                  <a:cubicBezTo>
                    <a:pt x="172" y="65"/>
                    <a:pt x="176" y="65"/>
                    <a:pt x="176" y="59"/>
                  </a:cubicBezTo>
                  <a:cubicBezTo>
                    <a:pt x="176" y="53"/>
                    <a:pt x="186" y="47"/>
                    <a:pt x="185" y="44"/>
                  </a:cubicBezTo>
                  <a:cubicBezTo>
                    <a:pt x="183" y="42"/>
                    <a:pt x="166" y="37"/>
                    <a:pt x="164" y="34"/>
                  </a:cubicBezTo>
                  <a:cubicBezTo>
                    <a:pt x="161" y="31"/>
                    <a:pt x="158" y="28"/>
                    <a:pt x="151" y="27"/>
                  </a:cubicBezTo>
                  <a:cubicBezTo>
                    <a:pt x="145" y="27"/>
                    <a:pt x="145" y="23"/>
                    <a:pt x="139" y="19"/>
                  </a:cubicBezTo>
                  <a:cubicBezTo>
                    <a:pt x="134" y="16"/>
                    <a:pt x="126" y="8"/>
                    <a:pt x="123" y="3"/>
                  </a:cubicBezTo>
                  <a:cubicBezTo>
                    <a:pt x="119" y="3"/>
                    <a:pt x="113" y="2"/>
                    <a:pt x="112" y="4"/>
                  </a:cubicBezTo>
                  <a:cubicBezTo>
                    <a:pt x="110" y="6"/>
                    <a:pt x="108" y="15"/>
                    <a:pt x="105" y="10"/>
                  </a:cubicBezTo>
                  <a:cubicBezTo>
                    <a:pt x="103" y="6"/>
                    <a:pt x="97" y="6"/>
                    <a:pt x="92" y="5"/>
                  </a:cubicBezTo>
                  <a:cubicBezTo>
                    <a:pt x="87" y="4"/>
                    <a:pt x="88" y="0"/>
                    <a:pt x="82" y="5"/>
                  </a:cubicBezTo>
                  <a:cubicBezTo>
                    <a:pt x="80" y="8"/>
                    <a:pt x="77" y="10"/>
                    <a:pt x="74" y="12"/>
                  </a:cubicBezTo>
                  <a:cubicBezTo>
                    <a:pt x="74" y="17"/>
                    <a:pt x="73" y="23"/>
                    <a:pt x="72" y="25"/>
                  </a:cubicBezTo>
                  <a:cubicBezTo>
                    <a:pt x="70" y="28"/>
                    <a:pt x="59" y="33"/>
                    <a:pt x="59" y="35"/>
                  </a:cubicBezTo>
                  <a:cubicBezTo>
                    <a:pt x="59" y="38"/>
                    <a:pt x="60" y="42"/>
                    <a:pt x="58" y="43"/>
                  </a:cubicBezTo>
                  <a:cubicBezTo>
                    <a:pt x="56" y="45"/>
                    <a:pt x="63" y="54"/>
                    <a:pt x="59" y="56"/>
                  </a:cubicBezTo>
                  <a:cubicBezTo>
                    <a:pt x="56" y="58"/>
                    <a:pt x="62" y="61"/>
                    <a:pt x="60" y="63"/>
                  </a:cubicBezTo>
                  <a:cubicBezTo>
                    <a:pt x="57" y="65"/>
                    <a:pt x="53" y="66"/>
                    <a:pt x="53" y="69"/>
                  </a:cubicBezTo>
                  <a:cubicBezTo>
                    <a:pt x="53" y="71"/>
                    <a:pt x="53" y="77"/>
                    <a:pt x="49" y="78"/>
                  </a:cubicBezTo>
                  <a:cubicBezTo>
                    <a:pt x="46" y="79"/>
                    <a:pt x="44" y="84"/>
                    <a:pt x="44" y="88"/>
                  </a:cubicBezTo>
                  <a:cubicBezTo>
                    <a:pt x="44" y="92"/>
                    <a:pt x="40" y="89"/>
                    <a:pt x="41" y="94"/>
                  </a:cubicBezTo>
                  <a:cubicBezTo>
                    <a:pt x="43" y="99"/>
                    <a:pt x="45" y="105"/>
                    <a:pt x="41" y="106"/>
                  </a:cubicBezTo>
                  <a:cubicBezTo>
                    <a:pt x="38" y="107"/>
                    <a:pt x="39" y="115"/>
                    <a:pt x="37" y="115"/>
                  </a:cubicBezTo>
                  <a:cubicBezTo>
                    <a:pt x="35" y="115"/>
                    <a:pt x="34" y="123"/>
                    <a:pt x="37" y="127"/>
                  </a:cubicBezTo>
                  <a:cubicBezTo>
                    <a:pt x="40" y="131"/>
                    <a:pt x="40" y="134"/>
                    <a:pt x="40" y="138"/>
                  </a:cubicBezTo>
                  <a:cubicBezTo>
                    <a:pt x="40" y="142"/>
                    <a:pt x="44" y="144"/>
                    <a:pt x="43" y="148"/>
                  </a:cubicBezTo>
                  <a:cubicBezTo>
                    <a:pt x="42" y="152"/>
                    <a:pt x="42" y="155"/>
                    <a:pt x="40" y="157"/>
                  </a:cubicBezTo>
                  <a:cubicBezTo>
                    <a:pt x="38" y="159"/>
                    <a:pt x="40" y="164"/>
                    <a:pt x="37" y="165"/>
                  </a:cubicBezTo>
                  <a:cubicBezTo>
                    <a:pt x="34" y="167"/>
                    <a:pt x="39" y="177"/>
                    <a:pt x="37" y="180"/>
                  </a:cubicBezTo>
                  <a:cubicBezTo>
                    <a:pt x="34" y="182"/>
                    <a:pt x="28" y="183"/>
                    <a:pt x="28" y="191"/>
                  </a:cubicBezTo>
                  <a:cubicBezTo>
                    <a:pt x="28" y="198"/>
                    <a:pt x="29" y="202"/>
                    <a:pt x="28" y="206"/>
                  </a:cubicBezTo>
                  <a:cubicBezTo>
                    <a:pt x="28" y="208"/>
                    <a:pt x="32" y="208"/>
                    <a:pt x="31" y="212"/>
                  </a:cubicBezTo>
                  <a:cubicBezTo>
                    <a:pt x="31" y="216"/>
                    <a:pt x="25" y="214"/>
                    <a:pt x="25" y="216"/>
                  </a:cubicBezTo>
                  <a:cubicBezTo>
                    <a:pt x="24" y="219"/>
                    <a:pt x="26" y="225"/>
                    <a:pt x="24" y="225"/>
                  </a:cubicBezTo>
                  <a:cubicBezTo>
                    <a:pt x="22" y="225"/>
                    <a:pt x="21" y="227"/>
                    <a:pt x="21" y="232"/>
                  </a:cubicBezTo>
                  <a:cubicBezTo>
                    <a:pt x="21" y="237"/>
                    <a:pt x="18" y="237"/>
                    <a:pt x="18" y="240"/>
                  </a:cubicBezTo>
                  <a:cubicBezTo>
                    <a:pt x="18" y="242"/>
                    <a:pt x="20" y="245"/>
                    <a:pt x="20" y="248"/>
                  </a:cubicBezTo>
                  <a:cubicBezTo>
                    <a:pt x="20" y="250"/>
                    <a:pt x="22" y="259"/>
                    <a:pt x="20" y="260"/>
                  </a:cubicBezTo>
                  <a:cubicBezTo>
                    <a:pt x="17" y="260"/>
                    <a:pt x="16" y="270"/>
                    <a:pt x="18" y="272"/>
                  </a:cubicBezTo>
                  <a:cubicBezTo>
                    <a:pt x="20" y="273"/>
                    <a:pt x="20" y="276"/>
                    <a:pt x="19" y="278"/>
                  </a:cubicBezTo>
                  <a:cubicBezTo>
                    <a:pt x="18" y="280"/>
                    <a:pt x="24" y="282"/>
                    <a:pt x="21" y="285"/>
                  </a:cubicBezTo>
                  <a:cubicBezTo>
                    <a:pt x="18" y="288"/>
                    <a:pt x="20" y="292"/>
                    <a:pt x="24" y="291"/>
                  </a:cubicBezTo>
                  <a:cubicBezTo>
                    <a:pt x="27" y="290"/>
                    <a:pt x="29" y="296"/>
                    <a:pt x="26" y="296"/>
                  </a:cubicBezTo>
                  <a:cubicBezTo>
                    <a:pt x="22" y="296"/>
                    <a:pt x="18" y="296"/>
                    <a:pt x="21" y="298"/>
                  </a:cubicBezTo>
                  <a:cubicBezTo>
                    <a:pt x="24" y="300"/>
                    <a:pt x="27" y="304"/>
                    <a:pt x="23" y="305"/>
                  </a:cubicBezTo>
                  <a:cubicBezTo>
                    <a:pt x="19" y="307"/>
                    <a:pt x="22" y="310"/>
                    <a:pt x="21" y="314"/>
                  </a:cubicBezTo>
                  <a:cubicBezTo>
                    <a:pt x="20" y="318"/>
                    <a:pt x="24" y="322"/>
                    <a:pt x="21" y="323"/>
                  </a:cubicBezTo>
                  <a:cubicBezTo>
                    <a:pt x="18" y="324"/>
                    <a:pt x="22" y="330"/>
                    <a:pt x="18" y="331"/>
                  </a:cubicBezTo>
                  <a:cubicBezTo>
                    <a:pt x="13" y="331"/>
                    <a:pt x="16" y="336"/>
                    <a:pt x="13" y="338"/>
                  </a:cubicBezTo>
                  <a:cubicBezTo>
                    <a:pt x="10" y="341"/>
                    <a:pt x="17" y="345"/>
                    <a:pt x="13" y="347"/>
                  </a:cubicBezTo>
                  <a:cubicBezTo>
                    <a:pt x="10" y="349"/>
                    <a:pt x="12" y="355"/>
                    <a:pt x="9" y="355"/>
                  </a:cubicBezTo>
                  <a:cubicBezTo>
                    <a:pt x="5" y="355"/>
                    <a:pt x="3" y="360"/>
                    <a:pt x="2" y="362"/>
                  </a:cubicBezTo>
                  <a:cubicBezTo>
                    <a:pt x="2" y="365"/>
                    <a:pt x="0" y="369"/>
                    <a:pt x="3" y="373"/>
                  </a:cubicBezTo>
                  <a:cubicBezTo>
                    <a:pt x="6" y="376"/>
                    <a:pt x="2" y="379"/>
                    <a:pt x="5" y="380"/>
                  </a:cubicBezTo>
                  <a:cubicBezTo>
                    <a:pt x="7" y="382"/>
                    <a:pt x="17" y="380"/>
                    <a:pt x="15" y="384"/>
                  </a:cubicBezTo>
                  <a:cubicBezTo>
                    <a:pt x="14" y="388"/>
                    <a:pt x="14" y="396"/>
                    <a:pt x="16" y="396"/>
                  </a:cubicBezTo>
                  <a:cubicBezTo>
                    <a:pt x="18" y="396"/>
                    <a:pt x="19" y="402"/>
                    <a:pt x="21" y="401"/>
                  </a:cubicBezTo>
                  <a:cubicBezTo>
                    <a:pt x="24" y="401"/>
                    <a:pt x="36" y="399"/>
                    <a:pt x="41" y="401"/>
                  </a:cubicBezTo>
                  <a:cubicBezTo>
                    <a:pt x="44" y="402"/>
                    <a:pt x="46" y="403"/>
                    <a:pt x="47" y="404"/>
                  </a:cubicBezTo>
                  <a:cubicBezTo>
                    <a:pt x="50" y="403"/>
                    <a:pt x="57" y="407"/>
                    <a:pt x="58" y="406"/>
                  </a:cubicBezTo>
                  <a:cubicBezTo>
                    <a:pt x="60" y="404"/>
                    <a:pt x="52" y="398"/>
                    <a:pt x="52" y="395"/>
                  </a:cubicBezTo>
                  <a:cubicBezTo>
                    <a:pt x="52" y="393"/>
                    <a:pt x="51" y="389"/>
                    <a:pt x="51" y="387"/>
                  </a:cubicBezTo>
                  <a:cubicBezTo>
                    <a:pt x="51" y="384"/>
                    <a:pt x="50" y="379"/>
                    <a:pt x="53" y="376"/>
                  </a:cubicBezTo>
                  <a:cubicBezTo>
                    <a:pt x="57" y="374"/>
                    <a:pt x="57" y="371"/>
                    <a:pt x="59" y="372"/>
                  </a:cubicBezTo>
                  <a:cubicBezTo>
                    <a:pt x="61" y="372"/>
                    <a:pt x="66" y="370"/>
                    <a:pt x="66" y="364"/>
                  </a:cubicBezTo>
                  <a:cubicBezTo>
                    <a:pt x="66" y="358"/>
                    <a:pt x="69" y="356"/>
                    <a:pt x="74" y="351"/>
                  </a:cubicBezTo>
                  <a:cubicBezTo>
                    <a:pt x="80" y="347"/>
                    <a:pt x="89" y="342"/>
                    <a:pt x="87" y="340"/>
                  </a:cubicBezTo>
                  <a:cubicBezTo>
                    <a:pt x="86" y="338"/>
                    <a:pt x="89" y="332"/>
                    <a:pt x="89" y="329"/>
                  </a:cubicBezTo>
                  <a:cubicBezTo>
                    <a:pt x="89" y="327"/>
                    <a:pt x="81" y="327"/>
                    <a:pt x="78" y="326"/>
                  </a:cubicBezTo>
                  <a:cubicBezTo>
                    <a:pt x="75" y="325"/>
                    <a:pt x="65" y="318"/>
                    <a:pt x="70" y="309"/>
                  </a:cubicBezTo>
                  <a:cubicBezTo>
                    <a:pt x="75" y="300"/>
                    <a:pt x="86" y="299"/>
                    <a:pt x="89" y="299"/>
                  </a:cubicBezTo>
                  <a:cubicBezTo>
                    <a:pt x="92" y="298"/>
                    <a:pt x="89" y="294"/>
                    <a:pt x="92" y="293"/>
                  </a:cubicBezTo>
                  <a:cubicBezTo>
                    <a:pt x="94" y="291"/>
                    <a:pt x="95" y="289"/>
                    <a:pt x="95" y="285"/>
                  </a:cubicBezTo>
                  <a:cubicBezTo>
                    <a:pt x="95" y="281"/>
                    <a:pt x="95" y="274"/>
                    <a:pt x="99" y="273"/>
                  </a:cubicBezTo>
                  <a:cubicBezTo>
                    <a:pt x="104" y="273"/>
                    <a:pt x="105" y="270"/>
                    <a:pt x="102" y="270"/>
                  </a:cubicBezTo>
                  <a:cubicBezTo>
                    <a:pt x="99" y="269"/>
                    <a:pt x="98" y="266"/>
                    <a:pt x="103" y="265"/>
                  </a:cubicBezTo>
                  <a:cubicBezTo>
                    <a:pt x="107" y="265"/>
                    <a:pt x="106" y="269"/>
                    <a:pt x="109" y="269"/>
                  </a:cubicBezTo>
                  <a:cubicBezTo>
                    <a:pt x="112" y="269"/>
                    <a:pt x="118" y="263"/>
                    <a:pt x="113" y="260"/>
                  </a:cubicBezTo>
                  <a:cubicBezTo>
                    <a:pt x="109" y="257"/>
                    <a:pt x="108" y="262"/>
                    <a:pt x="106" y="262"/>
                  </a:cubicBezTo>
                  <a:cubicBezTo>
                    <a:pt x="103" y="263"/>
                    <a:pt x="102" y="259"/>
                    <a:pt x="99" y="259"/>
                  </a:cubicBezTo>
                  <a:cubicBezTo>
                    <a:pt x="97" y="259"/>
                    <a:pt x="99" y="253"/>
                    <a:pt x="98" y="251"/>
                  </a:cubicBezTo>
                  <a:cubicBezTo>
                    <a:pt x="97" y="248"/>
                    <a:pt x="95" y="243"/>
                    <a:pt x="97" y="240"/>
                  </a:cubicBezTo>
                  <a:cubicBezTo>
                    <a:pt x="99" y="237"/>
                    <a:pt x="108" y="244"/>
                    <a:pt x="115" y="245"/>
                  </a:cubicBezTo>
                  <a:cubicBezTo>
                    <a:pt x="123" y="245"/>
                    <a:pt x="128" y="241"/>
                    <a:pt x="128" y="238"/>
                  </a:cubicBezTo>
                  <a:cubicBezTo>
                    <a:pt x="128" y="236"/>
                    <a:pt x="125" y="231"/>
                    <a:pt x="129" y="228"/>
                  </a:cubicBezTo>
                  <a:cubicBezTo>
                    <a:pt x="134" y="225"/>
                    <a:pt x="130" y="224"/>
                    <a:pt x="129" y="220"/>
                  </a:cubicBezTo>
                  <a:cubicBezTo>
                    <a:pt x="127" y="216"/>
                    <a:pt x="131" y="213"/>
                    <a:pt x="133" y="215"/>
                  </a:cubicBezTo>
                  <a:cubicBezTo>
                    <a:pt x="135" y="217"/>
                    <a:pt x="149" y="216"/>
                    <a:pt x="162" y="213"/>
                  </a:cubicBezTo>
                  <a:cubicBezTo>
                    <a:pt x="174" y="211"/>
                    <a:pt x="182" y="206"/>
                    <a:pt x="183" y="203"/>
                  </a:cubicBezTo>
                  <a:cubicBezTo>
                    <a:pt x="184" y="199"/>
                    <a:pt x="192" y="191"/>
                    <a:pt x="193" y="188"/>
                  </a:cubicBezTo>
                  <a:cubicBezTo>
                    <a:pt x="195" y="185"/>
                    <a:pt x="194" y="181"/>
                    <a:pt x="189" y="181"/>
                  </a:cubicBezTo>
                  <a:cubicBezTo>
                    <a:pt x="184" y="180"/>
                    <a:pt x="184" y="174"/>
                    <a:pt x="187" y="171"/>
                  </a:cubicBezTo>
                  <a:cubicBezTo>
                    <a:pt x="189" y="168"/>
                    <a:pt x="185" y="165"/>
                    <a:pt x="180" y="164"/>
                  </a:cubicBezTo>
                  <a:cubicBezTo>
                    <a:pt x="176" y="164"/>
                    <a:pt x="168" y="160"/>
                    <a:pt x="172" y="156"/>
                  </a:cubicBezTo>
                  <a:cubicBezTo>
                    <a:pt x="174" y="154"/>
                    <a:pt x="175" y="155"/>
                    <a:pt x="176" y="156"/>
                  </a:cubicBezTo>
                  <a:cubicBezTo>
                    <a:pt x="177" y="154"/>
                    <a:pt x="178" y="151"/>
                    <a:pt x="177" y="151"/>
                  </a:cubicBezTo>
                  <a:cubicBezTo>
                    <a:pt x="176" y="150"/>
                    <a:pt x="174" y="151"/>
                    <a:pt x="174" y="144"/>
                  </a:cubicBezTo>
                  <a:cubicBezTo>
                    <a:pt x="174" y="137"/>
                    <a:pt x="177" y="138"/>
                    <a:pt x="177" y="129"/>
                  </a:cubicBezTo>
                  <a:cubicBezTo>
                    <a:pt x="177" y="120"/>
                    <a:pt x="181" y="115"/>
                    <a:pt x="181" y="110"/>
                  </a:cubicBezTo>
                  <a:cubicBezTo>
                    <a:pt x="181" y="105"/>
                    <a:pt x="189" y="100"/>
                    <a:pt x="194" y="92"/>
                  </a:cubicBezTo>
                  <a:cubicBezTo>
                    <a:pt x="199" y="84"/>
                    <a:pt x="209" y="74"/>
                    <a:pt x="214" y="71"/>
                  </a:cubicBezTo>
                  <a:cubicBezTo>
                    <a:pt x="218" y="69"/>
                    <a:pt x="226" y="66"/>
                    <a:pt x="227" y="64"/>
                  </a:cubicBezTo>
                  <a:cubicBezTo>
                    <a:pt x="228" y="61"/>
                    <a:pt x="227" y="48"/>
                    <a:pt x="225" y="4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32411" y="4632481"/>
              <a:ext cx="227442" cy="1161848"/>
            </a:xfrm>
            <a:custGeom>
              <a:avLst/>
              <a:gdLst/>
              <a:ahLst/>
              <a:cxnLst>
                <a:cxn ang="0">
                  <a:pos x="40" y="435"/>
                </a:cxn>
                <a:cxn ang="0">
                  <a:pos x="27" y="413"/>
                </a:cxn>
                <a:cxn ang="0">
                  <a:pos x="38" y="389"/>
                </a:cxn>
                <a:cxn ang="0">
                  <a:pos x="46" y="365"/>
                </a:cxn>
                <a:cxn ang="0">
                  <a:pos x="51" y="347"/>
                </a:cxn>
                <a:cxn ang="0">
                  <a:pos x="44" y="329"/>
                </a:cxn>
                <a:cxn ang="0">
                  <a:pos x="45" y="299"/>
                </a:cxn>
                <a:cxn ang="0">
                  <a:pos x="49" y="276"/>
                </a:cxn>
                <a:cxn ang="0">
                  <a:pos x="53" y="257"/>
                </a:cxn>
                <a:cxn ang="0">
                  <a:pos x="62" y="216"/>
                </a:cxn>
                <a:cxn ang="0">
                  <a:pos x="65" y="189"/>
                </a:cxn>
                <a:cxn ang="0">
                  <a:pos x="66" y="157"/>
                </a:cxn>
                <a:cxn ang="0">
                  <a:pos x="74" y="129"/>
                </a:cxn>
                <a:cxn ang="0">
                  <a:pos x="84" y="107"/>
                </a:cxn>
                <a:cxn ang="0">
                  <a:pos x="97" y="76"/>
                </a:cxn>
                <a:cxn ang="0">
                  <a:pos x="89" y="53"/>
                </a:cxn>
                <a:cxn ang="0">
                  <a:pos x="84" y="25"/>
                </a:cxn>
                <a:cxn ang="0">
                  <a:pos x="71" y="2"/>
                </a:cxn>
                <a:cxn ang="0">
                  <a:pos x="64" y="23"/>
                </a:cxn>
                <a:cxn ang="0">
                  <a:pos x="62" y="75"/>
                </a:cxn>
                <a:cxn ang="0">
                  <a:pos x="53" y="128"/>
                </a:cxn>
                <a:cxn ang="0">
                  <a:pos x="48" y="163"/>
                </a:cxn>
                <a:cxn ang="0">
                  <a:pos x="41" y="210"/>
                </a:cxn>
                <a:cxn ang="0">
                  <a:pos x="26" y="251"/>
                </a:cxn>
                <a:cxn ang="0">
                  <a:pos x="24" y="286"/>
                </a:cxn>
                <a:cxn ang="0">
                  <a:pos x="17" y="319"/>
                </a:cxn>
                <a:cxn ang="0">
                  <a:pos x="32" y="302"/>
                </a:cxn>
                <a:cxn ang="0">
                  <a:pos x="34" y="320"/>
                </a:cxn>
                <a:cxn ang="0">
                  <a:pos x="30" y="342"/>
                </a:cxn>
                <a:cxn ang="0">
                  <a:pos x="25" y="357"/>
                </a:cxn>
                <a:cxn ang="0">
                  <a:pos x="23" y="354"/>
                </a:cxn>
                <a:cxn ang="0">
                  <a:pos x="15" y="357"/>
                </a:cxn>
                <a:cxn ang="0">
                  <a:pos x="2" y="374"/>
                </a:cxn>
                <a:cxn ang="0">
                  <a:pos x="17" y="376"/>
                </a:cxn>
                <a:cxn ang="0">
                  <a:pos x="25" y="389"/>
                </a:cxn>
                <a:cxn ang="0">
                  <a:pos x="11" y="393"/>
                </a:cxn>
                <a:cxn ang="0">
                  <a:pos x="13" y="400"/>
                </a:cxn>
                <a:cxn ang="0">
                  <a:pos x="6" y="412"/>
                </a:cxn>
                <a:cxn ang="0">
                  <a:pos x="15" y="416"/>
                </a:cxn>
                <a:cxn ang="0">
                  <a:pos x="16" y="427"/>
                </a:cxn>
                <a:cxn ang="0">
                  <a:pos x="9" y="441"/>
                </a:cxn>
                <a:cxn ang="0">
                  <a:pos x="23" y="444"/>
                </a:cxn>
                <a:cxn ang="0">
                  <a:pos x="28" y="448"/>
                </a:cxn>
                <a:cxn ang="0">
                  <a:pos x="22" y="462"/>
                </a:cxn>
                <a:cxn ang="0">
                  <a:pos x="41" y="462"/>
                </a:cxn>
                <a:cxn ang="0">
                  <a:pos x="28" y="472"/>
                </a:cxn>
                <a:cxn ang="0">
                  <a:pos x="42" y="470"/>
                </a:cxn>
                <a:cxn ang="0">
                  <a:pos x="26" y="481"/>
                </a:cxn>
                <a:cxn ang="0">
                  <a:pos x="41" y="483"/>
                </a:cxn>
                <a:cxn ang="0">
                  <a:pos x="64" y="461"/>
                </a:cxn>
                <a:cxn ang="0">
                  <a:pos x="71" y="473"/>
                </a:cxn>
                <a:cxn ang="0">
                  <a:pos x="61" y="477"/>
                </a:cxn>
                <a:cxn ang="0">
                  <a:pos x="50" y="486"/>
                </a:cxn>
                <a:cxn ang="0">
                  <a:pos x="58" y="503"/>
                </a:cxn>
                <a:cxn ang="0">
                  <a:pos x="74" y="500"/>
                </a:cxn>
                <a:cxn ang="0">
                  <a:pos x="91" y="501"/>
                </a:cxn>
                <a:cxn ang="0">
                  <a:pos x="81" y="499"/>
                </a:cxn>
                <a:cxn ang="0">
                  <a:pos x="71" y="457"/>
                </a:cxn>
                <a:cxn ang="0">
                  <a:pos x="46" y="452"/>
                </a:cxn>
              </a:cxnLst>
              <a:rect l="0" t="0" r="r" b="b"/>
              <a:pathLst>
                <a:path w="100" h="510">
                  <a:moveTo>
                    <a:pt x="46" y="452"/>
                  </a:moveTo>
                  <a:cubicBezTo>
                    <a:pt x="44" y="453"/>
                    <a:pt x="43" y="447"/>
                    <a:pt x="41" y="447"/>
                  </a:cubicBezTo>
                  <a:cubicBezTo>
                    <a:pt x="39" y="447"/>
                    <a:pt x="39" y="439"/>
                    <a:pt x="40" y="435"/>
                  </a:cubicBezTo>
                  <a:cubicBezTo>
                    <a:pt x="42" y="431"/>
                    <a:pt x="32" y="433"/>
                    <a:pt x="30" y="431"/>
                  </a:cubicBezTo>
                  <a:cubicBezTo>
                    <a:pt x="27" y="430"/>
                    <a:pt x="31" y="427"/>
                    <a:pt x="28" y="424"/>
                  </a:cubicBezTo>
                  <a:cubicBezTo>
                    <a:pt x="25" y="420"/>
                    <a:pt x="27" y="416"/>
                    <a:pt x="27" y="413"/>
                  </a:cubicBezTo>
                  <a:cubicBezTo>
                    <a:pt x="28" y="411"/>
                    <a:pt x="30" y="406"/>
                    <a:pt x="34" y="406"/>
                  </a:cubicBezTo>
                  <a:cubicBezTo>
                    <a:pt x="37" y="406"/>
                    <a:pt x="35" y="400"/>
                    <a:pt x="38" y="398"/>
                  </a:cubicBezTo>
                  <a:cubicBezTo>
                    <a:pt x="42" y="396"/>
                    <a:pt x="35" y="392"/>
                    <a:pt x="38" y="389"/>
                  </a:cubicBezTo>
                  <a:cubicBezTo>
                    <a:pt x="41" y="387"/>
                    <a:pt x="38" y="382"/>
                    <a:pt x="43" y="382"/>
                  </a:cubicBezTo>
                  <a:cubicBezTo>
                    <a:pt x="47" y="381"/>
                    <a:pt x="43" y="375"/>
                    <a:pt x="46" y="374"/>
                  </a:cubicBezTo>
                  <a:cubicBezTo>
                    <a:pt x="49" y="373"/>
                    <a:pt x="45" y="369"/>
                    <a:pt x="46" y="365"/>
                  </a:cubicBezTo>
                  <a:cubicBezTo>
                    <a:pt x="47" y="361"/>
                    <a:pt x="44" y="358"/>
                    <a:pt x="48" y="356"/>
                  </a:cubicBezTo>
                  <a:cubicBezTo>
                    <a:pt x="52" y="355"/>
                    <a:pt x="49" y="351"/>
                    <a:pt x="46" y="349"/>
                  </a:cubicBezTo>
                  <a:cubicBezTo>
                    <a:pt x="43" y="347"/>
                    <a:pt x="47" y="347"/>
                    <a:pt x="51" y="347"/>
                  </a:cubicBezTo>
                  <a:cubicBezTo>
                    <a:pt x="54" y="347"/>
                    <a:pt x="52" y="341"/>
                    <a:pt x="49" y="342"/>
                  </a:cubicBezTo>
                  <a:cubicBezTo>
                    <a:pt x="45" y="343"/>
                    <a:pt x="43" y="339"/>
                    <a:pt x="46" y="336"/>
                  </a:cubicBezTo>
                  <a:cubicBezTo>
                    <a:pt x="49" y="333"/>
                    <a:pt x="43" y="331"/>
                    <a:pt x="44" y="329"/>
                  </a:cubicBezTo>
                  <a:cubicBezTo>
                    <a:pt x="45" y="327"/>
                    <a:pt x="45" y="324"/>
                    <a:pt x="43" y="323"/>
                  </a:cubicBezTo>
                  <a:cubicBezTo>
                    <a:pt x="41" y="321"/>
                    <a:pt x="42" y="311"/>
                    <a:pt x="45" y="311"/>
                  </a:cubicBezTo>
                  <a:cubicBezTo>
                    <a:pt x="47" y="310"/>
                    <a:pt x="45" y="301"/>
                    <a:pt x="45" y="299"/>
                  </a:cubicBezTo>
                  <a:cubicBezTo>
                    <a:pt x="45" y="296"/>
                    <a:pt x="43" y="293"/>
                    <a:pt x="43" y="291"/>
                  </a:cubicBezTo>
                  <a:cubicBezTo>
                    <a:pt x="43" y="288"/>
                    <a:pt x="46" y="288"/>
                    <a:pt x="46" y="283"/>
                  </a:cubicBezTo>
                  <a:cubicBezTo>
                    <a:pt x="46" y="278"/>
                    <a:pt x="47" y="276"/>
                    <a:pt x="49" y="276"/>
                  </a:cubicBezTo>
                  <a:cubicBezTo>
                    <a:pt x="51" y="276"/>
                    <a:pt x="49" y="270"/>
                    <a:pt x="50" y="267"/>
                  </a:cubicBezTo>
                  <a:cubicBezTo>
                    <a:pt x="50" y="265"/>
                    <a:pt x="56" y="267"/>
                    <a:pt x="56" y="263"/>
                  </a:cubicBezTo>
                  <a:cubicBezTo>
                    <a:pt x="57" y="259"/>
                    <a:pt x="53" y="259"/>
                    <a:pt x="53" y="257"/>
                  </a:cubicBezTo>
                  <a:cubicBezTo>
                    <a:pt x="54" y="253"/>
                    <a:pt x="53" y="249"/>
                    <a:pt x="53" y="242"/>
                  </a:cubicBezTo>
                  <a:cubicBezTo>
                    <a:pt x="53" y="234"/>
                    <a:pt x="59" y="233"/>
                    <a:pt x="62" y="231"/>
                  </a:cubicBezTo>
                  <a:cubicBezTo>
                    <a:pt x="64" y="228"/>
                    <a:pt x="59" y="218"/>
                    <a:pt x="62" y="216"/>
                  </a:cubicBezTo>
                  <a:cubicBezTo>
                    <a:pt x="65" y="215"/>
                    <a:pt x="63" y="210"/>
                    <a:pt x="65" y="208"/>
                  </a:cubicBezTo>
                  <a:cubicBezTo>
                    <a:pt x="67" y="206"/>
                    <a:pt x="67" y="203"/>
                    <a:pt x="68" y="199"/>
                  </a:cubicBezTo>
                  <a:cubicBezTo>
                    <a:pt x="69" y="195"/>
                    <a:pt x="65" y="193"/>
                    <a:pt x="65" y="189"/>
                  </a:cubicBezTo>
                  <a:cubicBezTo>
                    <a:pt x="65" y="185"/>
                    <a:pt x="65" y="182"/>
                    <a:pt x="62" y="178"/>
                  </a:cubicBezTo>
                  <a:cubicBezTo>
                    <a:pt x="59" y="174"/>
                    <a:pt x="60" y="166"/>
                    <a:pt x="62" y="166"/>
                  </a:cubicBezTo>
                  <a:cubicBezTo>
                    <a:pt x="64" y="166"/>
                    <a:pt x="63" y="158"/>
                    <a:pt x="66" y="157"/>
                  </a:cubicBezTo>
                  <a:cubicBezTo>
                    <a:pt x="70" y="156"/>
                    <a:pt x="68" y="150"/>
                    <a:pt x="66" y="145"/>
                  </a:cubicBezTo>
                  <a:cubicBezTo>
                    <a:pt x="65" y="140"/>
                    <a:pt x="69" y="143"/>
                    <a:pt x="69" y="139"/>
                  </a:cubicBezTo>
                  <a:cubicBezTo>
                    <a:pt x="69" y="135"/>
                    <a:pt x="71" y="130"/>
                    <a:pt x="74" y="129"/>
                  </a:cubicBezTo>
                  <a:cubicBezTo>
                    <a:pt x="78" y="128"/>
                    <a:pt x="78" y="122"/>
                    <a:pt x="78" y="120"/>
                  </a:cubicBezTo>
                  <a:cubicBezTo>
                    <a:pt x="78" y="117"/>
                    <a:pt x="82" y="116"/>
                    <a:pt x="85" y="114"/>
                  </a:cubicBezTo>
                  <a:cubicBezTo>
                    <a:pt x="87" y="112"/>
                    <a:pt x="81" y="109"/>
                    <a:pt x="84" y="107"/>
                  </a:cubicBezTo>
                  <a:cubicBezTo>
                    <a:pt x="88" y="105"/>
                    <a:pt x="81" y="96"/>
                    <a:pt x="83" y="94"/>
                  </a:cubicBezTo>
                  <a:cubicBezTo>
                    <a:pt x="85" y="93"/>
                    <a:pt x="84" y="89"/>
                    <a:pt x="84" y="86"/>
                  </a:cubicBezTo>
                  <a:cubicBezTo>
                    <a:pt x="84" y="84"/>
                    <a:pt x="95" y="79"/>
                    <a:pt x="97" y="76"/>
                  </a:cubicBezTo>
                  <a:cubicBezTo>
                    <a:pt x="98" y="74"/>
                    <a:pt x="99" y="68"/>
                    <a:pt x="99" y="63"/>
                  </a:cubicBezTo>
                  <a:cubicBezTo>
                    <a:pt x="96" y="65"/>
                    <a:pt x="93" y="66"/>
                    <a:pt x="92" y="65"/>
                  </a:cubicBezTo>
                  <a:cubicBezTo>
                    <a:pt x="91" y="63"/>
                    <a:pt x="92" y="56"/>
                    <a:pt x="89" y="53"/>
                  </a:cubicBezTo>
                  <a:cubicBezTo>
                    <a:pt x="86" y="50"/>
                    <a:pt x="88" y="44"/>
                    <a:pt x="85" y="43"/>
                  </a:cubicBezTo>
                  <a:cubicBezTo>
                    <a:pt x="82" y="41"/>
                    <a:pt x="79" y="35"/>
                    <a:pt x="81" y="33"/>
                  </a:cubicBezTo>
                  <a:cubicBezTo>
                    <a:pt x="84" y="31"/>
                    <a:pt x="81" y="27"/>
                    <a:pt x="84" y="25"/>
                  </a:cubicBezTo>
                  <a:cubicBezTo>
                    <a:pt x="86" y="23"/>
                    <a:pt x="82" y="23"/>
                    <a:pt x="79" y="19"/>
                  </a:cubicBezTo>
                  <a:cubicBezTo>
                    <a:pt x="76" y="15"/>
                    <a:pt x="80" y="10"/>
                    <a:pt x="76" y="7"/>
                  </a:cubicBezTo>
                  <a:cubicBezTo>
                    <a:pt x="72" y="4"/>
                    <a:pt x="72" y="0"/>
                    <a:pt x="71" y="2"/>
                  </a:cubicBezTo>
                  <a:cubicBezTo>
                    <a:pt x="70" y="4"/>
                    <a:pt x="70" y="9"/>
                    <a:pt x="67" y="11"/>
                  </a:cubicBezTo>
                  <a:cubicBezTo>
                    <a:pt x="66" y="11"/>
                    <a:pt x="65" y="12"/>
                    <a:pt x="64" y="13"/>
                  </a:cubicBezTo>
                  <a:cubicBezTo>
                    <a:pt x="64" y="15"/>
                    <a:pt x="63" y="20"/>
                    <a:pt x="64" y="23"/>
                  </a:cubicBezTo>
                  <a:cubicBezTo>
                    <a:pt x="66" y="27"/>
                    <a:pt x="67" y="45"/>
                    <a:pt x="65" y="52"/>
                  </a:cubicBezTo>
                  <a:cubicBezTo>
                    <a:pt x="64" y="59"/>
                    <a:pt x="62" y="65"/>
                    <a:pt x="61" y="69"/>
                  </a:cubicBezTo>
                  <a:cubicBezTo>
                    <a:pt x="59" y="73"/>
                    <a:pt x="64" y="73"/>
                    <a:pt x="62" y="75"/>
                  </a:cubicBezTo>
                  <a:cubicBezTo>
                    <a:pt x="60" y="77"/>
                    <a:pt x="61" y="82"/>
                    <a:pt x="61" y="90"/>
                  </a:cubicBezTo>
                  <a:cubicBezTo>
                    <a:pt x="61" y="98"/>
                    <a:pt x="56" y="112"/>
                    <a:pt x="56" y="116"/>
                  </a:cubicBezTo>
                  <a:cubicBezTo>
                    <a:pt x="56" y="120"/>
                    <a:pt x="52" y="123"/>
                    <a:pt x="53" y="128"/>
                  </a:cubicBezTo>
                  <a:cubicBezTo>
                    <a:pt x="53" y="133"/>
                    <a:pt x="51" y="135"/>
                    <a:pt x="48" y="138"/>
                  </a:cubicBezTo>
                  <a:cubicBezTo>
                    <a:pt x="45" y="140"/>
                    <a:pt x="52" y="147"/>
                    <a:pt x="52" y="151"/>
                  </a:cubicBezTo>
                  <a:cubicBezTo>
                    <a:pt x="52" y="155"/>
                    <a:pt x="47" y="157"/>
                    <a:pt x="48" y="163"/>
                  </a:cubicBezTo>
                  <a:cubicBezTo>
                    <a:pt x="49" y="171"/>
                    <a:pt x="48" y="185"/>
                    <a:pt x="48" y="188"/>
                  </a:cubicBezTo>
                  <a:cubicBezTo>
                    <a:pt x="48" y="191"/>
                    <a:pt x="45" y="191"/>
                    <a:pt x="45" y="196"/>
                  </a:cubicBezTo>
                  <a:cubicBezTo>
                    <a:pt x="46" y="201"/>
                    <a:pt x="42" y="202"/>
                    <a:pt x="41" y="210"/>
                  </a:cubicBezTo>
                  <a:cubicBezTo>
                    <a:pt x="41" y="217"/>
                    <a:pt x="35" y="228"/>
                    <a:pt x="33" y="234"/>
                  </a:cubicBezTo>
                  <a:cubicBezTo>
                    <a:pt x="30" y="240"/>
                    <a:pt x="30" y="243"/>
                    <a:pt x="27" y="243"/>
                  </a:cubicBezTo>
                  <a:cubicBezTo>
                    <a:pt x="24" y="243"/>
                    <a:pt x="24" y="246"/>
                    <a:pt x="26" y="251"/>
                  </a:cubicBezTo>
                  <a:cubicBezTo>
                    <a:pt x="28" y="256"/>
                    <a:pt x="24" y="260"/>
                    <a:pt x="27" y="265"/>
                  </a:cubicBezTo>
                  <a:cubicBezTo>
                    <a:pt x="30" y="270"/>
                    <a:pt x="29" y="272"/>
                    <a:pt x="28" y="277"/>
                  </a:cubicBezTo>
                  <a:cubicBezTo>
                    <a:pt x="26" y="282"/>
                    <a:pt x="24" y="282"/>
                    <a:pt x="24" y="286"/>
                  </a:cubicBezTo>
                  <a:cubicBezTo>
                    <a:pt x="24" y="291"/>
                    <a:pt x="21" y="295"/>
                    <a:pt x="23" y="300"/>
                  </a:cubicBezTo>
                  <a:cubicBezTo>
                    <a:pt x="25" y="305"/>
                    <a:pt x="24" y="306"/>
                    <a:pt x="22" y="306"/>
                  </a:cubicBezTo>
                  <a:cubicBezTo>
                    <a:pt x="19" y="306"/>
                    <a:pt x="18" y="310"/>
                    <a:pt x="17" y="319"/>
                  </a:cubicBezTo>
                  <a:cubicBezTo>
                    <a:pt x="16" y="327"/>
                    <a:pt x="16" y="327"/>
                    <a:pt x="22" y="326"/>
                  </a:cubicBezTo>
                  <a:cubicBezTo>
                    <a:pt x="28" y="326"/>
                    <a:pt x="24" y="306"/>
                    <a:pt x="27" y="306"/>
                  </a:cubicBezTo>
                  <a:cubicBezTo>
                    <a:pt x="31" y="306"/>
                    <a:pt x="28" y="303"/>
                    <a:pt x="32" y="302"/>
                  </a:cubicBezTo>
                  <a:cubicBezTo>
                    <a:pt x="35" y="301"/>
                    <a:pt x="32" y="305"/>
                    <a:pt x="35" y="306"/>
                  </a:cubicBezTo>
                  <a:cubicBezTo>
                    <a:pt x="37" y="307"/>
                    <a:pt x="39" y="309"/>
                    <a:pt x="35" y="311"/>
                  </a:cubicBezTo>
                  <a:cubicBezTo>
                    <a:pt x="32" y="313"/>
                    <a:pt x="36" y="318"/>
                    <a:pt x="34" y="320"/>
                  </a:cubicBezTo>
                  <a:cubicBezTo>
                    <a:pt x="33" y="323"/>
                    <a:pt x="30" y="326"/>
                    <a:pt x="32" y="329"/>
                  </a:cubicBezTo>
                  <a:cubicBezTo>
                    <a:pt x="33" y="333"/>
                    <a:pt x="30" y="332"/>
                    <a:pt x="30" y="337"/>
                  </a:cubicBezTo>
                  <a:cubicBezTo>
                    <a:pt x="29" y="341"/>
                    <a:pt x="32" y="341"/>
                    <a:pt x="30" y="342"/>
                  </a:cubicBezTo>
                  <a:cubicBezTo>
                    <a:pt x="28" y="343"/>
                    <a:pt x="32" y="346"/>
                    <a:pt x="30" y="347"/>
                  </a:cubicBezTo>
                  <a:cubicBezTo>
                    <a:pt x="27" y="347"/>
                    <a:pt x="29" y="351"/>
                    <a:pt x="30" y="354"/>
                  </a:cubicBezTo>
                  <a:cubicBezTo>
                    <a:pt x="32" y="357"/>
                    <a:pt x="27" y="355"/>
                    <a:pt x="25" y="357"/>
                  </a:cubicBezTo>
                  <a:cubicBezTo>
                    <a:pt x="22" y="359"/>
                    <a:pt x="27" y="362"/>
                    <a:pt x="26" y="364"/>
                  </a:cubicBezTo>
                  <a:cubicBezTo>
                    <a:pt x="24" y="367"/>
                    <a:pt x="20" y="363"/>
                    <a:pt x="18" y="361"/>
                  </a:cubicBezTo>
                  <a:cubicBezTo>
                    <a:pt x="17" y="360"/>
                    <a:pt x="21" y="357"/>
                    <a:pt x="23" y="354"/>
                  </a:cubicBezTo>
                  <a:cubicBezTo>
                    <a:pt x="26" y="351"/>
                    <a:pt x="21" y="344"/>
                    <a:pt x="17" y="346"/>
                  </a:cubicBezTo>
                  <a:cubicBezTo>
                    <a:pt x="14" y="347"/>
                    <a:pt x="21" y="351"/>
                    <a:pt x="21" y="355"/>
                  </a:cubicBezTo>
                  <a:cubicBezTo>
                    <a:pt x="21" y="358"/>
                    <a:pt x="15" y="354"/>
                    <a:pt x="15" y="357"/>
                  </a:cubicBezTo>
                  <a:cubicBezTo>
                    <a:pt x="15" y="361"/>
                    <a:pt x="11" y="360"/>
                    <a:pt x="9" y="362"/>
                  </a:cubicBezTo>
                  <a:cubicBezTo>
                    <a:pt x="6" y="365"/>
                    <a:pt x="12" y="367"/>
                    <a:pt x="9" y="368"/>
                  </a:cubicBezTo>
                  <a:cubicBezTo>
                    <a:pt x="7" y="368"/>
                    <a:pt x="2" y="372"/>
                    <a:pt x="2" y="374"/>
                  </a:cubicBezTo>
                  <a:cubicBezTo>
                    <a:pt x="2" y="377"/>
                    <a:pt x="5" y="377"/>
                    <a:pt x="5" y="375"/>
                  </a:cubicBezTo>
                  <a:cubicBezTo>
                    <a:pt x="5" y="372"/>
                    <a:pt x="9" y="372"/>
                    <a:pt x="10" y="375"/>
                  </a:cubicBezTo>
                  <a:cubicBezTo>
                    <a:pt x="11" y="378"/>
                    <a:pt x="13" y="375"/>
                    <a:pt x="17" y="376"/>
                  </a:cubicBezTo>
                  <a:cubicBezTo>
                    <a:pt x="20" y="376"/>
                    <a:pt x="20" y="382"/>
                    <a:pt x="18" y="381"/>
                  </a:cubicBezTo>
                  <a:cubicBezTo>
                    <a:pt x="16" y="381"/>
                    <a:pt x="14" y="385"/>
                    <a:pt x="14" y="388"/>
                  </a:cubicBezTo>
                  <a:cubicBezTo>
                    <a:pt x="15" y="392"/>
                    <a:pt x="22" y="388"/>
                    <a:pt x="25" y="389"/>
                  </a:cubicBezTo>
                  <a:cubicBezTo>
                    <a:pt x="28" y="390"/>
                    <a:pt x="27" y="396"/>
                    <a:pt x="25" y="394"/>
                  </a:cubicBezTo>
                  <a:cubicBezTo>
                    <a:pt x="23" y="392"/>
                    <a:pt x="19" y="389"/>
                    <a:pt x="17" y="392"/>
                  </a:cubicBezTo>
                  <a:cubicBezTo>
                    <a:pt x="16" y="395"/>
                    <a:pt x="13" y="394"/>
                    <a:pt x="11" y="393"/>
                  </a:cubicBezTo>
                  <a:cubicBezTo>
                    <a:pt x="8" y="392"/>
                    <a:pt x="0" y="397"/>
                    <a:pt x="3" y="399"/>
                  </a:cubicBezTo>
                  <a:cubicBezTo>
                    <a:pt x="6" y="401"/>
                    <a:pt x="6" y="404"/>
                    <a:pt x="7" y="404"/>
                  </a:cubicBezTo>
                  <a:cubicBezTo>
                    <a:pt x="9" y="404"/>
                    <a:pt x="12" y="402"/>
                    <a:pt x="13" y="400"/>
                  </a:cubicBezTo>
                  <a:cubicBezTo>
                    <a:pt x="14" y="398"/>
                    <a:pt x="17" y="396"/>
                    <a:pt x="18" y="401"/>
                  </a:cubicBezTo>
                  <a:cubicBezTo>
                    <a:pt x="18" y="405"/>
                    <a:pt x="13" y="403"/>
                    <a:pt x="12" y="406"/>
                  </a:cubicBezTo>
                  <a:cubicBezTo>
                    <a:pt x="11" y="408"/>
                    <a:pt x="9" y="410"/>
                    <a:pt x="6" y="412"/>
                  </a:cubicBezTo>
                  <a:cubicBezTo>
                    <a:pt x="3" y="415"/>
                    <a:pt x="6" y="418"/>
                    <a:pt x="8" y="417"/>
                  </a:cubicBezTo>
                  <a:cubicBezTo>
                    <a:pt x="11" y="416"/>
                    <a:pt x="8" y="420"/>
                    <a:pt x="11" y="421"/>
                  </a:cubicBezTo>
                  <a:cubicBezTo>
                    <a:pt x="14" y="421"/>
                    <a:pt x="15" y="419"/>
                    <a:pt x="15" y="416"/>
                  </a:cubicBezTo>
                  <a:cubicBezTo>
                    <a:pt x="14" y="414"/>
                    <a:pt x="16" y="408"/>
                    <a:pt x="19" y="411"/>
                  </a:cubicBezTo>
                  <a:cubicBezTo>
                    <a:pt x="22" y="414"/>
                    <a:pt x="18" y="416"/>
                    <a:pt x="18" y="419"/>
                  </a:cubicBezTo>
                  <a:cubicBezTo>
                    <a:pt x="18" y="421"/>
                    <a:pt x="16" y="425"/>
                    <a:pt x="16" y="427"/>
                  </a:cubicBezTo>
                  <a:cubicBezTo>
                    <a:pt x="16" y="430"/>
                    <a:pt x="13" y="429"/>
                    <a:pt x="13" y="432"/>
                  </a:cubicBezTo>
                  <a:cubicBezTo>
                    <a:pt x="13" y="435"/>
                    <a:pt x="6" y="433"/>
                    <a:pt x="9" y="435"/>
                  </a:cubicBezTo>
                  <a:cubicBezTo>
                    <a:pt x="13" y="437"/>
                    <a:pt x="7" y="439"/>
                    <a:pt x="9" y="441"/>
                  </a:cubicBezTo>
                  <a:cubicBezTo>
                    <a:pt x="11" y="443"/>
                    <a:pt x="12" y="439"/>
                    <a:pt x="15" y="440"/>
                  </a:cubicBezTo>
                  <a:cubicBezTo>
                    <a:pt x="18" y="441"/>
                    <a:pt x="17" y="441"/>
                    <a:pt x="21" y="440"/>
                  </a:cubicBezTo>
                  <a:cubicBezTo>
                    <a:pt x="24" y="438"/>
                    <a:pt x="26" y="443"/>
                    <a:pt x="23" y="444"/>
                  </a:cubicBezTo>
                  <a:cubicBezTo>
                    <a:pt x="20" y="445"/>
                    <a:pt x="16" y="448"/>
                    <a:pt x="18" y="449"/>
                  </a:cubicBezTo>
                  <a:cubicBezTo>
                    <a:pt x="19" y="449"/>
                    <a:pt x="24" y="446"/>
                    <a:pt x="25" y="450"/>
                  </a:cubicBezTo>
                  <a:cubicBezTo>
                    <a:pt x="26" y="453"/>
                    <a:pt x="28" y="452"/>
                    <a:pt x="28" y="448"/>
                  </a:cubicBezTo>
                  <a:cubicBezTo>
                    <a:pt x="29" y="445"/>
                    <a:pt x="35" y="448"/>
                    <a:pt x="36" y="451"/>
                  </a:cubicBezTo>
                  <a:cubicBezTo>
                    <a:pt x="37" y="454"/>
                    <a:pt x="29" y="456"/>
                    <a:pt x="26" y="455"/>
                  </a:cubicBezTo>
                  <a:cubicBezTo>
                    <a:pt x="22" y="454"/>
                    <a:pt x="20" y="458"/>
                    <a:pt x="22" y="462"/>
                  </a:cubicBezTo>
                  <a:cubicBezTo>
                    <a:pt x="25" y="465"/>
                    <a:pt x="28" y="462"/>
                    <a:pt x="31" y="459"/>
                  </a:cubicBezTo>
                  <a:cubicBezTo>
                    <a:pt x="33" y="456"/>
                    <a:pt x="47" y="457"/>
                    <a:pt x="48" y="460"/>
                  </a:cubicBezTo>
                  <a:cubicBezTo>
                    <a:pt x="49" y="463"/>
                    <a:pt x="42" y="460"/>
                    <a:pt x="41" y="462"/>
                  </a:cubicBezTo>
                  <a:cubicBezTo>
                    <a:pt x="40" y="464"/>
                    <a:pt x="35" y="465"/>
                    <a:pt x="34" y="463"/>
                  </a:cubicBezTo>
                  <a:cubicBezTo>
                    <a:pt x="33" y="461"/>
                    <a:pt x="28" y="464"/>
                    <a:pt x="28" y="467"/>
                  </a:cubicBezTo>
                  <a:cubicBezTo>
                    <a:pt x="27" y="471"/>
                    <a:pt x="23" y="471"/>
                    <a:pt x="28" y="472"/>
                  </a:cubicBezTo>
                  <a:cubicBezTo>
                    <a:pt x="32" y="473"/>
                    <a:pt x="31" y="467"/>
                    <a:pt x="38" y="468"/>
                  </a:cubicBezTo>
                  <a:cubicBezTo>
                    <a:pt x="45" y="468"/>
                    <a:pt x="49" y="461"/>
                    <a:pt x="51" y="465"/>
                  </a:cubicBezTo>
                  <a:cubicBezTo>
                    <a:pt x="53" y="469"/>
                    <a:pt x="45" y="472"/>
                    <a:pt x="42" y="470"/>
                  </a:cubicBezTo>
                  <a:cubicBezTo>
                    <a:pt x="40" y="467"/>
                    <a:pt x="36" y="472"/>
                    <a:pt x="37" y="475"/>
                  </a:cubicBezTo>
                  <a:cubicBezTo>
                    <a:pt x="37" y="479"/>
                    <a:pt x="29" y="474"/>
                    <a:pt x="25" y="474"/>
                  </a:cubicBezTo>
                  <a:cubicBezTo>
                    <a:pt x="21" y="473"/>
                    <a:pt x="22" y="478"/>
                    <a:pt x="26" y="481"/>
                  </a:cubicBezTo>
                  <a:cubicBezTo>
                    <a:pt x="29" y="485"/>
                    <a:pt x="31" y="481"/>
                    <a:pt x="36" y="484"/>
                  </a:cubicBezTo>
                  <a:cubicBezTo>
                    <a:pt x="40" y="486"/>
                    <a:pt x="40" y="489"/>
                    <a:pt x="43" y="487"/>
                  </a:cubicBezTo>
                  <a:cubicBezTo>
                    <a:pt x="46" y="484"/>
                    <a:pt x="43" y="484"/>
                    <a:pt x="41" y="483"/>
                  </a:cubicBezTo>
                  <a:cubicBezTo>
                    <a:pt x="39" y="482"/>
                    <a:pt x="41" y="477"/>
                    <a:pt x="45" y="480"/>
                  </a:cubicBezTo>
                  <a:cubicBezTo>
                    <a:pt x="50" y="482"/>
                    <a:pt x="56" y="478"/>
                    <a:pt x="54" y="472"/>
                  </a:cubicBezTo>
                  <a:cubicBezTo>
                    <a:pt x="53" y="466"/>
                    <a:pt x="58" y="463"/>
                    <a:pt x="64" y="461"/>
                  </a:cubicBezTo>
                  <a:cubicBezTo>
                    <a:pt x="70" y="459"/>
                    <a:pt x="67" y="465"/>
                    <a:pt x="63" y="466"/>
                  </a:cubicBezTo>
                  <a:cubicBezTo>
                    <a:pt x="58" y="468"/>
                    <a:pt x="58" y="469"/>
                    <a:pt x="61" y="473"/>
                  </a:cubicBezTo>
                  <a:cubicBezTo>
                    <a:pt x="64" y="476"/>
                    <a:pt x="68" y="471"/>
                    <a:pt x="71" y="473"/>
                  </a:cubicBezTo>
                  <a:cubicBezTo>
                    <a:pt x="74" y="476"/>
                    <a:pt x="66" y="476"/>
                    <a:pt x="65" y="478"/>
                  </a:cubicBezTo>
                  <a:cubicBezTo>
                    <a:pt x="64" y="481"/>
                    <a:pt x="70" y="484"/>
                    <a:pt x="65" y="486"/>
                  </a:cubicBezTo>
                  <a:cubicBezTo>
                    <a:pt x="61" y="488"/>
                    <a:pt x="63" y="478"/>
                    <a:pt x="61" y="477"/>
                  </a:cubicBezTo>
                  <a:cubicBezTo>
                    <a:pt x="58" y="476"/>
                    <a:pt x="56" y="478"/>
                    <a:pt x="58" y="484"/>
                  </a:cubicBezTo>
                  <a:cubicBezTo>
                    <a:pt x="61" y="490"/>
                    <a:pt x="55" y="485"/>
                    <a:pt x="53" y="482"/>
                  </a:cubicBezTo>
                  <a:cubicBezTo>
                    <a:pt x="50" y="479"/>
                    <a:pt x="47" y="483"/>
                    <a:pt x="50" y="486"/>
                  </a:cubicBezTo>
                  <a:cubicBezTo>
                    <a:pt x="53" y="489"/>
                    <a:pt x="44" y="486"/>
                    <a:pt x="44" y="491"/>
                  </a:cubicBezTo>
                  <a:cubicBezTo>
                    <a:pt x="44" y="496"/>
                    <a:pt x="48" y="492"/>
                    <a:pt x="52" y="493"/>
                  </a:cubicBezTo>
                  <a:cubicBezTo>
                    <a:pt x="57" y="494"/>
                    <a:pt x="55" y="500"/>
                    <a:pt x="58" y="503"/>
                  </a:cubicBezTo>
                  <a:cubicBezTo>
                    <a:pt x="61" y="505"/>
                    <a:pt x="59" y="495"/>
                    <a:pt x="62" y="494"/>
                  </a:cubicBezTo>
                  <a:cubicBezTo>
                    <a:pt x="66" y="493"/>
                    <a:pt x="62" y="502"/>
                    <a:pt x="70" y="504"/>
                  </a:cubicBezTo>
                  <a:cubicBezTo>
                    <a:pt x="78" y="507"/>
                    <a:pt x="71" y="503"/>
                    <a:pt x="74" y="500"/>
                  </a:cubicBezTo>
                  <a:cubicBezTo>
                    <a:pt x="78" y="498"/>
                    <a:pt x="82" y="508"/>
                    <a:pt x="86" y="509"/>
                  </a:cubicBezTo>
                  <a:cubicBezTo>
                    <a:pt x="90" y="510"/>
                    <a:pt x="87" y="504"/>
                    <a:pt x="84" y="501"/>
                  </a:cubicBezTo>
                  <a:cubicBezTo>
                    <a:pt x="82" y="498"/>
                    <a:pt x="87" y="500"/>
                    <a:pt x="91" y="501"/>
                  </a:cubicBezTo>
                  <a:cubicBezTo>
                    <a:pt x="95" y="503"/>
                    <a:pt x="98" y="503"/>
                    <a:pt x="98" y="500"/>
                  </a:cubicBezTo>
                  <a:cubicBezTo>
                    <a:pt x="99" y="499"/>
                    <a:pt x="99" y="499"/>
                    <a:pt x="100" y="500"/>
                  </a:cubicBezTo>
                  <a:cubicBezTo>
                    <a:pt x="96" y="497"/>
                    <a:pt x="83" y="499"/>
                    <a:pt x="81" y="499"/>
                  </a:cubicBezTo>
                  <a:cubicBezTo>
                    <a:pt x="79" y="498"/>
                    <a:pt x="81" y="468"/>
                    <a:pt x="81" y="461"/>
                  </a:cubicBezTo>
                  <a:cubicBezTo>
                    <a:pt x="81" y="461"/>
                    <a:pt x="81" y="461"/>
                    <a:pt x="80" y="461"/>
                  </a:cubicBezTo>
                  <a:cubicBezTo>
                    <a:pt x="77" y="461"/>
                    <a:pt x="70" y="462"/>
                    <a:pt x="71" y="457"/>
                  </a:cubicBezTo>
                  <a:cubicBezTo>
                    <a:pt x="71" y="456"/>
                    <a:pt x="72" y="456"/>
                    <a:pt x="72" y="455"/>
                  </a:cubicBezTo>
                  <a:cubicBezTo>
                    <a:pt x="71" y="454"/>
                    <a:pt x="69" y="453"/>
                    <a:pt x="66" y="452"/>
                  </a:cubicBezTo>
                  <a:cubicBezTo>
                    <a:pt x="61" y="450"/>
                    <a:pt x="49" y="452"/>
                    <a:pt x="46" y="45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9783" y="4683655"/>
              <a:ext cx="229338" cy="229337"/>
            </a:xfrm>
            <a:custGeom>
              <a:avLst/>
              <a:gdLst/>
              <a:ahLst/>
              <a:cxnLst>
                <a:cxn ang="0">
                  <a:pos x="96" y="54"/>
                </a:cxn>
                <a:cxn ang="0">
                  <a:pos x="87" y="56"/>
                </a:cxn>
                <a:cxn ang="0">
                  <a:pos x="81" y="43"/>
                </a:cxn>
                <a:cxn ang="0">
                  <a:pos x="73" y="34"/>
                </a:cxn>
                <a:cxn ang="0">
                  <a:pos x="64" y="33"/>
                </a:cxn>
                <a:cxn ang="0">
                  <a:pos x="58" y="24"/>
                </a:cxn>
                <a:cxn ang="0">
                  <a:pos x="56" y="10"/>
                </a:cxn>
                <a:cxn ang="0">
                  <a:pos x="55" y="4"/>
                </a:cxn>
                <a:cxn ang="0">
                  <a:pos x="53" y="5"/>
                </a:cxn>
                <a:cxn ang="0">
                  <a:pos x="43" y="0"/>
                </a:cxn>
                <a:cxn ang="0">
                  <a:pos x="30" y="1"/>
                </a:cxn>
                <a:cxn ang="0">
                  <a:pos x="16" y="4"/>
                </a:cxn>
                <a:cxn ang="0">
                  <a:pos x="7" y="14"/>
                </a:cxn>
                <a:cxn ang="0">
                  <a:pos x="4" y="32"/>
                </a:cxn>
                <a:cxn ang="0">
                  <a:pos x="0" y="31"/>
                </a:cxn>
                <a:cxn ang="0">
                  <a:pos x="16" y="47"/>
                </a:cxn>
                <a:cxn ang="0">
                  <a:pos x="28" y="55"/>
                </a:cxn>
                <a:cxn ang="0">
                  <a:pos x="41" y="62"/>
                </a:cxn>
                <a:cxn ang="0">
                  <a:pos x="62" y="72"/>
                </a:cxn>
                <a:cxn ang="0">
                  <a:pos x="53" y="87"/>
                </a:cxn>
                <a:cxn ang="0">
                  <a:pos x="49" y="95"/>
                </a:cxn>
                <a:cxn ang="0">
                  <a:pos x="60" y="97"/>
                </a:cxn>
                <a:cxn ang="0">
                  <a:pos x="71" y="98"/>
                </a:cxn>
                <a:cxn ang="0">
                  <a:pos x="80" y="96"/>
                </a:cxn>
                <a:cxn ang="0">
                  <a:pos x="89" y="92"/>
                </a:cxn>
                <a:cxn ang="0">
                  <a:pos x="95" y="75"/>
                </a:cxn>
                <a:cxn ang="0">
                  <a:pos x="96" y="54"/>
                </a:cxn>
              </a:cxnLst>
              <a:rect l="0" t="0" r="r" b="b"/>
              <a:pathLst>
                <a:path w="100" h="100">
                  <a:moveTo>
                    <a:pt x="96" y="54"/>
                  </a:moveTo>
                  <a:cubicBezTo>
                    <a:pt x="92" y="52"/>
                    <a:pt x="88" y="56"/>
                    <a:pt x="87" y="56"/>
                  </a:cubicBezTo>
                  <a:cubicBezTo>
                    <a:pt x="85" y="56"/>
                    <a:pt x="82" y="47"/>
                    <a:pt x="81" y="43"/>
                  </a:cubicBezTo>
                  <a:cubicBezTo>
                    <a:pt x="80" y="40"/>
                    <a:pt x="76" y="32"/>
                    <a:pt x="73" y="34"/>
                  </a:cubicBezTo>
                  <a:cubicBezTo>
                    <a:pt x="71" y="36"/>
                    <a:pt x="71" y="33"/>
                    <a:pt x="64" y="33"/>
                  </a:cubicBezTo>
                  <a:cubicBezTo>
                    <a:pt x="56" y="33"/>
                    <a:pt x="56" y="31"/>
                    <a:pt x="58" y="24"/>
                  </a:cubicBezTo>
                  <a:cubicBezTo>
                    <a:pt x="59" y="16"/>
                    <a:pt x="53" y="12"/>
                    <a:pt x="56" y="10"/>
                  </a:cubicBezTo>
                  <a:cubicBezTo>
                    <a:pt x="58" y="9"/>
                    <a:pt x="58" y="7"/>
                    <a:pt x="55" y="4"/>
                  </a:cubicBezTo>
                  <a:cubicBezTo>
                    <a:pt x="55" y="4"/>
                    <a:pt x="54" y="5"/>
                    <a:pt x="53" y="5"/>
                  </a:cubicBezTo>
                  <a:cubicBezTo>
                    <a:pt x="51" y="5"/>
                    <a:pt x="47" y="0"/>
                    <a:pt x="43" y="0"/>
                  </a:cubicBezTo>
                  <a:cubicBezTo>
                    <a:pt x="38" y="0"/>
                    <a:pt x="33" y="0"/>
                    <a:pt x="30" y="1"/>
                  </a:cubicBezTo>
                  <a:cubicBezTo>
                    <a:pt x="26" y="3"/>
                    <a:pt x="20" y="1"/>
                    <a:pt x="16" y="4"/>
                  </a:cubicBezTo>
                  <a:cubicBezTo>
                    <a:pt x="12" y="6"/>
                    <a:pt x="7" y="12"/>
                    <a:pt x="7" y="14"/>
                  </a:cubicBezTo>
                  <a:cubicBezTo>
                    <a:pt x="8" y="17"/>
                    <a:pt x="6" y="31"/>
                    <a:pt x="4" y="32"/>
                  </a:cubicBezTo>
                  <a:cubicBezTo>
                    <a:pt x="3" y="32"/>
                    <a:pt x="2" y="32"/>
                    <a:pt x="0" y="31"/>
                  </a:cubicBezTo>
                  <a:cubicBezTo>
                    <a:pt x="3" y="36"/>
                    <a:pt x="11" y="44"/>
                    <a:pt x="16" y="47"/>
                  </a:cubicBezTo>
                  <a:cubicBezTo>
                    <a:pt x="22" y="51"/>
                    <a:pt x="22" y="55"/>
                    <a:pt x="28" y="55"/>
                  </a:cubicBezTo>
                  <a:cubicBezTo>
                    <a:pt x="35" y="56"/>
                    <a:pt x="38" y="59"/>
                    <a:pt x="41" y="62"/>
                  </a:cubicBezTo>
                  <a:cubicBezTo>
                    <a:pt x="43" y="65"/>
                    <a:pt x="60" y="70"/>
                    <a:pt x="62" y="72"/>
                  </a:cubicBezTo>
                  <a:cubicBezTo>
                    <a:pt x="63" y="75"/>
                    <a:pt x="53" y="81"/>
                    <a:pt x="53" y="87"/>
                  </a:cubicBezTo>
                  <a:cubicBezTo>
                    <a:pt x="53" y="93"/>
                    <a:pt x="49" y="93"/>
                    <a:pt x="49" y="95"/>
                  </a:cubicBezTo>
                  <a:cubicBezTo>
                    <a:pt x="49" y="97"/>
                    <a:pt x="57" y="95"/>
                    <a:pt x="60" y="97"/>
                  </a:cubicBezTo>
                  <a:cubicBezTo>
                    <a:pt x="63" y="99"/>
                    <a:pt x="67" y="96"/>
                    <a:pt x="71" y="98"/>
                  </a:cubicBezTo>
                  <a:cubicBezTo>
                    <a:pt x="74" y="100"/>
                    <a:pt x="78" y="95"/>
                    <a:pt x="80" y="96"/>
                  </a:cubicBezTo>
                  <a:cubicBezTo>
                    <a:pt x="83" y="97"/>
                    <a:pt x="86" y="91"/>
                    <a:pt x="89" y="92"/>
                  </a:cubicBezTo>
                  <a:cubicBezTo>
                    <a:pt x="93" y="92"/>
                    <a:pt x="96" y="80"/>
                    <a:pt x="95" y="75"/>
                  </a:cubicBezTo>
                  <a:cubicBezTo>
                    <a:pt x="94" y="70"/>
                    <a:pt x="100" y="56"/>
                    <a:pt x="96" y="5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72748" y="3887610"/>
              <a:ext cx="85291" cy="68232"/>
            </a:xfrm>
            <a:custGeom>
              <a:avLst/>
              <a:gdLst/>
              <a:ahLst/>
              <a:cxnLst>
                <a:cxn ang="0">
                  <a:pos x="36" y="24"/>
                </a:cxn>
                <a:cxn ang="0">
                  <a:pos x="38" y="17"/>
                </a:cxn>
                <a:cxn ang="0">
                  <a:pos x="26" y="3"/>
                </a:cxn>
                <a:cxn ang="0">
                  <a:pos x="21" y="2"/>
                </a:cxn>
                <a:cxn ang="0">
                  <a:pos x="10" y="0"/>
                </a:cxn>
                <a:cxn ang="0">
                  <a:pos x="3" y="0"/>
                </a:cxn>
                <a:cxn ang="0">
                  <a:pos x="3" y="5"/>
                </a:cxn>
                <a:cxn ang="0">
                  <a:pos x="6" y="14"/>
                </a:cxn>
                <a:cxn ang="0">
                  <a:pos x="12" y="13"/>
                </a:cxn>
                <a:cxn ang="0">
                  <a:pos x="17" y="17"/>
                </a:cxn>
                <a:cxn ang="0">
                  <a:pos x="25" y="24"/>
                </a:cxn>
                <a:cxn ang="0">
                  <a:pos x="32" y="30"/>
                </a:cxn>
                <a:cxn ang="0">
                  <a:pos x="34" y="30"/>
                </a:cxn>
                <a:cxn ang="0">
                  <a:pos x="36" y="24"/>
                </a:cxn>
              </a:cxnLst>
              <a:rect l="0" t="0" r="r" b="b"/>
              <a:pathLst>
                <a:path w="38" h="30">
                  <a:moveTo>
                    <a:pt x="36" y="24"/>
                  </a:moveTo>
                  <a:cubicBezTo>
                    <a:pt x="35" y="23"/>
                    <a:pt x="36" y="19"/>
                    <a:pt x="38" y="17"/>
                  </a:cubicBezTo>
                  <a:cubicBezTo>
                    <a:pt x="33" y="12"/>
                    <a:pt x="29" y="6"/>
                    <a:pt x="26" y="3"/>
                  </a:cubicBezTo>
                  <a:cubicBezTo>
                    <a:pt x="24" y="3"/>
                    <a:pt x="22" y="3"/>
                    <a:pt x="21" y="2"/>
                  </a:cubicBezTo>
                  <a:cubicBezTo>
                    <a:pt x="18" y="0"/>
                    <a:pt x="12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4" y="2"/>
                    <a:pt x="4" y="4"/>
                    <a:pt x="3" y="5"/>
                  </a:cubicBezTo>
                  <a:cubicBezTo>
                    <a:pt x="0" y="6"/>
                    <a:pt x="0" y="12"/>
                    <a:pt x="6" y="14"/>
                  </a:cubicBezTo>
                  <a:cubicBezTo>
                    <a:pt x="11" y="17"/>
                    <a:pt x="9" y="13"/>
                    <a:pt x="12" y="13"/>
                  </a:cubicBezTo>
                  <a:cubicBezTo>
                    <a:pt x="15" y="13"/>
                    <a:pt x="15" y="17"/>
                    <a:pt x="17" y="17"/>
                  </a:cubicBezTo>
                  <a:cubicBezTo>
                    <a:pt x="20" y="17"/>
                    <a:pt x="25" y="20"/>
                    <a:pt x="25" y="24"/>
                  </a:cubicBezTo>
                  <a:cubicBezTo>
                    <a:pt x="25" y="28"/>
                    <a:pt x="27" y="30"/>
                    <a:pt x="32" y="30"/>
                  </a:cubicBezTo>
                  <a:cubicBezTo>
                    <a:pt x="32" y="30"/>
                    <a:pt x="33" y="30"/>
                    <a:pt x="34" y="30"/>
                  </a:cubicBezTo>
                  <a:cubicBezTo>
                    <a:pt x="35" y="28"/>
                    <a:pt x="36" y="25"/>
                    <a:pt x="36" y="2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50458" y="3921726"/>
              <a:ext cx="149733" cy="72023"/>
            </a:xfrm>
            <a:custGeom>
              <a:avLst/>
              <a:gdLst/>
              <a:ahLst/>
              <a:cxnLst>
                <a:cxn ang="0">
                  <a:pos x="59" y="9"/>
                </a:cxn>
                <a:cxn ang="0">
                  <a:pos x="43" y="2"/>
                </a:cxn>
                <a:cxn ang="0">
                  <a:pos x="27" y="8"/>
                </a:cxn>
                <a:cxn ang="0">
                  <a:pos x="9" y="7"/>
                </a:cxn>
                <a:cxn ang="0">
                  <a:pos x="4" y="2"/>
                </a:cxn>
                <a:cxn ang="0">
                  <a:pos x="2" y="9"/>
                </a:cxn>
                <a:cxn ang="0">
                  <a:pos x="0" y="15"/>
                </a:cxn>
                <a:cxn ang="0">
                  <a:pos x="15" y="22"/>
                </a:cxn>
                <a:cxn ang="0">
                  <a:pos x="23" y="27"/>
                </a:cxn>
                <a:cxn ang="0">
                  <a:pos x="32" y="25"/>
                </a:cxn>
                <a:cxn ang="0">
                  <a:pos x="29" y="19"/>
                </a:cxn>
                <a:cxn ang="0">
                  <a:pos x="35" y="13"/>
                </a:cxn>
                <a:cxn ang="0">
                  <a:pos x="47" y="9"/>
                </a:cxn>
                <a:cxn ang="0">
                  <a:pos x="50" y="17"/>
                </a:cxn>
                <a:cxn ang="0">
                  <a:pos x="57" y="29"/>
                </a:cxn>
                <a:cxn ang="0">
                  <a:pos x="65" y="21"/>
                </a:cxn>
                <a:cxn ang="0">
                  <a:pos x="66" y="18"/>
                </a:cxn>
                <a:cxn ang="0">
                  <a:pos x="59" y="9"/>
                </a:cxn>
              </a:cxnLst>
              <a:rect l="0" t="0" r="r" b="b"/>
              <a:pathLst>
                <a:path w="66" h="31">
                  <a:moveTo>
                    <a:pt x="59" y="9"/>
                  </a:moveTo>
                  <a:cubicBezTo>
                    <a:pt x="55" y="3"/>
                    <a:pt x="48" y="4"/>
                    <a:pt x="43" y="2"/>
                  </a:cubicBezTo>
                  <a:cubicBezTo>
                    <a:pt x="39" y="0"/>
                    <a:pt x="33" y="2"/>
                    <a:pt x="27" y="8"/>
                  </a:cubicBezTo>
                  <a:cubicBezTo>
                    <a:pt x="22" y="13"/>
                    <a:pt x="14" y="10"/>
                    <a:pt x="9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2" y="4"/>
                    <a:pt x="1" y="8"/>
                    <a:pt x="2" y="9"/>
                  </a:cubicBezTo>
                  <a:cubicBezTo>
                    <a:pt x="2" y="10"/>
                    <a:pt x="1" y="13"/>
                    <a:pt x="0" y="15"/>
                  </a:cubicBezTo>
                  <a:cubicBezTo>
                    <a:pt x="5" y="16"/>
                    <a:pt x="12" y="18"/>
                    <a:pt x="15" y="22"/>
                  </a:cubicBezTo>
                  <a:cubicBezTo>
                    <a:pt x="19" y="26"/>
                    <a:pt x="21" y="23"/>
                    <a:pt x="23" y="27"/>
                  </a:cubicBezTo>
                  <a:cubicBezTo>
                    <a:pt x="25" y="31"/>
                    <a:pt x="31" y="28"/>
                    <a:pt x="32" y="25"/>
                  </a:cubicBezTo>
                  <a:cubicBezTo>
                    <a:pt x="33" y="23"/>
                    <a:pt x="29" y="22"/>
                    <a:pt x="29" y="19"/>
                  </a:cubicBezTo>
                  <a:cubicBezTo>
                    <a:pt x="28" y="16"/>
                    <a:pt x="34" y="17"/>
                    <a:pt x="35" y="13"/>
                  </a:cubicBezTo>
                  <a:cubicBezTo>
                    <a:pt x="36" y="10"/>
                    <a:pt x="44" y="8"/>
                    <a:pt x="47" y="9"/>
                  </a:cubicBezTo>
                  <a:cubicBezTo>
                    <a:pt x="51" y="11"/>
                    <a:pt x="54" y="13"/>
                    <a:pt x="50" y="17"/>
                  </a:cubicBezTo>
                  <a:cubicBezTo>
                    <a:pt x="48" y="20"/>
                    <a:pt x="53" y="25"/>
                    <a:pt x="57" y="29"/>
                  </a:cubicBezTo>
                  <a:cubicBezTo>
                    <a:pt x="60" y="26"/>
                    <a:pt x="63" y="22"/>
                    <a:pt x="65" y="21"/>
                  </a:cubicBezTo>
                  <a:cubicBezTo>
                    <a:pt x="65" y="21"/>
                    <a:pt x="66" y="19"/>
                    <a:pt x="66" y="18"/>
                  </a:cubicBezTo>
                  <a:cubicBezTo>
                    <a:pt x="64" y="17"/>
                    <a:pt x="62" y="13"/>
                    <a:pt x="59" y="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52807" y="3847808"/>
              <a:ext cx="307046" cy="437826"/>
            </a:xfrm>
            <a:custGeom>
              <a:avLst/>
              <a:gdLst/>
              <a:ahLst/>
              <a:cxnLst>
                <a:cxn ang="0">
                  <a:pos x="21" y="140"/>
                </a:cxn>
                <a:cxn ang="0">
                  <a:pos x="30" y="140"/>
                </a:cxn>
                <a:cxn ang="0">
                  <a:pos x="38" y="146"/>
                </a:cxn>
                <a:cxn ang="0">
                  <a:pos x="38" y="147"/>
                </a:cxn>
                <a:cxn ang="0">
                  <a:pos x="48" y="147"/>
                </a:cxn>
                <a:cxn ang="0">
                  <a:pos x="55" y="156"/>
                </a:cxn>
                <a:cxn ang="0">
                  <a:pos x="62" y="163"/>
                </a:cxn>
                <a:cxn ang="0">
                  <a:pos x="66" y="170"/>
                </a:cxn>
                <a:cxn ang="0">
                  <a:pos x="79" y="172"/>
                </a:cxn>
                <a:cxn ang="0">
                  <a:pos x="86" y="171"/>
                </a:cxn>
                <a:cxn ang="0">
                  <a:pos x="93" y="170"/>
                </a:cxn>
                <a:cxn ang="0">
                  <a:pos x="101" y="177"/>
                </a:cxn>
                <a:cxn ang="0">
                  <a:pos x="95" y="187"/>
                </a:cxn>
                <a:cxn ang="0">
                  <a:pos x="102" y="192"/>
                </a:cxn>
                <a:cxn ang="0">
                  <a:pos x="103" y="192"/>
                </a:cxn>
                <a:cxn ang="0">
                  <a:pos x="107" y="177"/>
                </a:cxn>
                <a:cxn ang="0">
                  <a:pos x="109" y="161"/>
                </a:cxn>
                <a:cxn ang="0">
                  <a:pos x="102" y="143"/>
                </a:cxn>
                <a:cxn ang="0">
                  <a:pos x="110" y="137"/>
                </a:cxn>
                <a:cxn ang="0">
                  <a:pos x="108" y="132"/>
                </a:cxn>
                <a:cxn ang="0">
                  <a:pos x="105" y="126"/>
                </a:cxn>
                <a:cxn ang="0">
                  <a:pos x="122" y="125"/>
                </a:cxn>
                <a:cxn ang="0">
                  <a:pos x="134" y="121"/>
                </a:cxn>
                <a:cxn ang="0">
                  <a:pos x="132" y="115"/>
                </a:cxn>
                <a:cxn ang="0">
                  <a:pos x="133" y="106"/>
                </a:cxn>
                <a:cxn ang="0">
                  <a:pos x="128" y="98"/>
                </a:cxn>
                <a:cxn ang="0">
                  <a:pos x="131" y="77"/>
                </a:cxn>
                <a:cxn ang="0">
                  <a:pos x="118" y="74"/>
                </a:cxn>
                <a:cxn ang="0">
                  <a:pos x="102" y="67"/>
                </a:cxn>
                <a:cxn ang="0">
                  <a:pos x="83" y="65"/>
                </a:cxn>
                <a:cxn ang="0">
                  <a:pos x="75" y="50"/>
                </a:cxn>
                <a:cxn ang="0">
                  <a:pos x="70" y="43"/>
                </a:cxn>
                <a:cxn ang="0">
                  <a:pos x="65" y="40"/>
                </a:cxn>
                <a:cxn ang="0">
                  <a:pos x="67" y="35"/>
                </a:cxn>
                <a:cxn ang="0">
                  <a:pos x="69" y="27"/>
                </a:cxn>
                <a:cxn ang="0">
                  <a:pos x="78" y="14"/>
                </a:cxn>
                <a:cxn ang="0">
                  <a:pos x="82" y="12"/>
                </a:cxn>
                <a:cxn ang="0">
                  <a:pos x="85" y="10"/>
                </a:cxn>
                <a:cxn ang="0">
                  <a:pos x="87" y="3"/>
                </a:cxn>
                <a:cxn ang="0">
                  <a:pos x="75" y="9"/>
                </a:cxn>
                <a:cxn ang="0">
                  <a:pos x="65" y="14"/>
                </a:cxn>
                <a:cxn ang="0">
                  <a:pos x="55" y="18"/>
                </a:cxn>
                <a:cxn ang="0">
                  <a:pos x="49" y="17"/>
                </a:cxn>
                <a:cxn ang="0">
                  <a:pos x="39" y="27"/>
                </a:cxn>
                <a:cxn ang="0">
                  <a:pos x="35" y="37"/>
                </a:cxn>
                <a:cxn ang="0">
                  <a:pos x="24" y="50"/>
                </a:cxn>
                <a:cxn ang="0">
                  <a:pos x="21" y="51"/>
                </a:cxn>
                <a:cxn ang="0">
                  <a:pos x="20" y="54"/>
                </a:cxn>
                <a:cxn ang="0">
                  <a:pos x="12" y="62"/>
                </a:cxn>
                <a:cxn ang="0">
                  <a:pos x="16" y="65"/>
                </a:cxn>
                <a:cxn ang="0">
                  <a:pos x="18" y="74"/>
                </a:cxn>
                <a:cxn ang="0">
                  <a:pos x="18" y="80"/>
                </a:cxn>
                <a:cxn ang="0">
                  <a:pos x="20" y="98"/>
                </a:cxn>
                <a:cxn ang="0">
                  <a:pos x="17" y="108"/>
                </a:cxn>
                <a:cxn ang="0">
                  <a:pos x="8" y="115"/>
                </a:cxn>
                <a:cxn ang="0">
                  <a:pos x="2" y="122"/>
                </a:cxn>
                <a:cxn ang="0">
                  <a:pos x="0" y="127"/>
                </a:cxn>
                <a:cxn ang="0">
                  <a:pos x="14" y="135"/>
                </a:cxn>
                <a:cxn ang="0">
                  <a:pos x="21" y="140"/>
                </a:cxn>
              </a:cxnLst>
              <a:rect l="0" t="0" r="r" b="b"/>
              <a:pathLst>
                <a:path w="135" h="192">
                  <a:moveTo>
                    <a:pt x="21" y="140"/>
                  </a:moveTo>
                  <a:cubicBezTo>
                    <a:pt x="24" y="142"/>
                    <a:pt x="29" y="141"/>
                    <a:pt x="30" y="140"/>
                  </a:cubicBezTo>
                  <a:cubicBezTo>
                    <a:pt x="31" y="139"/>
                    <a:pt x="34" y="142"/>
                    <a:pt x="38" y="146"/>
                  </a:cubicBezTo>
                  <a:cubicBezTo>
                    <a:pt x="38" y="146"/>
                    <a:pt x="38" y="147"/>
                    <a:pt x="38" y="147"/>
                  </a:cubicBezTo>
                  <a:cubicBezTo>
                    <a:pt x="42" y="146"/>
                    <a:pt x="46" y="145"/>
                    <a:pt x="48" y="147"/>
                  </a:cubicBezTo>
                  <a:cubicBezTo>
                    <a:pt x="51" y="148"/>
                    <a:pt x="50" y="156"/>
                    <a:pt x="55" y="156"/>
                  </a:cubicBezTo>
                  <a:cubicBezTo>
                    <a:pt x="59" y="156"/>
                    <a:pt x="62" y="161"/>
                    <a:pt x="62" y="163"/>
                  </a:cubicBezTo>
                  <a:cubicBezTo>
                    <a:pt x="61" y="165"/>
                    <a:pt x="66" y="167"/>
                    <a:pt x="66" y="170"/>
                  </a:cubicBezTo>
                  <a:cubicBezTo>
                    <a:pt x="66" y="174"/>
                    <a:pt x="77" y="173"/>
                    <a:pt x="79" y="172"/>
                  </a:cubicBezTo>
                  <a:cubicBezTo>
                    <a:pt x="81" y="170"/>
                    <a:pt x="84" y="170"/>
                    <a:pt x="86" y="171"/>
                  </a:cubicBezTo>
                  <a:cubicBezTo>
                    <a:pt x="88" y="172"/>
                    <a:pt x="91" y="170"/>
                    <a:pt x="93" y="170"/>
                  </a:cubicBezTo>
                  <a:cubicBezTo>
                    <a:pt x="95" y="171"/>
                    <a:pt x="103" y="174"/>
                    <a:pt x="101" y="177"/>
                  </a:cubicBezTo>
                  <a:cubicBezTo>
                    <a:pt x="100" y="180"/>
                    <a:pt x="94" y="184"/>
                    <a:pt x="95" y="187"/>
                  </a:cubicBezTo>
                  <a:cubicBezTo>
                    <a:pt x="96" y="188"/>
                    <a:pt x="100" y="190"/>
                    <a:pt x="102" y="192"/>
                  </a:cubicBezTo>
                  <a:cubicBezTo>
                    <a:pt x="102" y="192"/>
                    <a:pt x="103" y="192"/>
                    <a:pt x="103" y="192"/>
                  </a:cubicBezTo>
                  <a:cubicBezTo>
                    <a:pt x="106" y="191"/>
                    <a:pt x="107" y="180"/>
                    <a:pt x="107" y="177"/>
                  </a:cubicBezTo>
                  <a:cubicBezTo>
                    <a:pt x="107" y="173"/>
                    <a:pt x="108" y="165"/>
                    <a:pt x="109" y="161"/>
                  </a:cubicBezTo>
                  <a:cubicBezTo>
                    <a:pt x="111" y="155"/>
                    <a:pt x="102" y="150"/>
                    <a:pt x="102" y="143"/>
                  </a:cubicBezTo>
                  <a:cubicBezTo>
                    <a:pt x="102" y="136"/>
                    <a:pt x="106" y="140"/>
                    <a:pt x="110" y="137"/>
                  </a:cubicBezTo>
                  <a:cubicBezTo>
                    <a:pt x="114" y="134"/>
                    <a:pt x="110" y="133"/>
                    <a:pt x="108" y="132"/>
                  </a:cubicBezTo>
                  <a:cubicBezTo>
                    <a:pt x="106" y="132"/>
                    <a:pt x="104" y="128"/>
                    <a:pt x="105" y="126"/>
                  </a:cubicBezTo>
                  <a:cubicBezTo>
                    <a:pt x="105" y="124"/>
                    <a:pt x="118" y="125"/>
                    <a:pt x="122" y="125"/>
                  </a:cubicBezTo>
                  <a:cubicBezTo>
                    <a:pt x="126" y="125"/>
                    <a:pt x="134" y="121"/>
                    <a:pt x="134" y="121"/>
                  </a:cubicBezTo>
                  <a:cubicBezTo>
                    <a:pt x="134" y="120"/>
                    <a:pt x="135" y="117"/>
                    <a:pt x="132" y="115"/>
                  </a:cubicBezTo>
                  <a:cubicBezTo>
                    <a:pt x="129" y="112"/>
                    <a:pt x="130" y="109"/>
                    <a:pt x="133" y="106"/>
                  </a:cubicBezTo>
                  <a:cubicBezTo>
                    <a:pt x="135" y="104"/>
                    <a:pt x="131" y="101"/>
                    <a:pt x="128" y="98"/>
                  </a:cubicBezTo>
                  <a:cubicBezTo>
                    <a:pt x="125" y="94"/>
                    <a:pt x="128" y="83"/>
                    <a:pt x="131" y="77"/>
                  </a:cubicBezTo>
                  <a:cubicBezTo>
                    <a:pt x="134" y="72"/>
                    <a:pt x="124" y="73"/>
                    <a:pt x="118" y="74"/>
                  </a:cubicBezTo>
                  <a:cubicBezTo>
                    <a:pt x="111" y="74"/>
                    <a:pt x="106" y="72"/>
                    <a:pt x="102" y="67"/>
                  </a:cubicBezTo>
                  <a:cubicBezTo>
                    <a:pt x="98" y="61"/>
                    <a:pt x="92" y="65"/>
                    <a:pt x="83" y="65"/>
                  </a:cubicBezTo>
                  <a:cubicBezTo>
                    <a:pt x="73" y="65"/>
                    <a:pt x="75" y="54"/>
                    <a:pt x="75" y="50"/>
                  </a:cubicBezTo>
                  <a:cubicBezTo>
                    <a:pt x="76" y="46"/>
                    <a:pt x="70" y="45"/>
                    <a:pt x="70" y="43"/>
                  </a:cubicBezTo>
                  <a:cubicBezTo>
                    <a:pt x="70" y="40"/>
                    <a:pt x="68" y="40"/>
                    <a:pt x="65" y="40"/>
                  </a:cubicBezTo>
                  <a:cubicBezTo>
                    <a:pt x="63" y="40"/>
                    <a:pt x="65" y="37"/>
                    <a:pt x="67" y="35"/>
                  </a:cubicBezTo>
                  <a:cubicBezTo>
                    <a:pt x="69" y="33"/>
                    <a:pt x="68" y="31"/>
                    <a:pt x="69" y="27"/>
                  </a:cubicBezTo>
                  <a:cubicBezTo>
                    <a:pt x="69" y="22"/>
                    <a:pt x="75" y="18"/>
                    <a:pt x="78" y="14"/>
                  </a:cubicBezTo>
                  <a:cubicBezTo>
                    <a:pt x="79" y="13"/>
                    <a:pt x="80" y="12"/>
                    <a:pt x="82" y="12"/>
                  </a:cubicBezTo>
                  <a:cubicBezTo>
                    <a:pt x="82" y="11"/>
                    <a:pt x="83" y="10"/>
                    <a:pt x="85" y="10"/>
                  </a:cubicBezTo>
                  <a:cubicBezTo>
                    <a:pt x="90" y="9"/>
                    <a:pt x="92" y="5"/>
                    <a:pt x="87" y="3"/>
                  </a:cubicBezTo>
                  <a:cubicBezTo>
                    <a:pt x="83" y="0"/>
                    <a:pt x="80" y="8"/>
                    <a:pt x="75" y="9"/>
                  </a:cubicBezTo>
                  <a:cubicBezTo>
                    <a:pt x="69" y="9"/>
                    <a:pt x="68" y="13"/>
                    <a:pt x="65" y="14"/>
                  </a:cubicBezTo>
                  <a:cubicBezTo>
                    <a:pt x="61" y="16"/>
                    <a:pt x="55" y="15"/>
                    <a:pt x="55" y="18"/>
                  </a:cubicBezTo>
                  <a:cubicBezTo>
                    <a:pt x="54" y="21"/>
                    <a:pt x="52" y="18"/>
                    <a:pt x="49" y="17"/>
                  </a:cubicBezTo>
                  <a:cubicBezTo>
                    <a:pt x="46" y="16"/>
                    <a:pt x="39" y="23"/>
                    <a:pt x="39" y="27"/>
                  </a:cubicBezTo>
                  <a:cubicBezTo>
                    <a:pt x="39" y="30"/>
                    <a:pt x="40" y="34"/>
                    <a:pt x="35" y="37"/>
                  </a:cubicBezTo>
                  <a:cubicBezTo>
                    <a:pt x="29" y="41"/>
                    <a:pt x="26" y="47"/>
                    <a:pt x="24" y="50"/>
                  </a:cubicBezTo>
                  <a:cubicBezTo>
                    <a:pt x="23" y="51"/>
                    <a:pt x="22" y="51"/>
                    <a:pt x="21" y="51"/>
                  </a:cubicBezTo>
                  <a:cubicBezTo>
                    <a:pt x="21" y="52"/>
                    <a:pt x="20" y="54"/>
                    <a:pt x="20" y="54"/>
                  </a:cubicBezTo>
                  <a:cubicBezTo>
                    <a:pt x="18" y="55"/>
                    <a:pt x="15" y="59"/>
                    <a:pt x="12" y="62"/>
                  </a:cubicBezTo>
                  <a:cubicBezTo>
                    <a:pt x="13" y="63"/>
                    <a:pt x="15" y="64"/>
                    <a:pt x="16" y="65"/>
                  </a:cubicBezTo>
                  <a:cubicBezTo>
                    <a:pt x="19" y="69"/>
                    <a:pt x="17" y="72"/>
                    <a:pt x="18" y="74"/>
                  </a:cubicBezTo>
                  <a:cubicBezTo>
                    <a:pt x="19" y="76"/>
                    <a:pt x="20" y="79"/>
                    <a:pt x="18" y="80"/>
                  </a:cubicBezTo>
                  <a:cubicBezTo>
                    <a:pt x="16" y="82"/>
                    <a:pt x="18" y="95"/>
                    <a:pt x="20" y="98"/>
                  </a:cubicBezTo>
                  <a:cubicBezTo>
                    <a:pt x="22" y="100"/>
                    <a:pt x="20" y="103"/>
                    <a:pt x="17" y="108"/>
                  </a:cubicBezTo>
                  <a:cubicBezTo>
                    <a:pt x="15" y="113"/>
                    <a:pt x="13" y="115"/>
                    <a:pt x="8" y="115"/>
                  </a:cubicBezTo>
                  <a:cubicBezTo>
                    <a:pt x="4" y="115"/>
                    <a:pt x="4" y="122"/>
                    <a:pt x="2" y="122"/>
                  </a:cubicBezTo>
                  <a:cubicBezTo>
                    <a:pt x="1" y="122"/>
                    <a:pt x="0" y="125"/>
                    <a:pt x="0" y="127"/>
                  </a:cubicBezTo>
                  <a:cubicBezTo>
                    <a:pt x="4" y="131"/>
                    <a:pt x="12" y="135"/>
                    <a:pt x="14" y="135"/>
                  </a:cubicBezTo>
                  <a:cubicBezTo>
                    <a:pt x="16" y="135"/>
                    <a:pt x="18" y="138"/>
                    <a:pt x="21" y="14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93515" y="4429679"/>
              <a:ext cx="318418" cy="358221"/>
            </a:xfrm>
            <a:custGeom>
              <a:avLst/>
              <a:gdLst/>
              <a:ahLst/>
              <a:cxnLst>
                <a:cxn ang="0">
                  <a:pos x="137" y="94"/>
                </a:cxn>
                <a:cxn ang="0">
                  <a:pos x="130" y="83"/>
                </a:cxn>
                <a:cxn ang="0">
                  <a:pos x="121" y="77"/>
                </a:cxn>
                <a:cxn ang="0">
                  <a:pos x="109" y="71"/>
                </a:cxn>
                <a:cxn ang="0">
                  <a:pos x="107" y="62"/>
                </a:cxn>
                <a:cxn ang="0">
                  <a:pos x="106" y="53"/>
                </a:cxn>
                <a:cxn ang="0">
                  <a:pos x="101" y="46"/>
                </a:cxn>
                <a:cxn ang="0">
                  <a:pos x="89" y="43"/>
                </a:cxn>
                <a:cxn ang="0">
                  <a:pos x="80" y="39"/>
                </a:cxn>
                <a:cxn ang="0">
                  <a:pos x="75" y="35"/>
                </a:cxn>
                <a:cxn ang="0">
                  <a:pos x="67" y="33"/>
                </a:cxn>
                <a:cxn ang="0">
                  <a:pos x="54" y="25"/>
                </a:cxn>
                <a:cxn ang="0">
                  <a:pos x="50" y="3"/>
                </a:cxn>
                <a:cxn ang="0">
                  <a:pos x="39" y="2"/>
                </a:cxn>
                <a:cxn ang="0">
                  <a:pos x="26" y="8"/>
                </a:cxn>
                <a:cxn ang="0">
                  <a:pos x="16" y="13"/>
                </a:cxn>
                <a:cxn ang="0">
                  <a:pos x="7" y="16"/>
                </a:cxn>
                <a:cxn ang="0">
                  <a:pos x="3" y="15"/>
                </a:cxn>
                <a:cxn ang="0">
                  <a:pos x="11" y="31"/>
                </a:cxn>
                <a:cxn ang="0">
                  <a:pos x="8" y="37"/>
                </a:cxn>
                <a:cxn ang="0">
                  <a:pos x="9" y="53"/>
                </a:cxn>
                <a:cxn ang="0">
                  <a:pos x="6" y="62"/>
                </a:cxn>
                <a:cxn ang="0">
                  <a:pos x="3" y="72"/>
                </a:cxn>
                <a:cxn ang="0">
                  <a:pos x="8" y="77"/>
                </a:cxn>
                <a:cxn ang="0">
                  <a:pos x="2" y="86"/>
                </a:cxn>
                <a:cxn ang="0">
                  <a:pos x="1" y="90"/>
                </a:cxn>
                <a:cxn ang="0">
                  <a:pos x="5" y="96"/>
                </a:cxn>
                <a:cxn ang="0">
                  <a:pos x="8" y="108"/>
                </a:cxn>
                <a:cxn ang="0">
                  <a:pos x="13" y="114"/>
                </a:cxn>
                <a:cxn ang="0">
                  <a:pos x="10" y="122"/>
                </a:cxn>
                <a:cxn ang="0">
                  <a:pos x="14" y="132"/>
                </a:cxn>
                <a:cxn ang="0">
                  <a:pos x="18" y="142"/>
                </a:cxn>
                <a:cxn ang="0">
                  <a:pos x="21" y="154"/>
                </a:cxn>
                <a:cxn ang="0">
                  <a:pos x="36" y="145"/>
                </a:cxn>
                <a:cxn ang="0">
                  <a:pos x="46" y="145"/>
                </a:cxn>
                <a:cxn ang="0">
                  <a:pos x="59" y="150"/>
                </a:cxn>
                <a:cxn ang="0">
                  <a:pos x="66" y="144"/>
                </a:cxn>
                <a:cxn ang="0">
                  <a:pos x="81" y="144"/>
                </a:cxn>
                <a:cxn ang="0">
                  <a:pos x="84" y="126"/>
                </a:cxn>
                <a:cxn ang="0">
                  <a:pos x="93" y="116"/>
                </a:cxn>
                <a:cxn ang="0">
                  <a:pos x="107" y="113"/>
                </a:cxn>
                <a:cxn ang="0">
                  <a:pos x="120" y="112"/>
                </a:cxn>
                <a:cxn ang="0">
                  <a:pos x="130" y="117"/>
                </a:cxn>
                <a:cxn ang="0">
                  <a:pos x="136" y="108"/>
                </a:cxn>
                <a:cxn ang="0">
                  <a:pos x="137" y="94"/>
                </a:cxn>
              </a:cxnLst>
              <a:rect l="0" t="0" r="r" b="b"/>
              <a:pathLst>
                <a:path w="139" h="157">
                  <a:moveTo>
                    <a:pt x="137" y="94"/>
                  </a:moveTo>
                  <a:cubicBezTo>
                    <a:pt x="135" y="89"/>
                    <a:pt x="130" y="88"/>
                    <a:pt x="130" y="83"/>
                  </a:cubicBezTo>
                  <a:cubicBezTo>
                    <a:pt x="130" y="77"/>
                    <a:pt x="128" y="77"/>
                    <a:pt x="121" y="77"/>
                  </a:cubicBezTo>
                  <a:cubicBezTo>
                    <a:pt x="114" y="77"/>
                    <a:pt x="109" y="76"/>
                    <a:pt x="109" y="71"/>
                  </a:cubicBezTo>
                  <a:cubicBezTo>
                    <a:pt x="108" y="67"/>
                    <a:pt x="104" y="64"/>
                    <a:pt x="107" y="62"/>
                  </a:cubicBezTo>
                  <a:cubicBezTo>
                    <a:pt x="111" y="60"/>
                    <a:pt x="105" y="57"/>
                    <a:pt x="106" y="53"/>
                  </a:cubicBezTo>
                  <a:cubicBezTo>
                    <a:pt x="106" y="49"/>
                    <a:pt x="104" y="48"/>
                    <a:pt x="101" y="46"/>
                  </a:cubicBezTo>
                  <a:cubicBezTo>
                    <a:pt x="99" y="44"/>
                    <a:pt x="89" y="47"/>
                    <a:pt x="89" y="43"/>
                  </a:cubicBezTo>
                  <a:cubicBezTo>
                    <a:pt x="89" y="39"/>
                    <a:pt x="83" y="39"/>
                    <a:pt x="80" y="39"/>
                  </a:cubicBezTo>
                  <a:cubicBezTo>
                    <a:pt x="76" y="39"/>
                    <a:pt x="79" y="34"/>
                    <a:pt x="75" y="35"/>
                  </a:cubicBezTo>
                  <a:cubicBezTo>
                    <a:pt x="71" y="35"/>
                    <a:pt x="72" y="32"/>
                    <a:pt x="67" y="33"/>
                  </a:cubicBezTo>
                  <a:cubicBezTo>
                    <a:pt x="62" y="34"/>
                    <a:pt x="59" y="31"/>
                    <a:pt x="54" y="25"/>
                  </a:cubicBezTo>
                  <a:cubicBezTo>
                    <a:pt x="48" y="19"/>
                    <a:pt x="49" y="6"/>
                    <a:pt x="50" y="3"/>
                  </a:cubicBezTo>
                  <a:cubicBezTo>
                    <a:pt x="51" y="0"/>
                    <a:pt x="44" y="2"/>
                    <a:pt x="39" y="2"/>
                  </a:cubicBezTo>
                  <a:cubicBezTo>
                    <a:pt x="35" y="2"/>
                    <a:pt x="31" y="6"/>
                    <a:pt x="26" y="8"/>
                  </a:cubicBezTo>
                  <a:cubicBezTo>
                    <a:pt x="21" y="11"/>
                    <a:pt x="19" y="11"/>
                    <a:pt x="16" y="13"/>
                  </a:cubicBezTo>
                  <a:cubicBezTo>
                    <a:pt x="14" y="16"/>
                    <a:pt x="10" y="17"/>
                    <a:pt x="7" y="16"/>
                  </a:cubicBezTo>
                  <a:cubicBezTo>
                    <a:pt x="6" y="15"/>
                    <a:pt x="4" y="15"/>
                    <a:pt x="3" y="15"/>
                  </a:cubicBezTo>
                  <a:cubicBezTo>
                    <a:pt x="5" y="20"/>
                    <a:pt x="10" y="28"/>
                    <a:pt x="11" y="31"/>
                  </a:cubicBezTo>
                  <a:cubicBezTo>
                    <a:pt x="12" y="34"/>
                    <a:pt x="9" y="35"/>
                    <a:pt x="8" y="37"/>
                  </a:cubicBezTo>
                  <a:cubicBezTo>
                    <a:pt x="6" y="38"/>
                    <a:pt x="8" y="50"/>
                    <a:pt x="9" y="53"/>
                  </a:cubicBezTo>
                  <a:cubicBezTo>
                    <a:pt x="9" y="55"/>
                    <a:pt x="4" y="60"/>
                    <a:pt x="6" y="62"/>
                  </a:cubicBezTo>
                  <a:cubicBezTo>
                    <a:pt x="8" y="64"/>
                    <a:pt x="3" y="69"/>
                    <a:pt x="3" y="72"/>
                  </a:cubicBezTo>
                  <a:cubicBezTo>
                    <a:pt x="3" y="75"/>
                    <a:pt x="8" y="75"/>
                    <a:pt x="8" y="77"/>
                  </a:cubicBezTo>
                  <a:cubicBezTo>
                    <a:pt x="8" y="79"/>
                    <a:pt x="4" y="85"/>
                    <a:pt x="2" y="86"/>
                  </a:cubicBezTo>
                  <a:cubicBezTo>
                    <a:pt x="0" y="87"/>
                    <a:pt x="0" y="88"/>
                    <a:pt x="1" y="90"/>
                  </a:cubicBezTo>
                  <a:cubicBezTo>
                    <a:pt x="1" y="90"/>
                    <a:pt x="2" y="93"/>
                    <a:pt x="5" y="96"/>
                  </a:cubicBezTo>
                  <a:cubicBezTo>
                    <a:pt x="9" y="99"/>
                    <a:pt x="5" y="104"/>
                    <a:pt x="8" y="108"/>
                  </a:cubicBezTo>
                  <a:cubicBezTo>
                    <a:pt x="11" y="112"/>
                    <a:pt x="15" y="112"/>
                    <a:pt x="13" y="114"/>
                  </a:cubicBezTo>
                  <a:cubicBezTo>
                    <a:pt x="10" y="116"/>
                    <a:pt x="13" y="120"/>
                    <a:pt x="10" y="122"/>
                  </a:cubicBezTo>
                  <a:cubicBezTo>
                    <a:pt x="8" y="124"/>
                    <a:pt x="11" y="130"/>
                    <a:pt x="14" y="132"/>
                  </a:cubicBezTo>
                  <a:cubicBezTo>
                    <a:pt x="17" y="133"/>
                    <a:pt x="15" y="139"/>
                    <a:pt x="18" y="142"/>
                  </a:cubicBezTo>
                  <a:cubicBezTo>
                    <a:pt x="21" y="145"/>
                    <a:pt x="20" y="152"/>
                    <a:pt x="21" y="154"/>
                  </a:cubicBezTo>
                  <a:cubicBezTo>
                    <a:pt x="22" y="157"/>
                    <a:pt x="31" y="151"/>
                    <a:pt x="36" y="145"/>
                  </a:cubicBezTo>
                  <a:cubicBezTo>
                    <a:pt x="42" y="140"/>
                    <a:pt x="41" y="144"/>
                    <a:pt x="46" y="145"/>
                  </a:cubicBezTo>
                  <a:cubicBezTo>
                    <a:pt x="51" y="146"/>
                    <a:pt x="57" y="146"/>
                    <a:pt x="59" y="150"/>
                  </a:cubicBezTo>
                  <a:cubicBezTo>
                    <a:pt x="62" y="155"/>
                    <a:pt x="64" y="146"/>
                    <a:pt x="66" y="144"/>
                  </a:cubicBezTo>
                  <a:cubicBezTo>
                    <a:pt x="68" y="142"/>
                    <a:pt x="79" y="144"/>
                    <a:pt x="81" y="144"/>
                  </a:cubicBezTo>
                  <a:cubicBezTo>
                    <a:pt x="83" y="143"/>
                    <a:pt x="85" y="129"/>
                    <a:pt x="84" y="126"/>
                  </a:cubicBezTo>
                  <a:cubicBezTo>
                    <a:pt x="84" y="124"/>
                    <a:pt x="89" y="118"/>
                    <a:pt x="93" y="116"/>
                  </a:cubicBezTo>
                  <a:cubicBezTo>
                    <a:pt x="97" y="113"/>
                    <a:pt x="103" y="115"/>
                    <a:pt x="107" y="113"/>
                  </a:cubicBezTo>
                  <a:cubicBezTo>
                    <a:pt x="110" y="112"/>
                    <a:pt x="115" y="112"/>
                    <a:pt x="120" y="112"/>
                  </a:cubicBezTo>
                  <a:cubicBezTo>
                    <a:pt x="124" y="112"/>
                    <a:pt x="128" y="117"/>
                    <a:pt x="130" y="117"/>
                  </a:cubicBezTo>
                  <a:cubicBezTo>
                    <a:pt x="133" y="117"/>
                    <a:pt x="136" y="112"/>
                    <a:pt x="136" y="108"/>
                  </a:cubicBezTo>
                  <a:cubicBezTo>
                    <a:pt x="135" y="104"/>
                    <a:pt x="139" y="99"/>
                    <a:pt x="137" y="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88365" y="4177598"/>
              <a:ext cx="333581" cy="483314"/>
            </a:xfrm>
            <a:custGeom>
              <a:avLst/>
              <a:gdLst/>
              <a:ahLst/>
              <a:cxnLst>
                <a:cxn ang="0">
                  <a:pos x="134" y="201"/>
                </a:cxn>
                <a:cxn ang="0">
                  <a:pos x="135" y="200"/>
                </a:cxn>
                <a:cxn ang="0">
                  <a:pos x="136" y="196"/>
                </a:cxn>
                <a:cxn ang="0">
                  <a:pos x="142" y="187"/>
                </a:cxn>
                <a:cxn ang="0">
                  <a:pos x="137" y="182"/>
                </a:cxn>
                <a:cxn ang="0">
                  <a:pos x="140" y="172"/>
                </a:cxn>
                <a:cxn ang="0">
                  <a:pos x="143" y="163"/>
                </a:cxn>
                <a:cxn ang="0">
                  <a:pos x="142" y="147"/>
                </a:cxn>
                <a:cxn ang="0">
                  <a:pos x="145" y="141"/>
                </a:cxn>
                <a:cxn ang="0">
                  <a:pos x="137" y="125"/>
                </a:cxn>
                <a:cxn ang="0">
                  <a:pos x="126" y="125"/>
                </a:cxn>
                <a:cxn ang="0">
                  <a:pos x="123" y="111"/>
                </a:cxn>
                <a:cxn ang="0">
                  <a:pos x="118" y="112"/>
                </a:cxn>
                <a:cxn ang="0">
                  <a:pos x="106" y="113"/>
                </a:cxn>
                <a:cxn ang="0">
                  <a:pos x="100" y="107"/>
                </a:cxn>
                <a:cxn ang="0">
                  <a:pos x="95" y="103"/>
                </a:cxn>
                <a:cxn ang="0">
                  <a:pos x="90" y="93"/>
                </a:cxn>
                <a:cxn ang="0">
                  <a:pos x="87" y="83"/>
                </a:cxn>
                <a:cxn ang="0">
                  <a:pos x="89" y="76"/>
                </a:cxn>
                <a:cxn ang="0">
                  <a:pos x="94" y="70"/>
                </a:cxn>
                <a:cxn ang="0">
                  <a:pos x="97" y="59"/>
                </a:cxn>
                <a:cxn ang="0">
                  <a:pos x="107" y="53"/>
                </a:cxn>
                <a:cxn ang="0">
                  <a:pos x="121" y="48"/>
                </a:cxn>
                <a:cxn ang="0">
                  <a:pos x="130" y="47"/>
                </a:cxn>
                <a:cxn ang="0">
                  <a:pos x="123" y="42"/>
                </a:cxn>
                <a:cxn ang="0">
                  <a:pos x="129" y="32"/>
                </a:cxn>
                <a:cxn ang="0">
                  <a:pos x="121" y="25"/>
                </a:cxn>
                <a:cxn ang="0">
                  <a:pos x="114" y="26"/>
                </a:cxn>
                <a:cxn ang="0">
                  <a:pos x="107" y="27"/>
                </a:cxn>
                <a:cxn ang="0">
                  <a:pos x="94" y="25"/>
                </a:cxn>
                <a:cxn ang="0">
                  <a:pos x="90" y="18"/>
                </a:cxn>
                <a:cxn ang="0">
                  <a:pos x="83" y="11"/>
                </a:cxn>
                <a:cxn ang="0">
                  <a:pos x="76" y="2"/>
                </a:cxn>
                <a:cxn ang="0">
                  <a:pos x="66" y="2"/>
                </a:cxn>
                <a:cxn ang="0">
                  <a:pos x="69" y="10"/>
                </a:cxn>
                <a:cxn ang="0">
                  <a:pos x="63" y="21"/>
                </a:cxn>
                <a:cxn ang="0">
                  <a:pos x="40" y="33"/>
                </a:cxn>
                <a:cxn ang="0">
                  <a:pos x="30" y="51"/>
                </a:cxn>
                <a:cxn ang="0">
                  <a:pos x="22" y="52"/>
                </a:cxn>
                <a:cxn ang="0">
                  <a:pos x="14" y="49"/>
                </a:cxn>
                <a:cxn ang="0">
                  <a:pos x="14" y="44"/>
                </a:cxn>
                <a:cxn ang="0">
                  <a:pos x="11" y="38"/>
                </a:cxn>
                <a:cxn ang="0">
                  <a:pos x="2" y="48"/>
                </a:cxn>
                <a:cxn ang="0">
                  <a:pos x="6" y="63"/>
                </a:cxn>
                <a:cxn ang="0">
                  <a:pos x="3" y="66"/>
                </a:cxn>
                <a:cxn ang="0">
                  <a:pos x="15" y="76"/>
                </a:cxn>
                <a:cxn ang="0">
                  <a:pos x="26" y="92"/>
                </a:cxn>
                <a:cxn ang="0">
                  <a:pos x="34" y="109"/>
                </a:cxn>
                <a:cxn ang="0">
                  <a:pos x="52" y="142"/>
                </a:cxn>
                <a:cxn ang="0">
                  <a:pos x="59" y="157"/>
                </a:cxn>
                <a:cxn ang="0">
                  <a:pos x="63" y="167"/>
                </a:cxn>
                <a:cxn ang="0">
                  <a:pos x="81" y="179"/>
                </a:cxn>
                <a:cxn ang="0">
                  <a:pos x="113" y="199"/>
                </a:cxn>
                <a:cxn ang="0">
                  <a:pos x="127" y="210"/>
                </a:cxn>
                <a:cxn ang="0">
                  <a:pos x="127" y="212"/>
                </a:cxn>
                <a:cxn ang="0">
                  <a:pos x="130" y="210"/>
                </a:cxn>
                <a:cxn ang="0">
                  <a:pos x="134" y="201"/>
                </a:cxn>
              </a:cxnLst>
              <a:rect l="0" t="0" r="r" b="b"/>
              <a:pathLst>
                <a:path w="146" h="212">
                  <a:moveTo>
                    <a:pt x="134" y="201"/>
                  </a:moveTo>
                  <a:cubicBezTo>
                    <a:pt x="134" y="201"/>
                    <a:pt x="135" y="201"/>
                    <a:pt x="135" y="200"/>
                  </a:cubicBezTo>
                  <a:cubicBezTo>
                    <a:pt x="134" y="198"/>
                    <a:pt x="134" y="197"/>
                    <a:pt x="136" y="196"/>
                  </a:cubicBezTo>
                  <a:cubicBezTo>
                    <a:pt x="138" y="195"/>
                    <a:pt x="142" y="189"/>
                    <a:pt x="142" y="187"/>
                  </a:cubicBezTo>
                  <a:cubicBezTo>
                    <a:pt x="142" y="185"/>
                    <a:pt x="137" y="185"/>
                    <a:pt x="137" y="182"/>
                  </a:cubicBezTo>
                  <a:cubicBezTo>
                    <a:pt x="137" y="179"/>
                    <a:pt x="142" y="174"/>
                    <a:pt x="140" y="172"/>
                  </a:cubicBezTo>
                  <a:cubicBezTo>
                    <a:pt x="138" y="170"/>
                    <a:pt x="143" y="165"/>
                    <a:pt x="143" y="163"/>
                  </a:cubicBezTo>
                  <a:cubicBezTo>
                    <a:pt x="142" y="160"/>
                    <a:pt x="140" y="148"/>
                    <a:pt x="142" y="147"/>
                  </a:cubicBezTo>
                  <a:cubicBezTo>
                    <a:pt x="143" y="145"/>
                    <a:pt x="146" y="144"/>
                    <a:pt x="145" y="141"/>
                  </a:cubicBezTo>
                  <a:cubicBezTo>
                    <a:pt x="144" y="138"/>
                    <a:pt x="139" y="130"/>
                    <a:pt x="137" y="125"/>
                  </a:cubicBezTo>
                  <a:cubicBezTo>
                    <a:pt x="133" y="124"/>
                    <a:pt x="129" y="124"/>
                    <a:pt x="126" y="125"/>
                  </a:cubicBezTo>
                  <a:cubicBezTo>
                    <a:pt x="122" y="127"/>
                    <a:pt x="123" y="115"/>
                    <a:pt x="123" y="111"/>
                  </a:cubicBezTo>
                  <a:cubicBezTo>
                    <a:pt x="123" y="106"/>
                    <a:pt x="120" y="109"/>
                    <a:pt x="118" y="112"/>
                  </a:cubicBezTo>
                  <a:cubicBezTo>
                    <a:pt x="117" y="115"/>
                    <a:pt x="112" y="113"/>
                    <a:pt x="106" y="113"/>
                  </a:cubicBezTo>
                  <a:cubicBezTo>
                    <a:pt x="101" y="113"/>
                    <a:pt x="104" y="107"/>
                    <a:pt x="100" y="107"/>
                  </a:cubicBezTo>
                  <a:cubicBezTo>
                    <a:pt x="97" y="107"/>
                    <a:pt x="94" y="106"/>
                    <a:pt x="95" y="103"/>
                  </a:cubicBezTo>
                  <a:cubicBezTo>
                    <a:pt x="95" y="99"/>
                    <a:pt x="92" y="97"/>
                    <a:pt x="90" y="93"/>
                  </a:cubicBezTo>
                  <a:cubicBezTo>
                    <a:pt x="88" y="89"/>
                    <a:pt x="85" y="86"/>
                    <a:pt x="87" y="83"/>
                  </a:cubicBezTo>
                  <a:cubicBezTo>
                    <a:pt x="89" y="81"/>
                    <a:pt x="86" y="79"/>
                    <a:pt x="89" y="76"/>
                  </a:cubicBezTo>
                  <a:cubicBezTo>
                    <a:pt x="92" y="73"/>
                    <a:pt x="95" y="74"/>
                    <a:pt x="94" y="70"/>
                  </a:cubicBezTo>
                  <a:cubicBezTo>
                    <a:pt x="93" y="66"/>
                    <a:pt x="97" y="64"/>
                    <a:pt x="97" y="59"/>
                  </a:cubicBezTo>
                  <a:cubicBezTo>
                    <a:pt x="98" y="55"/>
                    <a:pt x="103" y="56"/>
                    <a:pt x="107" y="53"/>
                  </a:cubicBezTo>
                  <a:cubicBezTo>
                    <a:pt x="112" y="49"/>
                    <a:pt x="117" y="51"/>
                    <a:pt x="121" y="48"/>
                  </a:cubicBezTo>
                  <a:cubicBezTo>
                    <a:pt x="125" y="44"/>
                    <a:pt x="127" y="47"/>
                    <a:pt x="130" y="47"/>
                  </a:cubicBezTo>
                  <a:cubicBezTo>
                    <a:pt x="128" y="45"/>
                    <a:pt x="124" y="43"/>
                    <a:pt x="123" y="42"/>
                  </a:cubicBezTo>
                  <a:cubicBezTo>
                    <a:pt x="122" y="39"/>
                    <a:pt x="128" y="35"/>
                    <a:pt x="129" y="32"/>
                  </a:cubicBezTo>
                  <a:cubicBezTo>
                    <a:pt x="131" y="29"/>
                    <a:pt x="123" y="26"/>
                    <a:pt x="121" y="25"/>
                  </a:cubicBezTo>
                  <a:cubicBezTo>
                    <a:pt x="119" y="25"/>
                    <a:pt x="116" y="27"/>
                    <a:pt x="114" y="26"/>
                  </a:cubicBezTo>
                  <a:cubicBezTo>
                    <a:pt x="112" y="25"/>
                    <a:pt x="109" y="25"/>
                    <a:pt x="107" y="27"/>
                  </a:cubicBezTo>
                  <a:cubicBezTo>
                    <a:pt x="105" y="28"/>
                    <a:pt x="94" y="29"/>
                    <a:pt x="94" y="25"/>
                  </a:cubicBezTo>
                  <a:cubicBezTo>
                    <a:pt x="94" y="22"/>
                    <a:pt x="89" y="20"/>
                    <a:pt x="90" y="18"/>
                  </a:cubicBezTo>
                  <a:cubicBezTo>
                    <a:pt x="90" y="16"/>
                    <a:pt x="87" y="11"/>
                    <a:pt x="83" y="11"/>
                  </a:cubicBezTo>
                  <a:cubicBezTo>
                    <a:pt x="78" y="11"/>
                    <a:pt x="79" y="3"/>
                    <a:pt x="76" y="2"/>
                  </a:cubicBezTo>
                  <a:cubicBezTo>
                    <a:pt x="74" y="0"/>
                    <a:pt x="70" y="1"/>
                    <a:pt x="66" y="2"/>
                  </a:cubicBezTo>
                  <a:cubicBezTo>
                    <a:pt x="70" y="6"/>
                    <a:pt x="71" y="8"/>
                    <a:pt x="69" y="10"/>
                  </a:cubicBezTo>
                  <a:cubicBezTo>
                    <a:pt x="66" y="12"/>
                    <a:pt x="69" y="13"/>
                    <a:pt x="63" y="21"/>
                  </a:cubicBezTo>
                  <a:cubicBezTo>
                    <a:pt x="56" y="30"/>
                    <a:pt x="46" y="32"/>
                    <a:pt x="40" y="33"/>
                  </a:cubicBezTo>
                  <a:cubicBezTo>
                    <a:pt x="35" y="35"/>
                    <a:pt x="33" y="45"/>
                    <a:pt x="30" y="51"/>
                  </a:cubicBezTo>
                  <a:cubicBezTo>
                    <a:pt x="27" y="58"/>
                    <a:pt x="25" y="56"/>
                    <a:pt x="22" y="52"/>
                  </a:cubicBezTo>
                  <a:cubicBezTo>
                    <a:pt x="19" y="48"/>
                    <a:pt x="17" y="53"/>
                    <a:pt x="14" y="49"/>
                  </a:cubicBezTo>
                  <a:cubicBezTo>
                    <a:pt x="10" y="46"/>
                    <a:pt x="12" y="46"/>
                    <a:pt x="14" y="44"/>
                  </a:cubicBezTo>
                  <a:cubicBezTo>
                    <a:pt x="15" y="42"/>
                    <a:pt x="14" y="40"/>
                    <a:pt x="11" y="38"/>
                  </a:cubicBezTo>
                  <a:cubicBezTo>
                    <a:pt x="8" y="39"/>
                    <a:pt x="4" y="44"/>
                    <a:pt x="2" y="48"/>
                  </a:cubicBezTo>
                  <a:cubicBezTo>
                    <a:pt x="0" y="52"/>
                    <a:pt x="6" y="60"/>
                    <a:pt x="6" y="63"/>
                  </a:cubicBezTo>
                  <a:cubicBezTo>
                    <a:pt x="7" y="66"/>
                    <a:pt x="3" y="64"/>
                    <a:pt x="3" y="66"/>
                  </a:cubicBezTo>
                  <a:cubicBezTo>
                    <a:pt x="2" y="69"/>
                    <a:pt x="11" y="73"/>
                    <a:pt x="15" y="76"/>
                  </a:cubicBezTo>
                  <a:cubicBezTo>
                    <a:pt x="19" y="79"/>
                    <a:pt x="23" y="88"/>
                    <a:pt x="26" y="92"/>
                  </a:cubicBezTo>
                  <a:cubicBezTo>
                    <a:pt x="30" y="96"/>
                    <a:pt x="30" y="99"/>
                    <a:pt x="34" y="109"/>
                  </a:cubicBezTo>
                  <a:cubicBezTo>
                    <a:pt x="38" y="119"/>
                    <a:pt x="46" y="135"/>
                    <a:pt x="52" y="142"/>
                  </a:cubicBezTo>
                  <a:cubicBezTo>
                    <a:pt x="57" y="149"/>
                    <a:pt x="60" y="155"/>
                    <a:pt x="59" y="157"/>
                  </a:cubicBezTo>
                  <a:cubicBezTo>
                    <a:pt x="57" y="159"/>
                    <a:pt x="59" y="164"/>
                    <a:pt x="63" y="167"/>
                  </a:cubicBezTo>
                  <a:cubicBezTo>
                    <a:pt x="67" y="170"/>
                    <a:pt x="70" y="174"/>
                    <a:pt x="81" y="179"/>
                  </a:cubicBezTo>
                  <a:cubicBezTo>
                    <a:pt x="91" y="185"/>
                    <a:pt x="110" y="195"/>
                    <a:pt x="113" y="199"/>
                  </a:cubicBezTo>
                  <a:cubicBezTo>
                    <a:pt x="116" y="204"/>
                    <a:pt x="125" y="209"/>
                    <a:pt x="127" y="210"/>
                  </a:cubicBezTo>
                  <a:cubicBezTo>
                    <a:pt x="127" y="210"/>
                    <a:pt x="127" y="211"/>
                    <a:pt x="127" y="212"/>
                  </a:cubicBezTo>
                  <a:cubicBezTo>
                    <a:pt x="128" y="211"/>
                    <a:pt x="129" y="210"/>
                    <a:pt x="130" y="210"/>
                  </a:cubicBezTo>
                  <a:cubicBezTo>
                    <a:pt x="133" y="208"/>
                    <a:pt x="133" y="203"/>
                    <a:pt x="134" y="20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96853" y="3861075"/>
              <a:ext cx="354430" cy="299465"/>
            </a:xfrm>
            <a:custGeom>
              <a:avLst/>
              <a:gdLst/>
              <a:ahLst/>
              <a:cxnLst>
                <a:cxn ang="0">
                  <a:pos x="15" y="8"/>
                </a:cxn>
                <a:cxn ang="0">
                  <a:pos x="6" y="21"/>
                </a:cxn>
                <a:cxn ang="0">
                  <a:pos x="4" y="29"/>
                </a:cxn>
                <a:cxn ang="0">
                  <a:pos x="2" y="34"/>
                </a:cxn>
                <a:cxn ang="0">
                  <a:pos x="7" y="37"/>
                </a:cxn>
                <a:cxn ang="0">
                  <a:pos x="12" y="44"/>
                </a:cxn>
                <a:cxn ang="0">
                  <a:pos x="20" y="59"/>
                </a:cxn>
                <a:cxn ang="0">
                  <a:pos x="39" y="61"/>
                </a:cxn>
                <a:cxn ang="0">
                  <a:pos x="55" y="68"/>
                </a:cxn>
                <a:cxn ang="0">
                  <a:pos x="68" y="71"/>
                </a:cxn>
                <a:cxn ang="0">
                  <a:pos x="65" y="92"/>
                </a:cxn>
                <a:cxn ang="0">
                  <a:pos x="70" y="100"/>
                </a:cxn>
                <a:cxn ang="0">
                  <a:pos x="69" y="109"/>
                </a:cxn>
                <a:cxn ang="0">
                  <a:pos x="71" y="115"/>
                </a:cxn>
                <a:cxn ang="0">
                  <a:pos x="70" y="115"/>
                </a:cxn>
                <a:cxn ang="0">
                  <a:pos x="78" y="127"/>
                </a:cxn>
                <a:cxn ang="0">
                  <a:pos x="85" y="130"/>
                </a:cxn>
                <a:cxn ang="0">
                  <a:pos x="91" y="129"/>
                </a:cxn>
                <a:cxn ang="0">
                  <a:pos x="99" y="124"/>
                </a:cxn>
                <a:cxn ang="0">
                  <a:pos x="106" y="121"/>
                </a:cxn>
                <a:cxn ang="0">
                  <a:pos x="113" y="115"/>
                </a:cxn>
                <a:cxn ang="0">
                  <a:pos x="114" y="110"/>
                </a:cxn>
                <a:cxn ang="0">
                  <a:pos x="108" y="109"/>
                </a:cxn>
                <a:cxn ang="0">
                  <a:pos x="105" y="101"/>
                </a:cxn>
                <a:cxn ang="0">
                  <a:pos x="101" y="93"/>
                </a:cxn>
                <a:cxn ang="0">
                  <a:pos x="108" y="92"/>
                </a:cxn>
                <a:cxn ang="0">
                  <a:pos x="118" y="95"/>
                </a:cxn>
                <a:cxn ang="0">
                  <a:pos x="123" y="95"/>
                </a:cxn>
                <a:cxn ang="0">
                  <a:pos x="130" y="91"/>
                </a:cxn>
                <a:cxn ang="0">
                  <a:pos x="144" y="86"/>
                </a:cxn>
                <a:cxn ang="0">
                  <a:pos x="147" y="82"/>
                </a:cxn>
                <a:cxn ang="0">
                  <a:pos x="140" y="72"/>
                </a:cxn>
                <a:cxn ang="0">
                  <a:pos x="141" y="66"/>
                </a:cxn>
                <a:cxn ang="0">
                  <a:pos x="146" y="61"/>
                </a:cxn>
                <a:cxn ang="0">
                  <a:pos x="148" y="55"/>
                </a:cxn>
                <a:cxn ang="0">
                  <a:pos x="152" y="47"/>
                </a:cxn>
                <a:cxn ang="0">
                  <a:pos x="156" y="42"/>
                </a:cxn>
                <a:cxn ang="0">
                  <a:pos x="140" y="40"/>
                </a:cxn>
                <a:cxn ang="0">
                  <a:pos x="143" y="31"/>
                </a:cxn>
                <a:cxn ang="0">
                  <a:pos x="126" y="25"/>
                </a:cxn>
                <a:cxn ang="0">
                  <a:pos x="128" y="19"/>
                </a:cxn>
                <a:cxn ang="0">
                  <a:pos x="118" y="16"/>
                </a:cxn>
                <a:cxn ang="0">
                  <a:pos x="96" y="24"/>
                </a:cxn>
                <a:cxn ang="0">
                  <a:pos x="75" y="17"/>
                </a:cxn>
                <a:cxn ang="0">
                  <a:pos x="60" y="15"/>
                </a:cxn>
                <a:cxn ang="0">
                  <a:pos x="52" y="6"/>
                </a:cxn>
                <a:cxn ang="0">
                  <a:pos x="42" y="0"/>
                </a:cxn>
                <a:cxn ang="0">
                  <a:pos x="39" y="7"/>
                </a:cxn>
                <a:cxn ang="0">
                  <a:pos x="24" y="16"/>
                </a:cxn>
                <a:cxn ang="0">
                  <a:pos x="27" y="32"/>
                </a:cxn>
                <a:cxn ang="0">
                  <a:pos x="15" y="28"/>
                </a:cxn>
                <a:cxn ang="0">
                  <a:pos x="20" y="14"/>
                </a:cxn>
                <a:cxn ang="0">
                  <a:pos x="19" y="6"/>
                </a:cxn>
                <a:cxn ang="0">
                  <a:pos x="15" y="8"/>
                </a:cxn>
              </a:cxnLst>
              <a:rect l="0" t="0" r="r" b="b"/>
              <a:pathLst>
                <a:path w="156" h="131">
                  <a:moveTo>
                    <a:pt x="15" y="8"/>
                  </a:moveTo>
                  <a:cubicBezTo>
                    <a:pt x="12" y="12"/>
                    <a:pt x="6" y="16"/>
                    <a:pt x="6" y="21"/>
                  </a:cubicBezTo>
                  <a:cubicBezTo>
                    <a:pt x="5" y="25"/>
                    <a:pt x="6" y="27"/>
                    <a:pt x="4" y="29"/>
                  </a:cubicBezTo>
                  <a:cubicBezTo>
                    <a:pt x="2" y="31"/>
                    <a:pt x="0" y="34"/>
                    <a:pt x="2" y="34"/>
                  </a:cubicBezTo>
                  <a:cubicBezTo>
                    <a:pt x="5" y="34"/>
                    <a:pt x="7" y="34"/>
                    <a:pt x="7" y="37"/>
                  </a:cubicBezTo>
                  <a:cubicBezTo>
                    <a:pt x="7" y="39"/>
                    <a:pt x="13" y="40"/>
                    <a:pt x="12" y="44"/>
                  </a:cubicBezTo>
                  <a:cubicBezTo>
                    <a:pt x="12" y="48"/>
                    <a:pt x="10" y="59"/>
                    <a:pt x="20" y="59"/>
                  </a:cubicBezTo>
                  <a:cubicBezTo>
                    <a:pt x="29" y="59"/>
                    <a:pt x="35" y="55"/>
                    <a:pt x="39" y="61"/>
                  </a:cubicBezTo>
                  <a:cubicBezTo>
                    <a:pt x="43" y="66"/>
                    <a:pt x="48" y="68"/>
                    <a:pt x="55" y="68"/>
                  </a:cubicBezTo>
                  <a:cubicBezTo>
                    <a:pt x="61" y="67"/>
                    <a:pt x="71" y="66"/>
                    <a:pt x="68" y="71"/>
                  </a:cubicBezTo>
                  <a:cubicBezTo>
                    <a:pt x="65" y="77"/>
                    <a:pt x="62" y="88"/>
                    <a:pt x="65" y="92"/>
                  </a:cubicBezTo>
                  <a:cubicBezTo>
                    <a:pt x="68" y="95"/>
                    <a:pt x="72" y="98"/>
                    <a:pt x="70" y="100"/>
                  </a:cubicBezTo>
                  <a:cubicBezTo>
                    <a:pt x="67" y="103"/>
                    <a:pt x="66" y="106"/>
                    <a:pt x="69" y="109"/>
                  </a:cubicBezTo>
                  <a:cubicBezTo>
                    <a:pt x="72" y="111"/>
                    <a:pt x="71" y="114"/>
                    <a:pt x="71" y="115"/>
                  </a:cubicBezTo>
                  <a:cubicBezTo>
                    <a:pt x="71" y="115"/>
                    <a:pt x="71" y="115"/>
                    <a:pt x="70" y="115"/>
                  </a:cubicBezTo>
                  <a:cubicBezTo>
                    <a:pt x="74" y="120"/>
                    <a:pt x="76" y="125"/>
                    <a:pt x="78" y="127"/>
                  </a:cubicBezTo>
                  <a:cubicBezTo>
                    <a:pt x="82" y="130"/>
                    <a:pt x="83" y="131"/>
                    <a:pt x="85" y="130"/>
                  </a:cubicBezTo>
                  <a:cubicBezTo>
                    <a:pt x="87" y="128"/>
                    <a:pt x="89" y="127"/>
                    <a:pt x="91" y="129"/>
                  </a:cubicBezTo>
                  <a:cubicBezTo>
                    <a:pt x="93" y="130"/>
                    <a:pt x="96" y="127"/>
                    <a:pt x="99" y="124"/>
                  </a:cubicBezTo>
                  <a:cubicBezTo>
                    <a:pt x="102" y="122"/>
                    <a:pt x="105" y="124"/>
                    <a:pt x="106" y="121"/>
                  </a:cubicBezTo>
                  <a:cubicBezTo>
                    <a:pt x="107" y="117"/>
                    <a:pt x="109" y="115"/>
                    <a:pt x="113" y="115"/>
                  </a:cubicBezTo>
                  <a:cubicBezTo>
                    <a:pt x="117" y="114"/>
                    <a:pt x="117" y="110"/>
                    <a:pt x="114" y="110"/>
                  </a:cubicBezTo>
                  <a:cubicBezTo>
                    <a:pt x="112" y="110"/>
                    <a:pt x="108" y="113"/>
                    <a:pt x="108" y="109"/>
                  </a:cubicBezTo>
                  <a:cubicBezTo>
                    <a:pt x="108" y="104"/>
                    <a:pt x="105" y="105"/>
                    <a:pt x="105" y="101"/>
                  </a:cubicBezTo>
                  <a:cubicBezTo>
                    <a:pt x="105" y="98"/>
                    <a:pt x="105" y="95"/>
                    <a:pt x="101" y="93"/>
                  </a:cubicBezTo>
                  <a:cubicBezTo>
                    <a:pt x="97" y="91"/>
                    <a:pt x="106" y="90"/>
                    <a:pt x="108" y="92"/>
                  </a:cubicBezTo>
                  <a:cubicBezTo>
                    <a:pt x="110" y="94"/>
                    <a:pt x="118" y="92"/>
                    <a:pt x="118" y="95"/>
                  </a:cubicBezTo>
                  <a:cubicBezTo>
                    <a:pt x="119" y="98"/>
                    <a:pt x="123" y="99"/>
                    <a:pt x="123" y="95"/>
                  </a:cubicBezTo>
                  <a:cubicBezTo>
                    <a:pt x="123" y="92"/>
                    <a:pt x="127" y="90"/>
                    <a:pt x="130" y="91"/>
                  </a:cubicBezTo>
                  <a:cubicBezTo>
                    <a:pt x="134" y="92"/>
                    <a:pt x="141" y="87"/>
                    <a:pt x="144" y="86"/>
                  </a:cubicBezTo>
                  <a:cubicBezTo>
                    <a:pt x="146" y="85"/>
                    <a:pt x="146" y="83"/>
                    <a:pt x="147" y="82"/>
                  </a:cubicBezTo>
                  <a:cubicBezTo>
                    <a:pt x="145" y="78"/>
                    <a:pt x="142" y="74"/>
                    <a:pt x="140" y="72"/>
                  </a:cubicBezTo>
                  <a:cubicBezTo>
                    <a:pt x="137" y="70"/>
                    <a:pt x="142" y="69"/>
                    <a:pt x="141" y="66"/>
                  </a:cubicBezTo>
                  <a:cubicBezTo>
                    <a:pt x="141" y="64"/>
                    <a:pt x="141" y="62"/>
                    <a:pt x="146" y="61"/>
                  </a:cubicBezTo>
                  <a:cubicBezTo>
                    <a:pt x="152" y="61"/>
                    <a:pt x="151" y="57"/>
                    <a:pt x="148" y="55"/>
                  </a:cubicBezTo>
                  <a:cubicBezTo>
                    <a:pt x="145" y="53"/>
                    <a:pt x="149" y="49"/>
                    <a:pt x="152" y="47"/>
                  </a:cubicBezTo>
                  <a:cubicBezTo>
                    <a:pt x="153" y="47"/>
                    <a:pt x="155" y="45"/>
                    <a:pt x="156" y="42"/>
                  </a:cubicBezTo>
                  <a:cubicBezTo>
                    <a:pt x="151" y="40"/>
                    <a:pt x="143" y="40"/>
                    <a:pt x="140" y="40"/>
                  </a:cubicBezTo>
                  <a:cubicBezTo>
                    <a:pt x="136" y="41"/>
                    <a:pt x="143" y="36"/>
                    <a:pt x="143" y="31"/>
                  </a:cubicBezTo>
                  <a:cubicBezTo>
                    <a:pt x="143" y="27"/>
                    <a:pt x="131" y="26"/>
                    <a:pt x="126" y="25"/>
                  </a:cubicBezTo>
                  <a:cubicBezTo>
                    <a:pt x="121" y="24"/>
                    <a:pt x="123" y="19"/>
                    <a:pt x="128" y="19"/>
                  </a:cubicBezTo>
                  <a:cubicBezTo>
                    <a:pt x="133" y="18"/>
                    <a:pt x="125" y="15"/>
                    <a:pt x="118" y="16"/>
                  </a:cubicBezTo>
                  <a:cubicBezTo>
                    <a:pt x="111" y="17"/>
                    <a:pt x="102" y="21"/>
                    <a:pt x="96" y="24"/>
                  </a:cubicBezTo>
                  <a:cubicBezTo>
                    <a:pt x="91" y="27"/>
                    <a:pt x="81" y="15"/>
                    <a:pt x="75" y="17"/>
                  </a:cubicBezTo>
                  <a:cubicBezTo>
                    <a:pt x="69" y="20"/>
                    <a:pt x="60" y="20"/>
                    <a:pt x="60" y="15"/>
                  </a:cubicBezTo>
                  <a:cubicBezTo>
                    <a:pt x="61" y="10"/>
                    <a:pt x="58" y="6"/>
                    <a:pt x="52" y="6"/>
                  </a:cubicBezTo>
                  <a:cubicBezTo>
                    <a:pt x="45" y="7"/>
                    <a:pt x="47" y="0"/>
                    <a:pt x="42" y="0"/>
                  </a:cubicBezTo>
                  <a:cubicBezTo>
                    <a:pt x="37" y="0"/>
                    <a:pt x="42" y="6"/>
                    <a:pt x="39" y="7"/>
                  </a:cubicBezTo>
                  <a:cubicBezTo>
                    <a:pt x="36" y="9"/>
                    <a:pt x="24" y="11"/>
                    <a:pt x="24" y="16"/>
                  </a:cubicBezTo>
                  <a:cubicBezTo>
                    <a:pt x="23" y="20"/>
                    <a:pt x="30" y="28"/>
                    <a:pt x="27" y="32"/>
                  </a:cubicBezTo>
                  <a:cubicBezTo>
                    <a:pt x="25" y="37"/>
                    <a:pt x="18" y="33"/>
                    <a:pt x="15" y="28"/>
                  </a:cubicBezTo>
                  <a:cubicBezTo>
                    <a:pt x="13" y="24"/>
                    <a:pt x="22" y="16"/>
                    <a:pt x="20" y="14"/>
                  </a:cubicBezTo>
                  <a:cubicBezTo>
                    <a:pt x="19" y="12"/>
                    <a:pt x="18" y="8"/>
                    <a:pt x="19" y="6"/>
                  </a:cubicBezTo>
                  <a:cubicBezTo>
                    <a:pt x="17" y="6"/>
                    <a:pt x="16" y="7"/>
                    <a:pt x="15" y="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94876" y="4014598"/>
              <a:ext cx="109930" cy="115617"/>
            </a:xfrm>
            <a:custGeom>
              <a:avLst/>
              <a:gdLst/>
              <a:ahLst/>
              <a:cxnLst>
                <a:cxn ang="0">
                  <a:pos x="11" y="10"/>
                </a:cxn>
                <a:cxn ang="0">
                  <a:pos x="6" y="16"/>
                </a:cxn>
                <a:cxn ang="0">
                  <a:pos x="2" y="25"/>
                </a:cxn>
                <a:cxn ang="0">
                  <a:pos x="11" y="37"/>
                </a:cxn>
                <a:cxn ang="0">
                  <a:pos x="18" y="50"/>
                </a:cxn>
                <a:cxn ang="0">
                  <a:pos x="23" y="50"/>
                </a:cxn>
                <a:cxn ang="0">
                  <a:pos x="28" y="43"/>
                </a:cxn>
                <a:cxn ang="0">
                  <a:pos x="41" y="43"/>
                </a:cxn>
                <a:cxn ang="0">
                  <a:pos x="42" y="45"/>
                </a:cxn>
                <a:cxn ang="0">
                  <a:pos x="45" y="39"/>
                </a:cxn>
                <a:cxn ang="0">
                  <a:pos x="44" y="24"/>
                </a:cxn>
                <a:cxn ang="0">
                  <a:pos x="46" y="11"/>
                </a:cxn>
                <a:cxn ang="0">
                  <a:pos x="48" y="5"/>
                </a:cxn>
                <a:cxn ang="0">
                  <a:pos x="37" y="3"/>
                </a:cxn>
                <a:cxn ang="0">
                  <a:pos x="22" y="3"/>
                </a:cxn>
                <a:cxn ang="0">
                  <a:pos x="14" y="3"/>
                </a:cxn>
                <a:cxn ang="0">
                  <a:pos x="13" y="3"/>
                </a:cxn>
                <a:cxn ang="0">
                  <a:pos x="11" y="10"/>
                </a:cxn>
              </a:cxnLst>
              <a:rect l="0" t="0" r="r" b="b"/>
              <a:pathLst>
                <a:path w="48" h="51">
                  <a:moveTo>
                    <a:pt x="11" y="10"/>
                  </a:moveTo>
                  <a:cubicBezTo>
                    <a:pt x="13" y="14"/>
                    <a:pt x="9" y="15"/>
                    <a:pt x="6" y="16"/>
                  </a:cubicBezTo>
                  <a:cubicBezTo>
                    <a:pt x="3" y="16"/>
                    <a:pt x="4" y="23"/>
                    <a:pt x="2" y="25"/>
                  </a:cubicBezTo>
                  <a:cubicBezTo>
                    <a:pt x="0" y="27"/>
                    <a:pt x="9" y="33"/>
                    <a:pt x="11" y="37"/>
                  </a:cubicBezTo>
                  <a:cubicBezTo>
                    <a:pt x="12" y="40"/>
                    <a:pt x="15" y="45"/>
                    <a:pt x="18" y="50"/>
                  </a:cubicBezTo>
                  <a:cubicBezTo>
                    <a:pt x="20" y="50"/>
                    <a:pt x="22" y="51"/>
                    <a:pt x="23" y="50"/>
                  </a:cubicBezTo>
                  <a:cubicBezTo>
                    <a:pt x="26" y="48"/>
                    <a:pt x="24" y="43"/>
                    <a:pt x="28" y="43"/>
                  </a:cubicBezTo>
                  <a:cubicBezTo>
                    <a:pt x="33" y="43"/>
                    <a:pt x="39" y="41"/>
                    <a:pt x="41" y="43"/>
                  </a:cubicBezTo>
                  <a:cubicBezTo>
                    <a:pt x="41" y="44"/>
                    <a:pt x="41" y="44"/>
                    <a:pt x="42" y="45"/>
                  </a:cubicBezTo>
                  <a:cubicBezTo>
                    <a:pt x="43" y="43"/>
                    <a:pt x="45" y="40"/>
                    <a:pt x="45" y="39"/>
                  </a:cubicBezTo>
                  <a:cubicBezTo>
                    <a:pt x="46" y="38"/>
                    <a:pt x="46" y="29"/>
                    <a:pt x="44" y="24"/>
                  </a:cubicBezTo>
                  <a:cubicBezTo>
                    <a:pt x="42" y="20"/>
                    <a:pt x="43" y="13"/>
                    <a:pt x="46" y="11"/>
                  </a:cubicBezTo>
                  <a:cubicBezTo>
                    <a:pt x="46" y="11"/>
                    <a:pt x="47" y="8"/>
                    <a:pt x="48" y="5"/>
                  </a:cubicBezTo>
                  <a:cubicBezTo>
                    <a:pt x="44" y="4"/>
                    <a:pt x="40" y="2"/>
                    <a:pt x="37" y="3"/>
                  </a:cubicBezTo>
                  <a:cubicBezTo>
                    <a:pt x="31" y="4"/>
                    <a:pt x="25" y="6"/>
                    <a:pt x="22" y="3"/>
                  </a:cubicBezTo>
                  <a:cubicBezTo>
                    <a:pt x="20" y="0"/>
                    <a:pt x="17" y="0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6"/>
                    <a:pt x="11" y="9"/>
                    <a:pt x="11" y="1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09585" y="3955842"/>
              <a:ext cx="126989" cy="18953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11" y="13"/>
                </a:cxn>
                <a:cxn ang="0">
                  <a:pos x="9" y="19"/>
                </a:cxn>
                <a:cxn ang="0">
                  <a:pos x="4" y="24"/>
                </a:cxn>
                <a:cxn ang="0">
                  <a:pos x="3" y="30"/>
                </a:cxn>
                <a:cxn ang="0">
                  <a:pos x="10" y="40"/>
                </a:cxn>
                <a:cxn ang="0">
                  <a:pos x="14" y="37"/>
                </a:cxn>
                <a:cxn ang="0">
                  <a:pos x="19" y="47"/>
                </a:cxn>
                <a:cxn ang="0">
                  <a:pos x="20" y="56"/>
                </a:cxn>
                <a:cxn ang="0">
                  <a:pos x="22" y="76"/>
                </a:cxn>
                <a:cxn ang="0">
                  <a:pos x="35" y="80"/>
                </a:cxn>
                <a:cxn ang="0">
                  <a:pos x="42" y="77"/>
                </a:cxn>
                <a:cxn ang="0">
                  <a:pos x="48" y="75"/>
                </a:cxn>
                <a:cxn ang="0">
                  <a:pos x="56" y="75"/>
                </a:cxn>
                <a:cxn ang="0">
                  <a:pos x="49" y="62"/>
                </a:cxn>
                <a:cxn ang="0">
                  <a:pos x="40" y="50"/>
                </a:cxn>
                <a:cxn ang="0">
                  <a:pos x="44" y="41"/>
                </a:cxn>
                <a:cxn ang="0">
                  <a:pos x="49" y="35"/>
                </a:cxn>
                <a:cxn ang="0">
                  <a:pos x="51" y="28"/>
                </a:cxn>
                <a:cxn ang="0">
                  <a:pos x="40" y="19"/>
                </a:cxn>
                <a:cxn ang="0">
                  <a:pos x="35" y="12"/>
                </a:cxn>
                <a:cxn ang="0">
                  <a:pos x="23" y="3"/>
                </a:cxn>
                <a:cxn ang="0">
                  <a:pos x="19" y="0"/>
                </a:cxn>
                <a:cxn ang="0">
                  <a:pos x="15" y="5"/>
                </a:cxn>
              </a:cxnLst>
              <a:rect l="0" t="0" r="r" b="b"/>
              <a:pathLst>
                <a:path w="56" h="83">
                  <a:moveTo>
                    <a:pt x="15" y="5"/>
                  </a:moveTo>
                  <a:cubicBezTo>
                    <a:pt x="12" y="7"/>
                    <a:pt x="8" y="11"/>
                    <a:pt x="11" y="13"/>
                  </a:cubicBezTo>
                  <a:cubicBezTo>
                    <a:pt x="14" y="15"/>
                    <a:pt x="15" y="19"/>
                    <a:pt x="9" y="19"/>
                  </a:cubicBezTo>
                  <a:cubicBezTo>
                    <a:pt x="4" y="20"/>
                    <a:pt x="4" y="22"/>
                    <a:pt x="4" y="24"/>
                  </a:cubicBezTo>
                  <a:cubicBezTo>
                    <a:pt x="5" y="27"/>
                    <a:pt x="0" y="28"/>
                    <a:pt x="3" y="30"/>
                  </a:cubicBezTo>
                  <a:cubicBezTo>
                    <a:pt x="5" y="32"/>
                    <a:pt x="8" y="36"/>
                    <a:pt x="10" y="40"/>
                  </a:cubicBezTo>
                  <a:cubicBezTo>
                    <a:pt x="11" y="38"/>
                    <a:pt x="12" y="37"/>
                    <a:pt x="14" y="37"/>
                  </a:cubicBezTo>
                  <a:cubicBezTo>
                    <a:pt x="19" y="38"/>
                    <a:pt x="15" y="45"/>
                    <a:pt x="19" y="47"/>
                  </a:cubicBezTo>
                  <a:cubicBezTo>
                    <a:pt x="23" y="48"/>
                    <a:pt x="23" y="54"/>
                    <a:pt x="20" y="56"/>
                  </a:cubicBezTo>
                  <a:cubicBezTo>
                    <a:pt x="17" y="58"/>
                    <a:pt x="16" y="69"/>
                    <a:pt x="22" y="76"/>
                  </a:cubicBezTo>
                  <a:cubicBezTo>
                    <a:pt x="29" y="83"/>
                    <a:pt x="33" y="82"/>
                    <a:pt x="35" y="80"/>
                  </a:cubicBezTo>
                  <a:cubicBezTo>
                    <a:pt x="36" y="78"/>
                    <a:pt x="41" y="80"/>
                    <a:pt x="42" y="77"/>
                  </a:cubicBezTo>
                  <a:cubicBezTo>
                    <a:pt x="43" y="75"/>
                    <a:pt x="45" y="78"/>
                    <a:pt x="48" y="75"/>
                  </a:cubicBezTo>
                  <a:cubicBezTo>
                    <a:pt x="49" y="73"/>
                    <a:pt x="53" y="74"/>
                    <a:pt x="56" y="75"/>
                  </a:cubicBezTo>
                  <a:cubicBezTo>
                    <a:pt x="53" y="70"/>
                    <a:pt x="50" y="65"/>
                    <a:pt x="49" y="62"/>
                  </a:cubicBezTo>
                  <a:cubicBezTo>
                    <a:pt x="47" y="58"/>
                    <a:pt x="38" y="52"/>
                    <a:pt x="40" y="50"/>
                  </a:cubicBezTo>
                  <a:cubicBezTo>
                    <a:pt x="42" y="48"/>
                    <a:pt x="41" y="41"/>
                    <a:pt x="44" y="41"/>
                  </a:cubicBezTo>
                  <a:cubicBezTo>
                    <a:pt x="47" y="40"/>
                    <a:pt x="51" y="39"/>
                    <a:pt x="49" y="35"/>
                  </a:cubicBezTo>
                  <a:cubicBezTo>
                    <a:pt x="49" y="34"/>
                    <a:pt x="50" y="31"/>
                    <a:pt x="51" y="28"/>
                  </a:cubicBezTo>
                  <a:cubicBezTo>
                    <a:pt x="48" y="28"/>
                    <a:pt x="43" y="19"/>
                    <a:pt x="40" y="19"/>
                  </a:cubicBezTo>
                  <a:cubicBezTo>
                    <a:pt x="37" y="19"/>
                    <a:pt x="34" y="16"/>
                    <a:pt x="35" y="12"/>
                  </a:cubicBezTo>
                  <a:cubicBezTo>
                    <a:pt x="35" y="8"/>
                    <a:pt x="28" y="7"/>
                    <a:pt x="23" y="3"/>
                  </a:cubicBezTo>
                  <a:cubicBezTo>
                    <a:pt x="22" y="1"/>
                    <a:pt x="21" y="1"/>
                    <a:pt x="19" y="0"/>
                  </a:cubicBezTo>
                  <a:cubicBezTo>
                    <a:pt x="18" y="3"/>
                    <a:pt x="16" y="5"/>
                    <a:pt x="15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1538" y="4025971"/>
              <a:ext cx="79605" cy="100454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3" y="34"/>
                </a:cxn>
                <a:cxn ang="0">
                  <a:pos x="0" y="40"/>
                </a:cxn>
                <a:cxn ang="0">
                  <a:pos x="10" y="42"/>
                </a:cxn>
                <a:cxn ang="0">
                  <a:pos x="22" y="37"/>
                </a:cxn>
                <a:cxn ang="0">
                  <a:pos x="35" y="19"/>
                </a:cxn>
                <a:cxn ang="0">
                  <a:pos x="35" y="19"/>
                </a:cxn>
                <a:cxn ang="0">
                  <a:pos x="16" y="4"/>
                </a:cxn>
                <a:cxn ang="0">
                  <a:pos x="6" y="0"/>
                </a:cxn>
                <a:cxn ang="0">
                  <a:pos x="4" y="6"/>
                </a:cxn>
                <a:cxn ang="0">
                  <a:pos x="2" y="19"/>
                </a:cxn>
              </a:cxnLst>
              <a:rect l="0" t="0" r="r" b="b"/>
              <a:pathLst>
                <a:path w="35" h="44">
                  <a:moveTo>
                    <a:pt x="2" y="19"/>
                  </a:moveTo>
                  <a:cubicBezTo>
                    <a:pt x="4" y="24"/>
                    <a:pt x="4" y="33"/>
                    <a:pt x="3" y="34"/>
                  </a:cubicBezTo>
                  <a:cubicBezTo>
                    <a:pt x="3" y="35"/>
                    <a:pt x="1" y="38"/>
                    <a:pt x="0" y="40"/>
                  </a:cubicBezTo>
                  <a:cubicBezTo>
                    <a:pt x="2" y="42"/>
                    <a:pt x="5" y="43"/>
                    <a:pt x="10" y="42"/>
                  </a:cubicBezTo>
                  <a:cubicBezTo>
                    <a:pt x="16" y="40"/>
                    <a:pt x="19" y="44"/>
                    <a:pt x="22" y="37"/>
                  </a:cubicBezTo>
                  <a:cubicBezTo>
                    <a:pt x="24" y="31"/>
                    <a:pt x="30" y="23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0" y="17"/>
                    <a:pt x="23" y="5"/>
                    <a:pt x="16" y="4"/>
                  </a:cubicBezTo>
                  <a:cubicBezTo>
                    <a:pt x="12" y="3"/>
                    <a:pt x="9" y="2"/>
                    <a:pt x="6" y="0"/>
                  </a:cubicBezTo>
                  <a:cubicBezTo>
                    <a:pt x="5" y="3"/>
                    <a:pt x="4" y="6"/>
                    <a:pt x="4" y="6"/>
                  </a:cubicBezTo>
                  <a:cubicBezTo>
                    <a:pt x="1" y="8"/>
                    <a:pt x="0" y="15"/>
                    <a:pt x="2" y="1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06865" y="3555925"/>
              <a:ext cx="271035" cy="96663"/>
            </a:xfrm>
            <a:custGeom>
              <a:avLst/>
              <a:gdLst/>
              <a:ahLst/>
              <a:cxnLst>
                <a:cxn ang="0">
                  <a:pos x="96" y="27"/>
                </a:cxn>
                <a:cxn ang="0">
                  <a:pos x="42" y="5"/>
                </a:cxn>
                <a:cxn ang="0">
                  <a:pos x="2" y="19"/>
                </a:cxn>
                <a:cxn ang="0">
                  <a:pos x="21" y="10"/>
                </a:cxn>
                <a:cxn ang="0">
                  <a:pos x="32" y="15"/>
                </a:cxn>
                <a:cxn ang="0">
                  <a:pos x="51" y="19"/>
                </a:cxn>
                <a:cxn ang="0">
                  <a:pos x="75" y="32"/>
                </a:cxn>
                <a:cxn ang="0">
                  <a:pos x="81" y="41"/>
                </a:cxn>
                <a:cxn ang="0">
                  <a:pos x="117" y="40"/>
                </a:cxn>
                <a:cxn ang="0">
                  <a:pos x="96" y="27"/>
                </a:cxn>
              </a:cxnLst>
              <a:rect l="0" t="0" r="r" b="b"/>
              <a:pathLst>
                <a:path w="119" h="43">
                  <a:moveTo>
                    <a:pt x="96" y="27"/>
                  </a:moveTo>
                  <a:cubicBezTo>
                    <a:pt x="89" y="27"/>
                    <a:pt x="64" y="10"/>
                    <a:pt x="42" y="5"/>
                  </a:cubicBezTo>
                  <a:cubicBezTo>
                    <a:pt x="19" y="0"/>
                    <a:pt x="0" y="16"/>
                    <a:pt x="2" y="19"/>
                  </a:cubicBezTo>
                  <a:cubicBezTo>
                    <a:pt x="5" y="23"/>
                    <a:pt x="16" y="14"/>
                    <a:pt x="21" y="10"/>
                  </a:cubicBezTo>
                  <a:cubicBezTo>
                    <a:pt x="27" y="6"/>
                    <a:pt x="32" y="12"/>
                    <a:pt x="32" y="15"/>
                  </a:cubicBezTo>
                  <a:cubicBezTo>
                    <a:pt x="33" y="17"/>
                    <a:pt x="40" y="19"/>
                    <a:pt x="51" y="19"/>
                  </a:cubicBezTo>
                  <a:cubicBezTo>
                    <a:pt x="63" y="20"/>
                    <a:pt x="64" y="29"/>
                    <a:pt x="75" y="32"/>
                  </a:cubicBezTo>
                  <a:cubicBezTo>
                    <a:pt x="86" y="34"/>
                    <a:pt x="75" y="39"/>
                    <a:pt x="81" y="41"/>
                  </a:cubicBezTo>
                  <a:cubicBezTo>
                    <a:pt x="86" y="43"/>
                    <a:pt x="115" y="42"/>
                    <a:pt x="117" y="40"/>
                  </a:cubicBezTo>
                  <a:cubicBezTo>
                    <a:pt x="119" y="37"/>
                    <a:pt x="104" y="27"/>
                    <a:pt x="96" y="2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62283" y="3684808"/>
              <a:ext cx="62547" cy="30326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26" y="9"/>
                </a:cxn>
                <a:cxn ang="0">
                  <a:pos x="3" y="5"/>
                </a:cxn>
              </a:cxnLst>
              <a:rect l="0" t="0" r="r" b="b"/>
              <a:pathLst>
                <a:path w="28" h="13">
                  <a:moveTo>
                    <a:pt x="3" y="5"/>
                  </a:moveTo>
                  <a:cubicBezTo>
                    <a:pt x="5" y="8"/>
                    <a:pt x="24" y="13"/>
                    <a:pt x="26" y="9"/>
                  </a:cubicBezTo>
                  <a:cubicBezTo>
                    <a:pt x="28" y="4"/>
                    <a:pt x="0" y="0"/>
                    <a:pt x="3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52272" y="3682912"/>
              <a:ext cx="56860" cy="32221"/>
            </a:xfrm>
            <a:custGeom>
              <a:avLst/>
              <a:gdLst/>
              <a:ahLst/>
              <a:cxnLst>
                <a:cxn ang="0">
                  <a:pos x="4" y="7"/>
                </a:cxn>
                <a:cxn ang="0">
                  <a:pos x="23" y="7"/>
                </a:cxn>
                <a:cxn ang="0">
                  <a:pos x="4" y="7"/>
                </a:cxn>
              </a:cxnLst>
              <a:rect l="0" t="0" r="r" b="b"/>
              <a:pathLst>
                <a:path w="25" h="14">
                  <a:moveTo>
                    <a:pt x="4" y="7"/>
                  </a:moveTo>
                  <a:cubicBezTo>
                    <a:pt x="9" y="14"/>
                    <a:pt x="22" y="9"/>
                    <a:pt x="23" y="7"/>
                  </a:cubicBezTo>
                  <a:cubicBezTo>
                    <a:pt x="25" y="2"/>
                    <a:pt x="0" y="0"/>
                    <a:pt x="4" y="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15807" y="1224649"/>
              <a:ext cx="1578824" cy="1177011"/>
            </a:xfrm>
            <a:custGeom>
              <a:avLst/>
              <a:gdLst/>
              <a:ahLst/>
              <a:cxnLst>
                <a:cxn ang="0">
                  <a:pos x="606" y="59"/>
                </a:cxn>
                <a:cxn ang="0">
                  <a:pos x="555" y="83"/>
                </a:cxn>
                <a:cxn ang="0">
                  <a:pos x="552" y="52"/>
                </a:cxn>
                <a:cxn ang="0">
                  <a:pos x="494" y="47"/>
                </a:cxn>
                <a:cxn ang="0">
                  <a:pos x="551" y="38"/>
                </a:cxn>
                <a:cxn ang="0">
                  <a:pos x="546" y="17"/>
                </a:cxn>
                <a:cxn ang="0">
                  <a:pos x="467" y="1"/>
                </a:cxn>
                <a:cxn ang="0">
                  <a:pos x="393" y="10"/>
                </a:cxn>
                <a:cxn ang="0">
                  <a:pos x="337" y="11"/>
                </a:cxn>
                <a:cxn ang="0">
                  <a:pos x="291" y="31"/>
                </a:cxn>
                <a:cxn ang="0">
                  <a:pos x="280" y="37"/>
                </a:cxn>
                <a:cxn ang="0">
                  <a:pos x="247" y="47"/>
                </a:cxn>
                <a:cxn ang="0">
                  <a:pos x="216" y="58"/>
                </a:cxn>
                <a:cxn ang="0">
                  <a:pos x="162" y="47"/>
                </a:cxn>
                <a:cxn ang="0">
                  <a:pos x="133" y="70"/>
                </a:cxn>
                <a:cxn ang="0">
                  <a:pos x="88" y="99"/>
                </a:cxn>
                <a:cxn ang="0">
                  <a:pos x="0" y="142"/>
                </a:cxn>
                <a:cxn ang="0">
                  <a:pos x="56" y="158"/>
                </a:cxn>
                <a:cxn ang="0">
                  <a:pos x="16" y="172"/>
                </a:cxn>
                <a:cxn ang="0">
                  <a:pos x="50" y="194"/>
                </a:cxn>
                <a:cxn ang="0">
                  <a:pos x="95" y="192"/>
                </a:cxn>
                <a:cxn ang="0">
                  <a:pos x="163" y="211"/>
                </a:cxn>
                <a:cxn ang="0">
                  <a:pos x="197" y="256"/>
                </a:cxn>
                <a:cxn ang="0">
                  <a:pos x="202" y="297"/>
                </a:cxn>
                <a:cxn ang="0">
                  <a:pos x="245" y="312"/>
                </a:cxn>
                <a:cxn ang="0">
                  <a:pos x="240" y="328"/>
                </a:cxn>
                <a:cxn ang="0">
                  <a:pos x="234" y="356"/>
                </a:cxn>
                <a:cxn ang="0">
                  <a:pos x="226" y="390"/>
                </a:cxn>
                <a:cxn ang="0">
                  <a:pos x="235" y="436"/>
                </a:cxn>
                <a:cxn ang="0">
                  <a:pos x="256" y="463"/>
                </a:cxn>
                <a:cxn ang="0">
                  <a:pos x="287" y="498"/>
                </a:cxn>
                <a:cxn ang="0">
                  <a:pos x="331" y="515"/>
                </a:cxn>
                <a:cxn ang="0">
                  <a:pos x="344" y="471"/>
                </a:cxn>
                <a:cxn ang="0">
                  <a:pos x="363" y="449"/>
                </a:cxn>
                <a:cxn ang="0">
                  <a:pos x="365" y="427"/>
                </a:cxn>
                <a:cxn ang="0">
                  <a:pos x="384" y="413"/>
                </a:cxn>
                <a:cxn ang="0">
                  <a:pos x="401" y="409"/>
                </a:cxn>
                <a:cxn ang="0">
                  <a:pos x="461" y="369"/>
                </a:cxn>
                <a:cxn ang="0">
                  <a:pos x="500" y="359"/>
                </a:cxn>
                <a:cxn ang="0">
                  <a:pos x="576" y="325"/>
                </a:cxn>
                <a:cxn ang="0">
                  <a:pos x="535" y="316"/>
                </a:cxn>
                <a:cxn ang="0">
                  <a:pos x="577" y="319"/>
                </a:cxn>
                <a:cxn ang="0">
                  <a:pos x="569" y="280"/>
                </a:cxn>
                <a:cxn ang="0">
                  <a:pos x="547" y="261"/>
                </a:cxn>
                <a:cxn ang="0">
                  <a:pos x="596" y="254"/>
                </a:cxn>
                <a:cxn ang="0">
                  <a:pos x="609" y="230"/>
                </a:cxn>
                <a:cxn ang="0">
                  <a:pos x="603" y="193"/>
                </a:cxn>
                <a:cxn ang="0">
                  <a:pos x="590" y="178"/>
                </a:cxn>
                <a:cxn ang="0">
                  <a:pos x="595" y="162"/>
                </a:cxn>
                <a:cxn ang="0">
                  <a:pos x="578" y="154"/>
                </a:cxn>
                <a:cxn ang="0">
                  <a:pos x="624" y="106"/>
                </a:cxn>
                <a:cxn ang="0">
                  <a:pos x="613" y="94"/>
                </a:cxn>
                <a:cxn ang="0">
                  <a:pos x="626" y="81"/>
                </a:cxn>
                <a:cxn ang="0">
                  <a:pos x="691" y="58"/>
                </a:cxn>
                <a:cxn ang="0">
                  <a:pos x="228" y="329"/>
                </a:cxn>
                <a:cxn ang="0">
                  <a:pos x="216" y="342"/>
                </a:cxn>
              </a:cxnLst>
              <a:rect l="0" t="0" r="r" b="b"/>
              <a:pathLst>
                <a:path w="691" h="516">
                  <a:moveTo>
                    <a:pt x="652" y="47"/>
                  </a:moveTo>
                  <a:cubicBezTo>
                    <a:pt x="640" y="47"/>
                    <a:pt x="630" y="49"/>
                    <a:pt x="629" y="58"/>
                  </a:cubicBezTo>
                  <a:cubicBezTo>
                    <a:pt x="628" y="67"/>
                    <a:pt x="613" y="56"/>
                    <a:pt x="606" y="59"/>
                  </a:cubicBezTo>
                  <a:cubicBezTo>
                    <a:pt x="599" y="62"/>
                    <a:pt x="603" y="52"/>
                    <a:pt x="596" y="56"/>
                  </a:cubicBezTo>
                  <a:cubicBezTo>
                    <a:pt x="589" y="59"/>
                    <a:pt x="582" y="67"/>
                    <a:pt x="574" y="70"/>
                  </a:cubicBezTo>
                  <a:cubicBezTo>
                    <a:pt x="566" y="74"/>
                    <a:pt x="560" y="82"/>
                    <a:pt x="555" y="83"/>
                  </a:cubicBezTo>
                  <a:cubicBezTo>
                    <a:pt x="550" y="83"/>
                    <a:pt x="566" y="67"/>
                    <a:pt x="574" y="59"/>
                  </a:cubicBezTo>
                  <a:cubicBezTo>
                    <a:pt x="582" y="51"/>
                    <a:pt x="577" y="42"/>
                    <a:pt x="567" y="43"/>
                  </a:cubicBezTo>
                  <a:cubicBezTo>
                    <a:pt x="556" y="44"/>
                    <a:pt x="558" y="51"/>
                    <a:pt x="552" y="52"/>
                  </a:cubicBezTo>
                  <a:cubicBezTo>
                    <a:pt x="546" y="53"/>
                    <a:pt x="518" y="68"/>
                    <a:pt x="516" y="63"/>
                  </a:cubicBezTo>
                  <a:cubicBezTo>
                    <a:pt x="515" y="59"/>
                    <a:pt x="540" y="52"/>
                    <a:pt x="540" y="49"/>
                  </a:cubicBezTo>
                  <a:cubicBezTo>
                    <a:pt x="539" y="46"/>
                    <a:pt x="508" y="45"/>
                    <a:pt x="494" y="47"/>
                  </a:cubicBezTo>
                  <a:cubicBezTo>
                    <a:pt x="480" y="49"/>
                    <a:pt x="455" y="57"/>
                    <a:pt x="455" y="53"/>
                  </a:cubicBezTo>
                  <a:cubicBezTo>
                    <a:pt x="455" y="49"/>
                    <a:pt x="484" y="44"/>
                    <a:pt x="498" y="42"/>
                  </a:cubicBezTo>
                  <a:cubicBezTo>
                    <a:pt x="513" y="40"/>
                    <a:pt x="540" y="43"/>
                    <a:pt x="551" y="38"/>
                  </a:cubicBezTo>
                  <a:cubicBezTo>
                    <a:pt x="563" y="34"/>
                    <a:pt x="580" y="33"/>
                    <a:pt x="583" y="30"/>
                  </a:cubicBezTo>
                  <a:cubicBezTo>
                    <a:pt x="586" y="26"/>
                    <a:pt x="570" y="21"/>
                    <a:pt x="562" y="21"/>
                  </a:cubicBezTo>
                  <a:cubicBezTo>
                    <a:pt x="554" y="22"/>
                    <a:pt x="546" y="21"/>
                    <a:pt x="546" y="17"/>
                  </a:cubicBezTo>
                  <a:cubicBezTo>
                    <a:pt x="547" y="13"/>
                    <a:pt x="534" y="12"/>
                    <a:pt x="533" y="9"/>
                  </a:cubicBezTo>
                  <a:cubicBezTo>
                    <a:pt x="531" y="6"/>
                    <a:pt x="506" y="8"/>
                    <a:pt x="501" y="5"/>
                  </a:cubicBezTo>
                  <a:cubicBezTo>
                    <a:pt x="496" y="1"/>
                    <a:pt x="480" y="0"/>
                    <a:pt x="467" y="1"/>
                  </a:cubicBezTo>
                  <a:cubicBezTo>
                    <a:pt x="453" y="2"/>
                    <a:pt x="426" y="1"/>
                    <a:pt x="420" y="2"/>
                  </a:cubicBezTo>
                  <a:cubicBezTo>
                    <a:pt x="413" y="3"/>
                    <a:pt x="409" y="5"/>
                    <a:pt x="404" y="5"/>
                  </a:cubicBezTo>
                  <a:cubicBezTo>
                    <a:pt x="398" y="4"/>
                    <a:pt x="389" y="6"/>
                    <a:pt x="393" y="10"/>
                  </a:cubicBezTo>
                  <a:cubicBezTo>
                    <a:pt x="399" y="16"/>
                    <a:pt x="384" y="19"/>
                    <a:pt x="385" y="14"/>
                  </a:cubicBezTo>
                  <a:cubicBezTo>
                    <a:pt x="386" y="9"/>
                    <a:pt x="372" y="7"/>
                    <a:pt x="367" y="11"/>
                  </a:cubicBezTo>
                  <a:cubicBezTo>
                    <a:pt x="362" y="15"/>
                    <a:pt x="340" y="6"/>
                    <a:pt x="337" y="11"/>
                  </a:cubicBezTo>
                  <a:cubicBezTo>
                    <a:pt x="333" y="15"/>
                    <a:pt x="307" y="14"/>
                    <a:pt x="299" y="15"/>
                  </a:cubicBezTo>
                  <a:cubicBezTo>
                    <a:pt x="292" y="16"/>
                    <a:pt x="311" y="22"/>
                    <a:pt x="311" y="25"/>
                  </a:cubicBezTo>
                  <a:cubicBezTo>
                    <a:pt x="310" y="29"/>
                    <a:pt x="286" y="25"/>
                    <a:pt x="291" y="31"/>
                  </a:cubicBezTo>
                  <a:cubicBezTo>
                    <a:pt x="296" y="37"/>
                    <a:pt x="312" y="42"/>
                    <a:pt x="319" y="49"/>
                  </a:cubicBezTo>
                  <a:cubicBezTo>
                    <a:pt x="327" y="57"/>
                    <a:pt x="313" y="52"/>
                    <a:pt x="305" y="47"/>
                  </a:cubicBezTo>
                  <a:cubicBezTo>
                    <a:pt x="296" y="41"/>
                    <a:pt x="285" y="43"/>
                    <a:pt x="280" y="37"/>
                  </a:cubicBezTo>
                  <a:cubicBezTo>
                    <a:pt x="274" y="32"/>
                    <a:pt x="254" y="27"/>
                    <a:pt x="249" y="31"/>
                  </a:cubicBezTo>
                  <a:cubicBezTo>
                    <a:pt x="243" y="34"/>
                    <a:pt x="263" y="42"/>
                    <a:pt x="263" y="46"/>
                  </a:cubicBezTo>
                  <a:cubicBezTo>
                    <a:pt x="263" y="51"/>
                    <a:pt x="250" y="45"/>
                    <a:pt x="247" y="47"/>
                  </a:cubicBezTo>
                  <a:cubicBezTo>
                    <a:pt x="245" y="49"/>
                    <a:pt x="233" y="36"/>
                    <a:pt x="227" y="36"/>
                  </a:cubicBezTo>
                  <a:cubicBezTo>
                    <a:pt x="220" y="36"/>
                    <a:pt x="226" y="42"/>
                    <a:pt x="226" y="50"/>
                  </a:cubicBezTo>
                  <a:cubicBezTo>
                    <a:pt x="226" y="58"/>
                    <a:pt x="213" y="63"/>
                    <a:pt x="216" y="58"/>
                  </a:cubicBezTo>
                  <a:cubicBezTo>
                    <a:pt x="220" y="52"/>
                    <a:pt x="217" y="37"/>
                    <a:pt x="210" y="35"/>
                  </a:cubicBezTo>
                  <a:cubicBezTo>
                    <a:pt x="203" y="32"/>
                    <a:pt x="185" y="40"/>
                    <a:pt x="176" y="40"/>
                  </a:cubicBezTo>
                  <a:cubicBezTo>
                    <a:pt x="167" y="40"/>
                    <a:pt x="154" y="43"/>
                    <a:pt x="162" y="47"/>
                  </a:cubicBezTo>
                  <a:cubicBezTo>
                    <a:pt x="170" y="52"/>
                    <a:pt x="162" y="55"/>
                    <a:pt x="155" y="50"/>
                  </a:cubicBezTo>
                  <a:cubicBezTo>
                    <a:pt x="148" y="45"/>
                    <a:pt x="125" y="50"/>
                    <a:pt x="130" y="53"/>
                  </a:cubicBezTo>
                  <a:cubicBezTo>
                    <a:pt x="134" y="56"/>
                    <a:pt x="136" y="66"/>
                    <a:pt x="133" y="70"/>
                  </a:cubicBezTo>
                  <a:cubicBezTo>
                    <a:pt x="130" y="74"/>
                    <a:pt x="120" y="66"/>
                    <a:pt x="111" y="67"/>
                  </a:cubicBezTo>
                  <a:cubicBezTo>
                    <a:pt x="102" y="67"/>
                    <a:pt x="58" y="89"/>
                    <a:pt x="60" y="94"/>
                  </a:cubicBezTo>
                  <a:cubicBezTo>
                    <a:pt x="63" y="100"/>
                    <a:pt x="82" y="95"/>
                    <a:pt x="88" y="99"/>
                  </a:cubicBezTo>
                  <a:cubicBezTo>
                    <a:pt x="94" y="102"/>
                    <a:pt x="86" y="114"/>
                    <a:pt x="79" y="119"/>
                  </a:cubicBezTo>
                  <a:cubicBezTo>
                    <a:pt x="71" y="124"/>
                    <a:pt x="44" y="120"/>
                    <a:pt x="43" y="126"/>
                  </a:cubicBezTo>
                  <a:cubicBezTo>
                    <a:pt x="43" y="132"/>
                    <a:pt x="0" y="133"/>
                    <a:pt x="0" y="142"/>
                  </a:cubicBezTo>
                  <a:cubicBezTo>
                    <a:pt x="0" y="146"/>
                    <a:pt x="2" y="150"/>
                    <a:pt x="7" y="151"/>
                  </a:cubicBezTo>
                  <a:cubicBezTo>
                    <a:pt x="13" y="152"/>
                    <a:pt x="20" y="150"/>
                    <a:pt x="26" y="156"/>
                  </a:cubicBezTo>
                  <a:cubicBezTo>
                    <a:pt x="31" y="162"/>
                    <a:pt x="46" y="162"/>
                    <a:pt x="56" y="158"/>
                  </a:cubicBezTo>
                  <a:cubicBezTo>
                    <a:pt x="67" y="154"/>
                    <a:pt x="74" y="159"/>
                    <a:pt x="74" y="165"/>
                  </a:cubicBezTo>
                  <a:cubicBezTo>
                    <a:pt x="74" y="171"/>
                    <a:pt x="51" y="163"/>
                    <a:pt x="44" y="167"/>
                  </a:cubicBezTo>
                  <a:cubicBezTo>
                    <a:pt x="37" y="171"/>
                    <a:pt x="15" y="168"/>
                    <a:pt x="16" y="172"/>
                  </a:cubicBezTo>
                  <a:cubicBezTo>
                    <a:pt x="17" y="177"/>
                    <a:pt x="28" y="176"/>
                    <a:pt x="36" y="178"/>
                  </a:cubicBezTo>
                  <a:cubicBezTo>
                    <a:pt x="45" y="179"/>
                    <a:pt x="37" y="183"/>
                    <a:pt x="37" y="187"/>
                  </a:cubicBezTo>
                  <a:cubicBezTo>
                    <a:pt x="36" y="190"/>
                    <a:pt x="41" y="190"/>
                    <a:pt x="50" y="194"/>
                  </a:cubicBezTo>
                  <a:cubicBezTo>
                    <a:pt x="59" y="198"/>
                    <a:pt x="73" y="201"/>
                    <a:pt x="68" y="196"/>
                  </a:cubicBezTo>
                  <a:cubicBezTo>
                    <a:pt x="64" y="191"/>
                    <a:pt x="77" y="192"/>
                    <a:pt x="80" y="195"/>
                  </a:cubicBezTo>
                  <a:cubicBezTo>
                    <a:pt x="82" y="198"/>
                    <a:pt x="88" y="190"/>
                    <a:pt x="95" y="192"/>
                  </a:cubicBezTo>
                  <a:cubicBezTo>
                    <a:pt x="101" y="194"/>
                    <a:pt x="103" y="186"/>
                    <a:pt x="108" y="189"/>
                  </a:cubicBezTo>
                  <a:cubicBezTo>
                    <a:pt x="113" y="193"/>
                    <a:pt x="137" y="195"/>
                    <a:pt x="145" y="199"/>
                  </a:cubicBezTo>
                  <a:cubicBezTo>
                    <a:pt x="153" y="203"/>
                    <a:pt x="164" y="204"/>
                    <a:pt x="163" y="211"/>
                  </a:cubicBezTo>
                  <a:cubicBezTo>
                    <a:pt x="162" y="217"/>
                    <a:pt x="169" y="222"/>
                    <a:pt x="178" y="226"/>
                  </a:cubicBezTo>
                  <a:cubicBezTo>
                    <a:pt x="187" y="230"/>
                    <a:pt x="189" y="238"/>
                    <a:pt x="189" y="244"/>
                  </a:cubicBezTo>
                  <a:cubicBezTo>
                    <a:pt x="188" y="250"/>
                    <a:pt x="198" y="254"/>
                    <a:pt x="197" y="256"/>
                  </a:cubicBezTo>
                  <a:cubicBezTo>
                    <a:pt x="195" y="259"/>
                    <a:pt x="196" y="263"/>
                    <a:pt x="202" y="268"/>
                  </a:cubicBezTo>
                  <a:cubicBezTo>
                    <a:pt x="208" y="273"/>
                    <a:pt x="193" y="277"/>
                    <a:pt x="197" y="282"/>
                  </a:cubicBezTo>
                  <a:cubicBezTo>
                    <a:pt x="200" y="287"/>
                    <a:pt x="191" y="296"/>
                    <a:pt x="202" y="297"/>
                  </a:cubicBezTo>
                  <a:cubicBezTo>
                    <a:pt x="213" y="299"/>
                    <a:pt x="211" y="290"/>
                    <a:pt x="219" y="290"/>
                  </a:cubicBezTo>
                  <a:cubicBezTo>
                    <a:pt x="227" y="290"/>
                    <a:pt x="219" y="297"/>
                    <a:pt x="223" y="301"/>
                  </a:cubicBezTo>
                  <a:cubicBezTo>
                    <a:pt x="227" y="306"/>
                    <a:pt x="236" y="305"/>
                    <a:pt x="245" y="312"/>
                  </a:cubicBezTo>
                  <a:cubicBezTo>
                    <a:pt x="253" y="319"/>
                    <a:pt x="248" y="322"/>
                    <a:pt x="240" y="316"/>
                  </a:cubicBezTo>
                  <a:cubicBezTo>
                    <a:pt x="232" y="311"/>
                    <a:pt x="210" y="312"/>
                    <a:pt x="210" y="314"/>
                  </a:cubicBezTo>
                  <a:cubicBezTo>
                    <a:pt x="210" y="316"/>
                    <a:pt x="235" y="330"/>
                    <a:pt x="240" y="328"/>
                  </a:cubicBezTo>
                  <a:cubicBezTo>
                    <a:pt x="246" y="326"/>
                    <a:pt x="254" y="336"/>
                    <a:pt x="250" y="340"/>
                  </a:cubicBezTo>
                  <a:cubicBezTo>
                    <a:pt x="247" y="343"/>
                    <a:pt x="249" y="351"/>
                    <a:pt x="248" y="355"/>
                  </a:cubicBezTo>
                  <a:cubicBezTo>
                    <a:pt x="247" y="359"/>
                    <a:pt x="239" y="355"/>
                    <a:pt x="234" y="356"/>
                  </a:cubicBezTo>
                  <a:cubicBezTo>
                    <a:pt x="228" y="357"/>
                    <a:pt x="225" y="358"/>
                    <a:pt x="225" y="364"/>
                  </a:cubicBezTo>
                  <a:cubicBezTo>
                    <a:pt x="225" y="370"/>
                    <a:pt x="216" y="374"/>
                    <a:pt x="215" y="381"/>
                  </a:cubicBezTo>
                  <a:cubicBezTo>
                    <a:pt x="214" y="388"/>
                    <a:pt x="222" y="387"/>
                    <a:pt x="226" y="390"/>
                  </a:cubicBezTo>
                  <a:cubicBezTo>
                    <a:pt x="231" y="393"/>
                    <a:pt x="218" y="395"/>
                    <a:pt x="218" y="400"/>
                  </a:cubicBezTo>
                  <a:cubicBezTo>
                    <a:pt x="217" y="405"/>
                    <a:pt x="229" y="414"/>
                    <a:pt x="233" y="417"/>
                  </a:cubicBezTo>
                  <a:cubicBezTo>
                    <a:pt x="238" y="419"/>
                    <a:pt x="234" y="430"/>
                    <a:pt x="235" y="436"/>
                  </a:cubicBezTo>
                  <a:cubicBezTo>
                    <a:pt x="237" y="442"/>
                    <a:pt x="243" y="435"/>
                    <a:pt x="242" y="442"/>
                  </a:cubicBezTo>
                  <a:cubicBezTo>
                    <a:pt x="241" y="449"/>
                    <a:pt x="247" y="449"/>
                    <a:pt x="248" y="453"/>
                  </a:cubicBezTo>
                  <a:cubicBezTo>
                    <a:pt x="248" y="458"/>
                    <a:pt x="258" y="457"/>
                    <a:pt x="256" y="463"/>
                  </a:cubicBezTo>
                  <a:cubicBezTo>
                    <a:pt x="254" y="469"/>
                    <a:pt x="259" y="473"/>
                    <a:pt x="262" y="477"/>
                  </a:cubicBezTo>
                  <a:cubicBezTo>
                    <a:pt x="264" y="480"/>
                    <a:pt x="273" y="486"/>
                    <a:pt x="274" y="490"/>
                  </a:cubicBezTo>
                  <a:cubicBezTo>
                    <a:pt x="276" y="494"/>
                    <a:pt x="281" y="500"/>
                    <a:pt x="287" y="498"/>
                  </a:cubicBezTo>
                  <a:cubicBezTo>
                    <a:pt x="293" y="497"/>
                    <a:pt x="293" y="502"/>
                    <a:pt x="298" y="502"/>
                  </a:cubicBezTo>
                  <a:cubicBezTo>
                    <a:pt x="303" y="501"/>
                    <a:pt x="310" y="504"/>
                    <a:pt x="311" y="507"/>
                  </a:cubicBezTo>
                  <a:cubicBezTo>
                    <a:pt x="313" y="511"/>
                    <a:pt x="327" y="514"/>
                    <a:pt x="331" y="515"/>
                  </a:cubicBezTo>
                  <a:cubicBezTo>
                    <a:pt x="335" y="516"/>
                    <a:pt x="336" y="508"/>
                    <a:pt x="339" y="506"/>
                  </a:cubicBezTo>
                  <a:cubicBezTo>
                    <a:pt x="343" y="504"/>
                    <a:pt x="342" y="490"/>
                    <a:pt x="345" y="489"/>
                  </a:cubicBezTo>
                  <a:cubicBezTo>
                    <a:pt x="348" y="488"/>
                    <a:pt x="347" y="472"/>
                    <a:pt x="344" y="471"/>
                  </a:cubicBezTo>
                  <a:cubicBezTo>
                    <a:pt x="341" y="470"/>
                    <a:pt x="342" y="464"/>
                    <a:pt x="350" y="465"/>
                  </a:cubicBezTo>
                  <a:cubicBezTo>
                    <a:pt x="357" y="466"/>
                    <a:pt x="355" y="459"/>
                    <a:pt x="358" y="458"/>
                  </a:cubicBezTo>
                  <a:cubicBezTo>
                    <a:pt x="362" y="457"/>
                    <a:pt x="360" y="450"/>
                    <a:pt x="363" y="449"/>
                  </a:cubicBezTo>
                  <a:cubicBezTo>
                    <a:pt x="366" y="448"/>
                    <a:pt x="365" y="444"/>
                    <a:pt x="363" y="441"/>
                  </a:cubicBezTo>
                  <a:cubicBezTo>
                    <a:pt x="361" y="438"/>
                    <a:pt x="364" y="436"/>
                    <a:pt x="368" y="436"/>
                  </a:cubicBezTo>
                  <a:cubicBezTo>
                    <a:pt x="372" y="435"/>
                    <a:pt x="371" y="429"/>
                    <a:pt x="365" y="427"/>
                  </a:cubicBezTo>
                  <a:cubicBezTo>
                    <a:pt x="360" y="425"/>
                    <a:pt x="362" y="419"/>
                    <a:pt x="367" y="423"/>
                  </a:cubicBezTo>
                  <a:cubicBezTo>
                    <a:pt x="372" y="427"/>
                    <a:pt x="376" y="424"/>
                    <a:pt x="373" y="420"/>
                  </a:cubicBezTo>
                  <a:cubicBezTo>
                    <a:pt x="370" y="416"/>
                    <a:pt x="377" y="414"/>
                    <a:pt x="384" y="413"/>
                  </a:cubicBezTo>
                  <a:cubicBezTo>
                    <a:pt x="391" y="413"/>
                    <a:pt x="395" y="409"/>
                    <a:pt x="393" y="404"/>
                  </a:cubicBezTo>
                  <a:cubicBezTo>
                    <a:pt x="392" y="398"/>
                    <a:pt x="401" y="399"/>
                    <a:pt x="399" y="403"/>
                  </a:cubicBezTo>
                  <a:cubicBezTo>
                    <a:pt x="397" y="408"/>
                    <a:pt x="398" y="413"/>
                    <a:pt x="401" y="409"/>
                  </a:cubicBezTo>
                  <a:cubicBezTo>
                    <a:pt x="405" y="406"/>
                    <a:pt x="411" y="408"/>
                    <a:pt x="422" y="405"/>
                  </a:cubicBezTo>
                  <a:cubicBezTo>
                    <a:pt x="434" y="402"/>
                    <a:pt x="445" y="392"/>
                    <a:pt x="447" y="383"/>
                  </a:cubicBezTo>
                  <a:cubicBezTo>
                    <a:pt x="450" y="374"/>
                    <a:pt x="463" y="375"/>
                    <a:pt x="461" y="369"/>
                  </a:cubicBezTo>
                  <a:cubicBezTo>
                    <a:pt x="460" y="363"/>
                    <a:pt x="464" y="361"/>
                    <a:pt x="472" y="365"/>
                  </a:cubicBezTo>
                  <a:cubicBezTo>
                    <a:pt x="480" y="369"/>
                    <a:pt x="474" y="362"/>
                    <a:pt x="483" y="362"/>
                  </a:cubicBezTo>
                  <a:cubicBezTo>
                    <a:pt x="492" y="362"/>
                    <a:pt x="491" y="359"/>
                    <a:pt x="500" y="359"/>
                  </a:cubicBezTo>
                  <a:cubicBezTo>
                    <a:pt x="509" y="358"/>
                    <a:pt x="532" y="354"/>
                    <a:pt x="540" y="348"/>
                  </a:cubicBezTo>
                  <a:cubicBezTo>
                    <a:pt x="548" y="341"/>
                    <a:pt x="565" y="335"/>
                    <a:pt x="572" y="331"/>
                  </a:cubicBezTo>
                  <a:cubicBezTo>
                    <a:pt x="579" y="327"/>
                    <a:pt x="581" y="323"/>
                    <a:pt x="576" y="325"/>
                  </a:cubicBezTo>
                  <a:cubicBezTo>
                    <a:pt x="572" y="328"/>
                    <a:pt x="563" y="328"/>
                    <a:pt x="556" y="326"/>
                  </a:cubicBezTo>
                  <a:cubicBezTo>
                    <a:pt x="550" y="325"/>
                    <a:pt x="539" y="319"/>
                    <a:pt x="531" y="323"/>
                  </a:cubicBezTo>
                  <a:cubicBezTo>
                    <a:pt x="524" y="328"/>
                    <a:pt x="528" y="317"/>
                    <a:pt x="535" y="316"/>
                  </a:cubicBezTo>
                  <a:cubicBezTo>
                    <a:pt x="541" y="315"/>
                    <a:pt x="538" y="312"/>
                    <a:pt x="537" y="305"/>
                  </a:cubicBezTo>
                  <a:cubicBezTo>
                    <a:pt x="535" y="299"/>
                    <a:pt x="547" y="303"/>
                    <a:pt x="553" y="311"/>
                  </a:cubicBezTo>
                  <a:cubicBezTo>
                    <a:pt x="558" y="318"/>
                    <a:pt x="568" y="322"/>
                    <a:pt x="577" y="319"/>
                  </a:cubicBezTo>
                  <a:cubicBezTo>
                    <a:pt x="586" y="316"/>
                    <a:pt x="578" y="309"/>
                    <a:pt x="581" y="304"/>
                  </a:cubicBezTo>
                  <a:cubicBezTo>
                    <a:pt x="585" y="299"/>
                    <a:pt x="554" y="283"/>
                    <a:pt x="552" y="278"/>
                  </a:cubicBezTo>
                  <a:cubicBezTo>
                    <a:pt x="550" y="273"/>
                    <a:pt x="560" y="276"/>
                    <a:pt x="569" y="280"/>
                  </a:cubicBezTo>
                  <a:cubicBezTo>
                    <a:pt x="577" y="284"/>
                    <a:pt x="579" y="273"/>
                    <a:pt x="579" y="268"/>
                  </a:cubicBezTo>
                  <a:cubicBezTo>
                    <a:pt x="579" y="264"/>
                    <a:pt x="561" y="263"/>
                    <a:pt x="552" y="268"/>
                  </a:cubicBezTo>
                  <a:cubicBezTo>
                    <a:pt x="544" y="273"/>
                    <a:pt x="536" y="262"/>
                    <a:pt x="547" y="261"/>
                  </a:cubicBezTo>
                  <a:cubicBezTo>
                    <a:pt x="559" y="259"/>
                    <a:pt x="548" y="255"/>
                    <a:pt x="552" y="251"/>
                  </a:cubicBezTo>
                  <a:cubicBezTo>
                    <a:pt x="555" y="248"/>
                    <a:pt x="569" y="261"/>
                    <a:pt x="577" y="259"/>
                  </a:cubicBezTo>
                  <a:cubicBezTo>
                    <a:pt x="584" y="256"/>
                    <a:pt x="589" y="259"/>
                    <a:pt x="596" y="254"/>
                  </a:cubicBezTo>
                  <a:cubicBezTo>
                    <a:pt x="602" y="249"/>
                    <a:pt x="584" y="244"/>
                    <a:pt x="581" y="240"/>
                  </a:cubicBezTo>
                  <a:cubicBezTo>
                    <a:pt x="577" y="236"/>
                    <a:pt x="599" y="237"/>
                    <a:pt x="606" y="238"/>
                  </a:cubicBezTo>
                  <a:cubicBezTo>
                    <a:pt x="612" y="238"/>
                    <a:pt x="614" y="228"/>
                    <a:pt x="609" y="230"/>
                  </a:cubicBezTo>
                  <a:cubicBezTo>
                    <a:pt x="603" y="232"/>
                    <a:pt x="584" y="223"/>
                    <a:pt x="588" y="217"/>
                  </a:cubicBezTo>
                  <a:cubicBezTo>
                    <a:pt x="592" y="211"/>
                    <a:pt x="600" y="218"/>
                    <a:pt x="608" y="214"/>
                  </a:cubicBezTo>
                  <a:cubicBezTo>
                    <a:pt x="616" y="210"/>
                    <a:pt x="609" y="193"/>
                    <a:pt x="603" y="193"/>
                  </a:cubicBezTo>
                  <a:cubicBezTo>
                    <a:pt x="597" y="193"/>
                    <a:pt x="583" y="191"/>
                    <a:pt x="583" y="188"/>
                  </a:cubicBezTo>
                  <a:cubicBezTo>
                    <a:pt x="583" y="185"/>
                    <a:pt x="571" y="183"/>
                    <a:pt x="574" y="180"/>
                  </a:cubicBezTo>
                  <a:cubicBezTo>
                    <a:pt x="578" y="177"/>
                    <a:pt x="582" y="183"/>
                    <a:pt x="590" y="178"/>
                  </a:cubicBezTo>
                  <a:cubicBezTo>
                    <a:pt x="597" y="172"/>
                    <a:pt x="613" y="179"/>
                    <a:pt x="620" y="178"/>
                  </a:cubicBezTo>
                  <a:cubicBezTo>
                    <a:pt x="627" y="176"/>
                    <a:pt x="617" y="163"/>
                    <a:pt x="613" y="166"/>
                  </a:cubicBezTo>
                  <a:cubicBezTo>
                    <a:pt x="609" y="168"/>
                    <a:pt x="596" y="169"/>
                    <a:pt x="595" y="162"/>
                  </a:cubicBezTo>
                  <a:cubicBezTo>
                    <a:pt x="594" y="155"/>
                    <a:pt x="608" y="162"/>
                    <a:pt x="610" y="158"/>
                  </a:cubicBezTo>
                  <a:cubicBezTo>
                    <a:pt x="612" y="155"/>
                    <a:pt x="591" y="146"/>
                    <a:pt x="587" y="153"/>
                  </a:cubicBezTo>
                  <a:cubicBezTo>
                    <a:pt x="584" y="160"/>
                    <a:pt x="572" y="158"/>
                    <a:pt x="578" y="154"/>
                  </a:cubicBezTo>
                  <a:cubicBezTo>
                    <a:pt x="585" y="150"/>
                    <a:pt x="586" y="139"/>
                    <a:pt x="585" y="133"/>
                  </a:cubicBezTo>
                  <a:cubicBezTo>
                    <a:pt x="585" y="127"/>
                    <a:pt x="608" y="127"/>
                    <a:pt x="605" y="118"/>
                  </a:cubicBezTo>
                  <a:cubicBezTo>
                    <a:pt x="603" y="108"/>
                    <a:pt x="616" y="106"/>
                    <a:pt x="624" y="106"/>
                  </a:cubicBezTo>
                  <a:cubicBezTo>
                    <a:pt x="632" y="106"/>
                    <a:pt x="624" y="96"/>
                    <a:pt x="616" y="97"/>
                  </a:cubicBezTo>
                  <a:cubicBezTo>
                    <a:pt x="609" y="98"/>
                    <a:pt x="601" y="107"/>
                    <a:pt x="598" y="103"/>
                  </a:cubicBezTo>
                  <a:cubicBezTo>
                    <a:pt x="594" y="100"/>
                    <a:pt x="606" y="94"/>
                    <a:pt x="613" y="94"/>
                  </a:cubicBezTo>
                  <a:cubicBezTo>
                    <a:pt x="620" y="94"/>
                    <a:pt x="636" y="93"/>
                    <a:pt x="641" y="90"/>
                  </a:cubicBezTo>
                  <a:cubicBezTo>
                    <a:pt x="647" y="87"/>
                    <a:pt x="631" y="84"/>
                    <a:pt x="621" y="85"/>
                  </a:cubicBezTo>
                  <a:cubicBezTo>
                    <a:pt x="610" y="86"/>
                    <a:pt x="610" y="82"/>
                    <a:pt x="626" y="81"/>
                  </a:cubicBezTo>
                  <a:cubicBezTo>
                    <a:pt x="642" y="81"/>
                    <a:pt x="639" y="78"/>
                    <a:pt x="651" y="76"/>
                  </a:cubicBezTo>
                  <a:cubicBezTo>
                    <a:pt x="662" y="75"/>
                    <a:pt x="658" y="70"/>
                    <a:pt x="665" y="70"/>
                  </a:cubicBezTo>
                  <a:cubicBezTo>
                    <a:pt x="672" y="70"/>
                    <a:pt x="691" y="62"/>
                    <a:pt x="691" y="58"/>
                  </a:cubicBezTo>
                  <a:cubicBezTo>
                    <a:pt x="691" y="55"/>
                    <a:pt x="664" y="47"/>
                    <a:pt x="652" y="47"/>
                  </a:cubicBezTo>
                  <a:close/>
                  <a:moveTo>
                    <a:pt x="237" y="338"/>
                  </a:moveTo>
                  <a:cubicBezTo>
                    <a:pt x="237" y="332"/>
                    <a:pt x="231" y="336"/>
                    <a:pt x="228" y="329"/>
                  </a:cubicBezTo>
                  <a:cubicBezTo>
                    <a:pt x="224" y="323"/>
                    <a:pt x="207" y="320"/>
                    <a:pt x="206" y="325"/>
                  </a:cubicBezTo>
                  <a:cubicBezTo>
                    <a:pt x="205" y="327"/>
                    <a:pt x="200" y="330"/>
                    <a:pt x="204" y="335"/>
                  </a:cubicBezTo>
                  <a:cubicBezTo>
                    <a:pt x="208" y="340"/>
                    <a:pt x="211" y="338"/>
                    <a:pt x="216" y="342"/>
                  </a:cubicBezTo>
                  <a:cubicBezTo>
                    <a:pt x="221" y="347"/>
                    <a:pt x="236" y="343"/>
                    <a:pt x="237" y="33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47448" y="1245497"/>
              <a:ext cx="2293370" cy="1764568"/>
            </a:xfrm>
            <a:custGeom>
              <a:avLst/>
              <a:gdLst/>
              <a:ahLst/>
              <a:cxnLst>
                <a:cxn ang="0">
                  <a:pos x="205" y="683"/>
                </a:cxn>
                <a:cxn ang="0">
                  <a:pos x="189" y="227"/>
                </a:cxn>
                <a:cxn ang="0">
                  <a:pos x="387" y="251"/>
                </a:cxn>
                <a:cxn ang="0">
                  <a:pos x="257" y="269"/>
                </a:cxn>
                <a:cxn ang="0">
                  <a:pos x="386" y="334"/>
                </a:cxn>
                <a:cxn ang="0">
                  <a:pos x="237" y="194"/>
                </a:cxn>
                <a:cxn ang="0">
                  <a:pos x="208" y="185"/>
                </a:cxn>
                <a:cxn ang="0">
                  <a:pos x="369" y="213"/>
                </a:cxn>
                <a:cxn ang="0">
                  <a:pos x="297" y="144"/>
                </a:cxn>
                <a:cxn ang="0">
                  <a:pos x="413" y="119"/>
                </a:cxn>
                <a:cxn ang="0">
                  <a:pos x="416" y="161"/>
                </a:cxn>
                <a:cxn ang="0">
                  <a:pos x="420" y="185"/>
                </a:cxn>
                <a:cxn ang="0">
                  <a:pos x="543" y="147"/>
                </a:cxn>
                <a:cxn ang="0">
                  <a:pos x="492" y="232"/>
                </a:cxn>
                <a:cxn ang="0">
                  <a:pos x="687" y="220"/>
                </a:cxn>
                <a:cxn ang="0">
                  <a:pos x="580" y="151"/>
                </a:cxn>
                <a:cxn ang="0">
                  <a:pos x="598" y="83"/>
                </a:cxn>
                <a:cxn ang="0">
                  <a:pos x="587" y="66"/>
                </a:cxn>
                <a:cxn ang="0">
                  <a:pos x="634" y="120"/>
                </a:cxn>
                <a:cxn ang="0">
                  <a:pos x="698" y="180"/>
                </a:cxn>
                <a:cxn ang="0">
                  <a:pos x="795" y="87"/>
                </a:cxn>
                <a:cxn ang="0">
                  <a:pos x="760" y="9"/>
                </a:cxn>
                <a:cxn ang="0">
                  <a:pos x="569" y="46"/>
                </a:cxn>
                <a:cxn ang="0">
                  <a:pos x="624" y="440"/>
                </a:cxn>
                <a:cxn ang="0">
                  <a:pos x="827" y="340"/>
                </a:cxn>
                <a:cxn ang="0">
                  <a:pos x="746" y="272"/>
                </a:cxn>
                <a:cxn ang="0">
                  <a:pos x="624" y="250"/>
                </a:cxn>
                <a:cxn ang="0">
                  <a:pos x="704" y="309"/>
                </a:cxn>
                <a:cxn ang="0">
                  <a:pos x="736" y="409"/>
                </a:cxn>
                <a:cxn ang="0">
                  <a:pos x="850" y="419"/>
                </a:cxn>
                <a:cxn ang="0">
                  <a:pos x="682" y="241"/>
                </a:cxn>
                <a:cxn ang="0">
                  <a:pos x="963" y="641"/>
                </a:cxn>
                <a:cxn ang="0">
                  <a:pos x="110" y="629"/>
                </a:cxn>
                <a:cxn ang="0">
                  <a:pos x="821" y="686"/>
                </a:cxn>
                <a:cxn ang="0">
                  <a:pos x="963" y="609"/>
                </a:cxn>
                <a:cxn ang="0">
                  <a:pos x="895" y="560"/>
                </a:cxn>
                <a:cxn ang="0">
                  <a:pos x="844" y="528"/>
                </a:cxn>
                <a:cxn ang="0">
                  <a:pos x="763" y="463"/>
                </a:cxn>
                <a:cxn ang="0">
                  <a:pos x="727" y="543"/>
                </a:cxn>
                <a:cxn ang="0">
                  <a:pos x="666" y="617"/>
                </a:cxn>
                <a:cxn ang="0">
                  <a:pos x="538" y="525"/>
                </a:cxn>
                <a:cxn ang="0">
                  <a:pos x="579" y="430"/>
                </a:cxn>
                <a:cxn ang="0">
                  <a:pos x="649" y="387"/>
                </a:cxn>
                <a:cxn ang="0">
                  <a:pos x="636" y="339"/>
                </a:cxn>
                <a:cxn ang="0">
                  <a:pos x="580" y="343"/>
                </a:cxn>
                <a:cxn ang="0">
                  <a:pos x="537" y="271"/>
                </a:cxn>
                <a:cxn ang="0">
                  <a:pos x="518" y="292"/>
                </a:cxn>
                <a:cxn ang="0">
                  <a:pos x="508" y="364"/>
                </a:cxn>
                <a:cxn ang="0">
                  <a:pos x="492" y="348"/>
                </a:cxn>
                <a:cxn ang="0">
                  <a:pos x="399" y="348"/>
                </a:cxn>
                <a:cxn ang="0">
                  <a:pos x="268" y="339"/>
                </a:cxn>
                <a:cxn ang="0">
                  <a:pos x="97" y="340"/>
                </a:cxn>
                <a:cxn ang="0">
                  <a:pos x="47" y="341"/>
                </a:cxn>
                <a:cxn ang="0">
                  <a:pos x="127" y="588"/>
                </a:cxn>
                <a:cxn ang="0">
                  <a:pos x="182" y="658"/>
                </a:cxn>
                <a:cxn ang="0">
                  <a:pos x="623" y="689"/>
                </a:cxn>
                <a:cxn ang="0">
                  <a:pos x="701" y="766"/>
                </a:cxn>
                <a:cxn ang="0">
                  <a:pos x="866" y="722"/>
                </a:cxn>
                <a:cxn ang="0">
                  <a:pos x="243" y="407"/>
                </a:cxn>
                <a:cxn ang="0">
                  <a:pos x="241" y="392"/>
                </a:cxn>
                <a:cxn ang="0">
                  <a:pos x="503" y="656"/>
                </a:cxn>
              </a:cxnLst>
              <a:rect l="0" t="0" r="r" b="b"/>
              <a:pathLst>
                <a:path w="1005" h="774">
                  <a:moveTo>
                    <a:pt x="198" y="678"/>
                  </a:moveTo>
                  <a:cubicBezTo>
                    <a:pt x="195" y="675"/>
                    <a:pt x="187" y="676"/>
                    <a:pt x="185" y="672"/>
                  </a:cubicBezTo>
                  <a:cubicBezTo>
                    <a:pt x="184" y="669"/>
                    <a:pt x="176" y="657"/>
                    <a:pt x="172" y="658"/>
                  </a:cubicBezTo>
                  <a:cubicBezTo>
                    <a:pt x="168" y="658"/>
                    <a:pt x="162" y="658"/>
                    <a:pt x="157" y="654"/>
                  </a:cubicBezTo>
                  <a:cubicBezTo>
                    <a:pt x="152" y="651"/>
                    <a:pt x="149" y="650"/>
                    <a:pt x="146" y="653"/>
                  </a:cubicBezTo>
                  <a:cubicBezTo>
                    <a:pt x="142" y="655"/>
                    <a:pt x="149" y="655"/>
                    <a:pt x="149" y="658"/>
                  </a:cubicBezTo>
                  <a:cubicBezTo>
                    <a:pt x="149" y="660"/>
                    <a:pt x="151" y="662"/>
                    <a:pt x="154" y="661"/>
                  </a:cubicBezTo>
                  <a:cubicBezTo>
                    <a:pt x="157" y="661"/>
                    <a:pt x="159" y="667"/>
                    <a:pt x="162" y="667"/>
                  </a:cubicBezTo>
                  <a:cubicBezTo>
                    <a:pt x="165" y="668"/>
                    <a:pt x="166" y="672"/>
                    <a:pt x="170" y="672"/>
                  </a:cubicBezTo>
                  <a:cubicBezTo>
                    <a:pt x="173" y="672"/>
                    <a:pt x="174" y="676"/>
                    <a:pt x="176" y="679"/>
                  </a:cubicBezTo>
                  <a:cubicBezTo>
                    <a:pt x="177" y="681"/>
                    <a:pt x="181" y="679"/>
                    <a:pt x="181" y="681"/>
                  </a:cubicBezTo>
                  <a:cubicBezTo>
                    <a:pt x="181" y="683"/>
                    <a:pt x="185" y="685"/>
                    <a:pt x="186" y="687"/>
                  </a:cubicBezTo>
                  <a:cubicBezTo>
                    <a:pt x="193" y="688"/>
                    <a:pt x="199" y="689"/>
                    <a:pt x="204" y="687"/>
                  </a:cubicBezTo>
                  <a:cubicBezTo>
                    <a:pt x="204" y="686"/>
                    <a:pt x="205" y="684"/>
                    <a:pt x="205" y="683"/>
                  </a:cubicBezTo>
                  <a:cubicBezTo>
                    <a:pt x="207" y="680"/>
                    <a:pt x="202" y="682"/>
                    <a:pt x="198" y="678"/>
                  </a:cubicBezTo>
                  <a:close/>
                  <a:moveTo>
                    <a:pt x="190" y="281"/>
                  </a:moveTo>
                  <a:cubicBezTo>
                    <a:pt x="199" y="283"/>
                    <a:pt x="200" y="299"/>
                    <a:pt x="206" y="299"/>
                  </a:cubicBezTo>
                  <a:cubicBezTo>
                    <a:pt x="210" y="299"/>
                    <a:pt x="207" y="294"/>
                    <a:pt x="213" y="294"/>
                  </a:cubicBezTo>
                  <a:cubicBezTo>
                    <a:pt x="220" y="294"/>
                    <a:pt x="218" y="291"/>
                    <a:pt x="224" y="291"/>
                  </a:cubicBezTo>
                  <a:cubicBezTo>
                    <a:pt x="230" y="292"/>
                    <a:pt x="235" y="290"/>
                    <a:pt x="235" y="283"/>
                  </a:cubicBezTo>
                  <a:cubicBezTo>
                    <a:pt x="235" y="276"/>
                    <a:pt x="240" y="273"/>
                    <a:pt x="246" y="272"/>
                  </a:cubicBezTo>
                  <a:cubicBezTo>
                    <a:pt x="252" y="270"/>
                    <a:pt x="246" y="263"/>
                    <a:pt x="255" y="261"/>
                  </a:cubicBezTo>
                  <a:cubicBezTo>
                    <a:pt x="263" y="259"/>
                    <a:pt x="287" y="249"/>
                    <a:pt x="291" y="246"/>
                  </a:cubicBezTo>
                  <a:cubicBezTo>
                    <a:pt x="295" y="243"/>
                    <a:pt x="286" y="239"/>
                    <a:pt x="277" y="233"/>
                  </a:cubicBezTo>
                  <a:cubicBezTo>
                    <a:pt x="268" y="228"/>
                    <a:pt x="261" y="226"/>
                    <a:pt x="254" y="231"/>
                  </a:cubicBezTo>
                  <a:cubicBezTo>
                    <a:pt x="247" y="235"/>
                    <a:pt x="252" y="226"/>
                    <a:pt x="247" y="228"/>
                  </a:cubicBezTo>
                  <a:cubicBezTo>
                    <a:pt x="241" y="231"/>
                    <a:pt x="226" y="224"/>
                    <a:pt x="224" y="222"/>
                  </a:cubicBezTo>
                  <a:cubicBezTo>
                    <a:pt x="222" y="219"/>
                    <a:pt x="195" y="227"/>
                    <a:pt x="189" y="227"/>
                  </a:cubicBezTo>
                  <a:cubicBezTo>
                    <a:pt x="182" y="227"/>
                    <a:pt x="189" y="234"/>
                    <a:pt x="194" y="238"/>
                  </a:cubicBezTo>
                  <a:cubicBezTo>
                    <a:pt x="198" y="241"/>
                    <a:pt x="183" y="252"/>
                    <a:pt x="186" y="255"/>
                  </a:cubicBezTo>
                  <a:cubicBezTo>
                    <a:pt x="189" y="257"/>
                    <a:pt x="183" y="264"/>
                    <a:pt x="176" y="272"/>
                  </a:cubicBezTo>
                  <a:cubicBezTo>
                    <a:pt x="169" y="280"/>
                    <a:pt x="181" y="279"/>
                    <a:pt x="190" y="281"/>
                  </a:cubicBezTo>
                  <a:close/>
                  <a:moveTo>
                    <a:pt x="440" y="322"/>
                  </a:moveTo>
                  <a:cubicBezTo>
                    <a:pt x="443" y="319"/>
                    <a:pt x="455" y="329"/>
                    <a:pt x="456" y="322"/>
                  </a:cubicBezTo>
                  <a:cubicBezTo>
                    <a:pt x="456" y="314"/>
                    <a:pt x="442" y="311"/>
                    <a:pt x="436" y="307"/>
                  </a:cubicBezTo>
                  <a:cubicBezTo>
                    <a:pt x="430" y="303"/>
                    <a:pt x="427" y="305"/>
                    <a:pt x="418" y="298"/>
                  </a:cubicBezTo>
                  <a:cubicBezTo>
                    <a:pt x="408" y="291"/>
                    <a:pt x="420" y="287"/>
                    <a:pt x="413" y="282"/>
                  </a:cubicBezTo>
                  <a:cubicBezTo>
                    <a:pt x="406" y="276"/>
                    <a:pt x="404" y="261"/>
                    <a:pt x="409" y="256"/>
                  </a:cubicBezTo>
                  <a:cubicBezTo>
                    <a:pt x="414" y="251"/>
                    <a:pt x="419" y="244"/>
                    <a:pt x="410" y="240"/>
                  </a:cubicBezTo>
                  <a:cubicBezTo>
                    <a:pt x="401" y="237"/>
                    <a:pt x="387" y="243"/>
                    <a:pt x="388" y="245"/>
                  </a:cubicBezTo>
                  <a:cubicBezTo>
                    <a:pt x="390" y="247"/>
                    <a:pt x="402" y="254"/>
                    <a:pt x="402" y="257"/>
                  </a:cubicBezTo>
                  <a:cubicBezTo>
                    <a:pt x="402" y="260"/>
                    <a:pt x="391" y="249"/>
                    <a:pt x="387" y="251"/>
                  </a:cubicBezTo>
                  <a:cubicBezTo>
                    <a:pt x="383" y="254"/>
                    <a:pt x="378" y="246"/>
                    <a:pt x="375" y="251"/>
                  </a:cubicBezTo>
                  <a:cubicBezTo>
                    <a:pt x="371" y="256"/>
                    <a:pt x="379" y="274"/>
                    <a:pt x="382" y="279"/>
                  </a:cubicBezTo>
                  <a:cubicBezTo>
                    <a:pt x="385" y="284"/>
                    <a:pt x="379" y="284"/>
                    <a:pt x="375" y="285"/>
                  </a:cubicBezTo>
                  <a:cubicBezTo>
                    <a:pt x="371" y="286"/>
                    <a:pt x="371" y="271"/>
                    <a:pt x="367" y="265"/>
                  </a:cubicBezTo>
                  <a:cubicBezTo>
                    <a:pt x="363" y="260"/>
                    <a:pt x="347" y="253"/>
                    <a:pt x="346" y="257"/>
                  </a:cubicBezTo>
                  <a:cubicBezTo>
                    <a:pt x="345" y="261"/>
                    <a:pt x="356" y="261"/>
                    <a:pt x="354" y="267"/>
                  </a:cubicBezTo>
                  <a:cubicBezTo>
                    <a:pt x="353" y="272"/>
                    <a:pt x="347" y="263"/>
                    <a:pt x="341" y="268"/>
                  </a:cubicBezTo>
                  <a:cubicBezTo>
                    <a:pt x="336" y="272"/>
                    <a:pt x="337" y="269"/>
                    <a:pt x="338" y="265"/>
                  </a:cubicBezTo>
                  <a:cubicBezTo>
                    <a:pt x="339" y="260"/>
                    <a:pt x="330" y="255"/>
                    <a:pt x="320" y="256"/>
                  </a:cubicBezTo>
                  <a:cubicBezTo>
                    <a:pt x="310" y="257"/>
                    <a:pt x="315" y="264"/>
                    <a:pt x="312" y="267"/>
                  </a:cubicBezTo>
                  <a:cubicBezTo>
                    <a:pt x="309" y="269"/>
                    <a:pt x="294" y="265"/>
                    <a:pt x="304" y="263"/>
                  </a:cubicBezTo>
                  <a:cubicBezTo>
                    <a:pt x="313" y="261"/>
                    <a:pt x="309" y="256"/>
                    <a:pt x="306" y="250"/>
                  </a:cubicBezTo>
                  <a:cubicBezTo>
                    <a:pt x="302" y="245"/>
                    <a:pt x="293" y="251"/>
                    <a:pt x="277" y="257"/>
                  </a:cubicBezTo>
                  <a:cubicBezTo>
                    <a:pt x="262" y="262"/>
                    <a:pt x="255" y="268"/>
                    <a:pt x="257" y="269"/>
                  </a:cubicBezTo>
                  <a:cubicBezTo>
                    <a:pt x="259" y="269"/>
                    <a:pt x="259" y="272"/>
                    <a:pt x="253" y="277"/>
                  </a:cubicBezTo>
                  <a:cubicBezTo>
                    <a:pt x="247" y="282"/>
                    <a:pt x="253" y="286"/>
                    <a:pt x="259" y="286"/>
                  </a:cubicBezTo>
                  <a:cubicBezTo>
                    <a:pt x="264" y="286"/>
                    <a:pt x="260" y="290"/>
                    <a:pt x="263" y="292"/>
                  </a:cubicBezTo>
                  <a:cubicBezTo>
                    <a:pt x="267" y="293"/>
                    <a:pt x="285" y="285"/>
                    <a:pt x="290" y="288"/>
                  </a:cubicBezTo>
                  <a:cubicBezTo>
                    <a:pt x="295" y="292"/>
                    <a:pt x="260" y="294"/>
                    <a:pt x="260" y="300"/>
                  </a:cubicBezTo>
                  <a:cubicBezTo>
                    <a:pt x="260" y="306"/>
                    <a:pt x="279" y="309"/>
                    <a:pt x="293" y="307"/>
                  </a:cubicBezTo>
                  <a:cubicBezTo>
                    <a:pt x="307" y="304"/>
                    <a:pt x="332" y="309"/>
                    <a:pt x="332" y="312"/>
                  </a:cubicBezTo>
                  <a:cubicBezTo>
                    <a:pt x="332" y="316"/>
                    <a:pt x="315" y="315"/>
                    <a:pt x="303" y="314"/>
                  </a:cubicBezTo>
                  <a:cubicBezTo>
                    <a:pt x="290" y="314"/>
                    <a:pt x="269" y="318"/>
                    <a:pt x="270" y="322"/>
                  </a:cubicBezTo>
                  <a:cubicBezTo>
                    <a:pt x="271" y="326"/>
                    <a:pt x="272" y="326"/>
                    <a:pt x="285" y="332"/>
                  </a:cubicBezTo>
                  <a:cubicBezTo>
                    <a:pt x="298" y="338"/>
                    <a:pt x="312" y="329"/>
                    <a:pt x="311" y="338"/>
                  </a:cubicBezTo>
                  <a:cubicBezTo>
                    <a:pt x="311" y="346"/>
                    <a:pt x="318" y="348"/>
                    <a:pt x="336" y="349"/>
                  </a:cubicBezTo>
                  <a:cubicBezTo>
                    <a:pt x="353" y="349"/>
                    <a:pt x="361" y="341"/>
                    <a:pt x="370" y="341"/>
                  </a:cubicBezTo>
                  <a:cubicBezTo>
                    <a:pt x="378" y="342"/>
                    <a:pt x="382" y="340"/>
                    <a:pt x="386" y="334"/>
                  </a:cubicBezTo>
                  <a:cubicBezTo>
                    <a:pt x="390" y="328"/>
                    <a:pt x="394" y="332"/>
                    <a:pt x="395" y="335"/>
                  </a:cubicBezTo>
                  <a:cubicBezTo>
                    <a:pt x="396" y="338"/>
                    <a:pt x="407" y="337"/>
                    <a:pt x="409" y="340"/>
                  </a:cubicBezTo>
                  <a:cubicBezTo>
                    <a:pt x="416" y="346"/>
                    <a:pt x="437" y="344"/>
                    <a:pt x="445" y="340"/>
                  </a:cubicBezTo>
                  <a:cubicBezTo>
                    <a:pt x="453" y="336"/>
                    <a:pt x="441" y="325"/>
                    <a:pt x="437" y="330"/>
                  </a:cubicBezTo>
                  <a:cubicBezTo>
                    <a:pt x="433" y="335"/>
                    <a:pt x="430" y="332"/>
                    <a:pt x="429" y="330"/>
                  </a:cubicBezTo>
                  <a:cubicBezTo>
                    <a:pt x="428" y="327"/>
                    <a:pt x="437" y="326"/>
                    <a:pt x="440" y="322"/>
                  </a:cubicBezTo>
                  <a:close/>
                  <a:moveTo>
                    <a:pt x="250" y="199"/>
                  </a:moveTo>
                  <a:cubicBezTo>
                    <a:pt x="259" y="200"/>
                    <a:pt x="268" y="192"/>
                    <a:pt x="267" y="188"/>
                  </a:cubicBezTo>
                  <a:cubicBezTo>
                    <a:pt x="267" y="183"/>
                    <a:pt x="245" y="199"/>
                    <a:pt x="250" y="199"/>
                  </a:cubicBezTo>
                  <a:close/>
                  <a:moveTo>
                    <a:pt x="208" y="185"/>
                  </a:moveTo>
                  <a:cubicBezTo>
                    <a:pt x="212" y="187"/>
                    <a:pt x="208" y="194"/>
                    <a:pt x="212" y="192"/>
                  </a:cubicBezTo>
                  <a:cubicBezTo>
                    <a:pt x="216" y="190"/>
                    <a:pt x="217" y="189"/>
                    <a:pt x="220" y="190"/>
                  </a:cubicBezTo>
                  <a:cubicBezTo>
                    <a:pt x="226" y="192"/>
                    <a:pt x="227" y="187"/>
                    <a:pt x="229" y="185"/>
                  </a:cubicBezTo>
                  <a:cubicBezTo>
                    <a:pt x="232" y="182"/>
                    <a:pt x="231" y="194"/>
                    <a:pt x="237" y="194"/>
                  </a:cubicBezTo>
                  <a:cubicBezTo>
                    <a:pt x="243" y="194"/>
                    <a:pt x="242" y="182"/>
                    <a:pt x="247" y="185"/>
                  </a:cubicBezTo>
                  <a:cubicBezTo>
                    <a:pt x="252" y="189"/>
                    <a:pt x="253" y="184"/>
                    <a:pt x="254" y="180"/>
                  </a:cubicBezTo>
                  <a:cubicBezTo>
                    <a:pt x="255" y="177"/>
                    <a:pt x="255" y="171"/>
                    <a:pt x="261" y="170"/>
                  </a:cubicBezTo>
                  <a:cubicBezTo>
                    <a:pt x="266" y="169"/>
                    <a:pt x="262" y="175"/>
                    <a:pt x="264" y="180"/>
                  </a:cubicBezTo>
                  <a:cubicBezTo>
                    <a:pt x="268" y="186"/>
                    <a:pt x="274" y="180"/>
                    <a:pt x="275" y="177"/>
                  </a:cubicBezTo>
                  <a:cubicBezTo>
                    <a:pt x="275" y="174"/>
                    <a:pt x="284" y="176"/>
                    <a:pt x="284" y="173"/>
                  </a:cubicBezTo>
                  <a:cubicBezTo>
                    <a:pt x="283" y="169"/>
                    <a:pt x="286" y="168"/>
                    <a:pt x="284" y="164"/>
                  </a:cubicBezTo>
                  <a:cubicBezTo>
                    <a:pt x="281" y="160"/>
                    <a:pt x="288" y="161"/>
                    <a:pt x="291" y="158"/>
                  </a:cubicBezTo>
                  <a:cubicBezTo>
                    <a:pt x="294" y="155"/>
                    <a:pt x="287" y="158"/>
                    <a:pt x="282" y="153"/>
                  </a:cubicBezTo>
                  <a:cubicBezTo>
                    <a:pt x="277" y="149"/>
                    <a:pt x="275" y="155"/>
                    <a:pt x="275" y="158"/>
                  </a:cubicBezTo>
                  <a:cubicBezTo>
                    <a:pt x="275" y="161"/>
                    <a:pt x="265" y="158"/>
                    <a:pt x="260" y="156"/>
                  </a:cubicBezTo>
                  <a:cubicBezTo>
                    <a:pt x="254" y="154"/>
                    <a:pt x="247" y="163"/>
                    <a:pt x="239" y="167"/>
                  </a:cubicBezTo>
                  <a:cubicBezTo>
                    <a:pt x="231" y="171"/>
                    <a:pt x="231" y="178"/>
                    <a:pt x="223" y="177"/>
                  </a:cubicBezTo>
                  <a:cubicBezTo>
                    <a:pt x="216" y="177"/>
                    <a:pt x="205" y="184"/>
                    <a:pt x="208" y="185"/>
                  </a:cubicBezTo>
                  <a:close/>
                  <a:moveTo>
                    <a:pt x="286" y="183"/>
                  </a:moveTo>
                  <a:cubicBezTo>
                    <a:pt x="279" y="183"/>
                    <a:pt x="280" y="190"/>
                    <a:pt x="288" y="190"/>
                  </a:cubicBezTo>
                  <a:cubicBezTo>
                    <a:pt x="296" y="190"/>
                    <a:pt x="298" y="193"/>
                    <a:pt x="287" y="192"/>
                  </a:cubicBezTo>
                  <a:cubicBezTo>
                    <a:pt x="275" y="192"/>
                    <a:pt x="270" y="202"/>
                    <a:pt x="278" y="200"/>
                  </a:cubicBezTo>
                  <a:cubicBezTo>
                    <a:pt x="286" y="198"/>
                    <a:pt x="296" y="198"/>
                    <a:pt x="290" y="200"/>
                  </a:cubicBezTo>
                  <a:cubicBezTo>
                    <a:pt x="284" y="202"/>
                    <a:pt x="268" y="203"/>
                    <a:pt x="270" y="206"/>
                  </a:cubicBezTo>
                  <a:cubicBezTo>
                    <a:pt x="271" y="208"/>
                    <a:pt x="278" y="208"/>
                    <a:pt x="284" y="210"/>
                  </a:cubicBezTo>
                  <a:cubicBezTo>
                    <a:pt x="291" y="213"/>
                    <a:pt x="295" y="214"/>
                    <a:pt x="300" y="209"/>
                  </a:cubicBezTo>
                  <a:cubicBezTo>
                    <a:pt x="305" y="203"/>
                    <a:pt x="311" y="198"/>
                    <a:pt x="309" y="205"/>
                  </a:cubicBezTo>
                  <a:cubicBezTo>
                    <a:pt x="306" y="213"/>
                    <a:pt x="317" y="207"/>
                    <a:pt x="330" y="207"/>
                  </a:cubicBezTo>
                  <a:cubicBezTo>
                    <a:pt x="344" y="206"/>
                    <a:pt x="328" y="215"/>
                    <a:pt x="314" y="216"/>
                  </a:cubicBezTo>
                  <a:cubicBezTo>
                    <a:pt x="300" y="217"/>
                    <a:pt x="302" y="224"/>
                    <a:pt x="313" y="226"/>
                  </a:cubicBezTo>
                  <a:cubicBezTo>
                    <a:pt x="324" y="229"/>
                    <a:pt x="348" y="219"/>
                    <a:pt x="353" y="214"/>
                  </a:cubicBezTo>
                  <a:cubicBezTo>
                    <a:pt x="359" y="208"/>
                    <a:pt x="364" y="217"/>
                    <a:pt x="369" y="213"/>
                  </a:cubicBezTo>
                  <a:cubicBezTo>
                    <a:pt x="375" y="209"/>
                    <a:pt x="385" y="213"/>
                    <a:pt x="395" y="211"/>
                  </a:cubicBezTo>
                  <a:cubicBezTo>
                    <a:pt x="404" y="209"/>
                    <a:pt x="406" y="191"/>
                    <a:pt x="399" y="188"/>
                  </a:cubicBezTo>
                  <a:cubicBezTo>
                    <a:pt x="392" y="185"/>
                    <a:pt x="392" y="192"/>
                    <a:pt x="386" y="193"/>
                  </a:cubicBezTo>
                  <a:cubicBezTo>
                    <a:pt x="381" y="194"/>
                    <a:pt x="378" y="187"/>
                    <a:pt x="373" y="182"/>
                  </a:cubicBezTo>
                  <a:cubicBezTo>
                    <a:pt x="369" y="178"/>
                    <a:pt x="372" y="169"/>
                    <a:pt x="365" y="170"/>
                  </a:cubicBezTo>
                  <a:cubicBezTo>
                    <a:pt x="359" y="171"/>
                    <a:pt x="345" y="182"/>
                    <a:pt x="353" y="183"/>
                  </a:cubicBezTo>
                  <a:cubicBezTo>
                    <a:pt x="362" y="184"/>
                    <a:pt x="359" y="188"/>
                    <a:pt x="354" y="190"/>
                  </a:cubicBezTo>
                  <a:cubicBezTo>
                    <a:pt x="350" y="192"/>
                    <a:pt x="365" y="196"/>
                    <a:pt x="363" y="199"/>
                  </a:cubicBezTo>
                  <a:cubicBezTo>
                    <a:pt x="361" y="202"/>
                    <a:pt x="338" y="199"/>
                    <a:pt x="337" y="194"/>
                  </a:cubicBezTo>
                  <a:cubicBezTo>
                    <a:pt x="336" y="189"/>
                    <a:pt x="318" y="180"/>
                    <a:pt x="310" y="182"/>
                  </a:cubicBezTo>
                  <a:cubicBezTo>
                    <a:pt x="303" y="184"/>
                    <a:pt x="306" y="176"/>
                    <a:pt x="298" y="176"/>
                  </a:cubicBezTo>
                  <a:cubicBezTo>
                    <a:pt x="291" y="175"/>
                    <a:pt x="293" y="182"/>
                    <a:pt x="286" y="183"/>
                  </a:cubicBezTo>
                  <a:close/>
                  <a:moveTo>
                    <a:pt x="312" y="147"/>
                  </a:moveTo>
                  <a:cubicBezTo>
                    <a:pt x="315" y="141"/>
                    <a:pt x="296" y="142"/>
                    <a:pt x="297" y="144"/>
                  </a:cubicBezTo>
                  <a:cubicBezTo>
                    <a:pt x="301" y="148"/>
                    <a:pt x="310" y="153"/>
                    <a:pt x="312" y="147"/>
                  </a:cubicBezTo>
                  <a:close/>
                  <a:moveTo>
                    <a:pt x="354" y="144"/>
                  </a:moveTo>
                  <a:cubicBezTo>
                    <a:pt x="360" y="143"/>
                    <a:pt x="357" y="138"/>
                    <a:pt x="347" y="140"/>
                  </a:cubicBezTo>
                  <a:cubicBezTo>
                    <a:pt x="336" y="141"/>
                    <a:pt x="318" y="141"/>
                    <a:pt x="318" y="149"/>
                  </a:cubicBezTo>
                  <a:cubicBezTo>
                    <a:pt x="318" y="155"/>
                    <a:pt x="322" y="158"/>
                    <a:pt x="333" y="159"/>
                  </a:cubicBezTo>
                  <a:cubicBezTo>
                    <a:pt x="345" y="160"/>
                    <a:pt x="355" y="149"/>
                    <a:pt x="349" y="149"/>
                  </a:cubicBezTo>
                  <a:cubicBezTo>
                    <a:pt x="344" y="149"/>
                    <a:pt x="347" y="145"/>
                    <a:pt x="354" y="144"/>
                  </a:cubicBezTo>
                  <a:close/>
                  <a:moveTo>
                    <a:pt x="329" y="135"/>
                  </a:moveTo>
                  <a:cubicBezTo>
                    <a:pt x="334" y="137"/>
                    <a:pt x="339" y="130"/>
                    <a:pt x="343" y="133"/>
                  </a:cubicBezTo>
                  <a:cubicBezTo>
                    <a:pt x="346" y="136"/>
                    <a:pt x="362" y="139"/>
                    <a:pt x="362" y="131"/>
                  </a:cubicBezTo>
                  <a:cubicBezTo>
                    <a:pt x="362" y="123"/>
                    <a:pt x="342" y="122"/>
                    <a:pt x="337" y="125"/>
                  </a:cubicBezTo>
                  <a:cubicBezTo>
                    <a:pt x="332" y="128"/>
                    <a:pt x="309" y="129"/>
                    <a:pt x="316" y="134"/>
                  </a:cubicBezTo>
                  <a:cubicBezTo>
                    <a:pt x="320" y="137"/>
                    <a:pt x="324" y="133"/>
                    <a:pt x="329" y="135"/>
                  </a:cubicBezTo>
                  <a:close/>
                  <a:moveTo>
                    <a:pt x="413" y="119"/>
                  </a:moveTo>
                  <a:cubicBezTo>
                    <a:pt x="419" y="115"/>
                    <a:pt x="430" y="122"/>
                    <a:pt x="428" y="126"/>
                  </a:cubicBezTo>
                  <a:cubicBezTo>
                    <a:pt x="426" y="131"/>
                    <a:pt x="409" y="125"/>
                    <a:pt x="410" y="129"/>
                  </a:cubicBezTo>
                  <a:cubicBezTo>
                    <a:pt x="410" y="131"/>
                    <a:pt x="412" y="137"/>
                    <a:pt x="424" y="133"/>
                  </a:cubicBezTo>
                  <a:cubicBezTo>
                    <a:pt x="436" y="130"/>
                    <a:pt x="446" y="132"/>
                    <a:pt x="454" y="139"/>
                  </a:cubicBezTo>
                  <a:cubicBezTo>
                    <a:pt x="462" y="145"/>
                    <a:pt x="470" y="148"/>
                    <a:pt x="475" y="141"/>
                  </a:cubicBezTo>
                  <a:cubicBezTo>
                    <a:pt x="481" y="135"/>
                    <a:pt x="468" y="134"/>
                    <a:pt x="471" y="129"/>
                  </a:cubicBezTo>
                  <a:cubicBezTo>
                    <a:pt x="473" y="124"/>
                    <a:pt x="463" y="121"/>
                    <a:pt x="457" y="121"/>
                  </a:cubicBezTo>
                  <a:cubicBezTo>
                    <a:pt x="452" y="121"/>
                    <a:pt x="450" y="111"/>
                    <a:pt x="445" y="113"/>
                  </a:cubicBezTo>
                  <a:cubicBezTo>
                    <a:pt x="441" y="115"/>
                    <a:pt x="438" y="118"/>
                    <a:pt x="438" y="112"/>
                  </a:cubicBezTo>
                  <a:cubicBezTo>
                    <a:pt x="438" y="105"/>
                    <a:pt x="412" y="105"/>
                    <a:pt x="405" y="107"/>
                  </a:cubicBezTo>
                  <a:cubicBezTo>
                    <a:pt x="399" y="110"/>
                    <a:pt x="407" y="123"/>
                    <a:pt x="413" y="119"/>
                  </a:cubicBezTo>
                  <a:close/>
                  <a:moveTo>
                    <a:pt x="416" y="161"/>
                  </a:moveTo>
                  <a:cubicBezTo>
                    <a:pt x="420" y="156"/>
                    <a:pt x="400" y="140"/>
                    <a:pt x="399" y="148"/>
                  </a:cubicBezTo>
                  <a:cubicBezTo>
                    <a:pt x="398" y="155"/>
                    <a:pt x="412" y="166"/>
                    <a:pt x="416" y="161"/>
                  </a:cubicBezTo>
                  <a:close/>
                  <a:moveTo>
                    <a:pt x="481" y="96"/>
                  </a:moveTo>
                  <a:cubicBezTo>
                    <a:pt x="485" y="90"/>
                    <a:pt x="460" y="85"/>
                    <a:pt x="466" y="90"/>
                  </a:cubicBezTo>
                  <a:cubicBezTo>
                    <a:pt x="470" y="93"/>
                    <a:pt x="478" y="102"/>
                    <a:pt x="481" y="96"/>
                  </a:cubicBezTo>
                  <a:close/>
                  <a:moveTo>
                    <a:pt x="425" y="209"/>
                  </a:moveTo>
                  <a:cubicBezTo>
                    <a:pt x="428" y="205"/>
                    <a:pt x="417" y="197"/>
                    <a:pt x="414" y="204"/>
                  </a:cubicBezTo>
                  <a:cubicBezTo>
                    <a:pt x="411" y="211"/>
                    <a:pt x="421" y="213"/>
                    <a:pt x="425" y="209"/>
                  </a:cubicBezTo>
                  <a:close/>
                  <a:moveTo>
                    <a:pt x="481" y="174"/>
                  </a:moveTo>
                  <a:cubicBezTo>
                    <a:pt x="481" y="179"/>
                    <a:pt x="469" y="173"/>
                    <a:pt x="460" y="170"/>
                  </a:cubicBezTo>
                  <a:cubicBezTo>
                    <a:pt x="451" y="166"/>
                    <a:pt x="457" y="177"/>
                    <a:pt x="464" y="183"/>
                  </a:cubicBezTo>
                  <a:cubicBezTo>
                    <a:pt x="471" y="189"/>
                    <a:pt x="460" y="186"/>
                    <a:pt x="451" y="179"/>
                  </a:cubicBezTo>
                  <a:cubicBezTo>
                    <a:pt x="441" y="173"/>
                    <a:pt x="442" y="184"/>
                    <a:pt x="447" y="187"/>
                  </a:cubicBezTo>
                  <a:cubicBezTo>
                    <a:pt x="451" y="191"/>
                    <a:pt x="446" y="196"/>
                    <a:pt x="440" y="188"/>
                  </a:cubicBezTo>
                  <a:cubicBezTo>
                    <a:pt x="434" y="180"/>
                    <a:pt x="431" y="171"/>
                    <a:pt x="421" y="171"/>
                  </a:cubicBezTo>
                  <a:cubicBezTo>
                    <a:pt x="412" y="170"/>
                    <a:pt x="416" y="180"/>
                    <a:pt x="420" y="185"/>
                  </a:cubicBezTo>
                  <a:cubicBezTo>
                    <a:pt x="425" y="191"/>
                    <a:pt x="430" y="193"/>
                    <a:pt x="438" y="197"/>
                  </a:cubicBezTo>
                  <a:cubicBezTo>
                    <a:pt x="446" y="202"/>
                    <a:pt x="459" y="195"/>
                    <a:pt x="465" y="197"/>
                  </a:cubicBezTo>
                  <a:cubicBezTo>
                    <a:pt x="471" y="198"/>
                    <a:pt x="458" y="206"/>
                    <a:pt x="462" y="211"/>
                  </a:cubicBezTo>
                  <a:cubicBezTo>
                    <a:pt x="466" y="216"/>
                    <a:pt x="477" y="212"/>
                    <a:pt x="486" y="212"/>
                  </a:cubicBezTo>
                  <a:cubicBezTo>
                    <a:pt x="494" y="211"/>
                    <a:pt x="490" y="206"/>
                    <a:pt x="495" y="203"/>
                  </a:cubicBezTo>
                  <a:cubicBezTo>
                    <a:pt x="500" y="199"/>
                    <a:pt x="490" y="200"/>
                    <a:pt x="494" y="191"/>
                  </a:cubicBezTo>
                  <a:cubicBezTo>
                    <a:pt x="498" y="183"/>
                    <a:pt x="482" y="169"/>
                    <a:pt x="481" y="174"/>
                  </a:cubicBezTo>
                  <a:close/>
                  <a:moveTo>
                    <a:pt x="502" y="145"/>
                  </a:moveTo>
                  <a:cubicBezTo>
                    <a:pt x="510" y="145"/>
                    <a:pt x="516" y="144"/>
                    <a:pt x="522" y="141"/>
                  </a:cubicBezTo>
                  <a:cubicBezTo>
                    <a:pt x="529" y="139"/>
                    <a:pt x="519" y="139"/>
                    <a:pt x="523" y="133"/>
                  </a:cubicBezTo>
                  <a:cubicBezTo>
                    <a:pt x="528" y="127"/>
                    <a:pt x="512" y="126"/>
                    <a:pt x="511" y="128"/>
                  </a:cubicBezTo>
                  <a:cubicBezTo>
                    <a:pt x="510" y="130"/>
                    <a:pt x="491" y="116"/>
                    <a:pt x="488" y="121"/>
                  </a:cubicBezTo>
                  <a:cubicBezTo>
                    <a:pt x="485" y="125"/>
                    <a:pt x="495" y="145"/>
                    <a:pt x="502" y="145"/>
                  </a:cubicBezTo>
                  <a:close/>
                  <a:moveTo>
                    <a:pt x="543" y="147"/>
                  </a:moveTo>
                  <a:cubicBezTo>
                    <a:pt x="542" y="144"/>
                    <a:pt x="504" y="149"/>
                    <a:pt x="510" y="153"/>
                  </a:cubicBezTo>
                  <a:cubicBezTo>
                    <a:pt x="520" y="161"/>
                    <a:pt x="544" y="150"/>
                    <a:pt x="543" y="147"/>
                  </a:cubicBezTo>
                  <a:close/>
                  <a:moveTo>
                    <a:pt x="537" y="220"/>
                  </a:moveTo>
                  <a:cubicBezTo>
                    <a:pt x="546" y="220"/>
                    <a:pt x="542" y="209"/>
                    <a:pt x="532" y="201"/>
                  </a:cubicBezTo>
                  <a:cubicBezTo>
                    <a:pt x="522" y="194"/>
                    <a:pt x="499" y="209"/>
                    <a:pt x="503" y="212"/>
                  </a:cubicBezTo>
                  <a:cubicBezTo>
                    <a:pt x="508" y="216"/>
                    <a:pt x="528" y="221"/>
                    <a:pt x="537" y="220"/>
                  </a:cubicBezTo>
                  <a:close/>
                  <a:moveTo>
                    <a:pt x="473" y="290"/>
                  </a:moveTo>
                  <a:cubicBezTo>
                    <a:pt x="484" y="298"/>
                    <a:pt x="481" y="284"/>
                    <a:pt x="493" y="285"/>
                  </a:cubicBezTo>
                  <a:cubicBezTo>
                    <a:pt x="506" y="285"/>
                    <a:pt x="506" y="265"/>
                    <a:pt x="508" y="257"/>
                  </a:cubicBezTo>
                  <a:cubicBezTo>
                    <a:pt x="510" y="250"/>
                    <a:pt x="498" y="250"/>
                    <a:pt x="501" y="256"/>
                  </a:cubicBezTo>
                  <a:cubicBezTo>
                    <a:pt x="504" y="261"/>
                    <a:pt x="501" y="267"/>
                    <a:pt x="500" y="260"/>
                  </a:cubicBezTo>
                  <a:cubicBezTo>
                    <a:pt x="499" y="254"/>
                    <a:pt x="489" y="260"/>
                    <a:pt x="486" y="255"/>
                  </a:cubicBezTo>
                  <a:cubicBezTo>
                    <a:pt x="482" y="250"/>
                    <a:pt x="497" y="249"/>
                    <a:pt x="500" y="243"/>
                  </a:cubicBezTo>
                  <a:cubicBezTo>
                    <a:pt x="504" y="236"/>
                    <a:pt x="489" y="237"/>
                    <a:pt x="492" y="232"/>
                  </a:cubicBezTo>
                  <a:cubicBezTo>
                    <a:pt x="496" y="227"/>
                    <a:pt x="470" y="233"/>
                    <a:pt x="478" y="236"/>
                  </a:cubicBezTo>
                  <a:cubicBezTo>
                    <a:pt x="485" y="239"/>
                    <a:pt x="478" y="243"/>
                    <a:pt x="471" y="238"/>
                  </a:cubicBezTo>
                  <a:cubicBezTo>
                    <a:pt x="464" y="233"/>
                    <a:pt x="445" y="241"/>
                    <a:pt x="452" y="247"/>
                  </a:cubicBezTo>
                  <a:cubicBezTo>
                    <a:pt x="457" y="251"/>
                    <a:pt x="474" y="244"/>
                    <a:pt x="464" y="257"/>
                  </a:cubicBezTo>
                  <a:cubicBezTo>
                    <a:pt x="455" y="270"/>
                    <a:pt x="451" y="253"/>
                    <a:pt x="442" y="255"/>
                  </a:cubicBezTo>
                  <a:cubicBezTo>
                    <a:pt x="433" y="256"/>
                    <a:pt x="437" y="267"/>
                    <a:pt x="450" y="271"/>
                  </a:cubicBezTo>
                  <a:cubicBezTo>
                    <a:pt x="464" y="275"/>
                    <a:pt x="462" y="283"/>
                    <a:pt x="473" y="290"/>
                  </a:cubicBezTo>
                  <a:close/>
                  <a:moveTo>
                    <a:pt x="555" y="210"/>
                  </a:moveTo>
                  <a:cubicBezTo>
                    <a:pt x="558" y="220"/>
                    <a:pt x="562" y="213"/>
                    <a:pt x="568" y="217"/>
                  </a:cubicBezTo>
                  <a:cubicBezTo>
                    <a:pt x="573" y="221"/>
                    <a:pt x="582" y="224"/>
                    <a:pt x="586" y="220"/>
                  </a:cubicBezTo>
                  <a:cubicBezTo>
                    <a:pt x="591" y="216"/>
                    <a:pt x="593" y="213"/>
                    <a:pt x="594" y="216"/>
                  </a:cubicBezTo>
                  <a:cubicBezTo>
                    <a:pt x="597" y="222"/>
                    <a:pt x="608" y="223"/>
                    <a:pt x="632" y="223"/>
                  </a:cubicBezTo>
                  <a:cubicBezTo>
                    <a:pt x="656" y="224"/>
                    <a:pt x="650" y="213"/>
                    <a:pt x="657" y="217"/>
                  </a:cubicBezTo>
                  <a:cubicBezTo>
                    <a:pt x="664" y="221"/>
                    <a:pt x="680" y="221"/>
                    <a:pt x="687" y="220"/>
                  </a:cubicBezTo>
                  <a:cubicBezTo>
                    <a:pt x="694" y="218"/>
                    <a:pt x="697" y="207"/>
                    <a:pt x="697" y="202"/>
                  </a:cubicBezTo>
                  <a:cubicBezTo>
                    <a:pt x="696" y="196"/>
                    <a:pt x="643" y="192"/>
                    <a:pt x="633" y="197"/>
                  </a:cubicBezTo>
                  <a:cubicBezTo>
                    <a:pt x="624" y="203"/>
                    <a:pt x="609" y="195"/>
                    <a:pt x="601" y="199"/>
                  </a:cubicBezTo>
                  <a:cubicBezTo>
                    <a:pt x="594" y="203"/>
                    <a:pt x="596" y="194"/>
                    <a:pt x="583" y="193"/>
                  </a:cubicBezTo>
                  <a:cubicBezTo>
                    <a:pt x="569" y="193"/>
                    <a:pt x="584" y="186"/>
                    <a:pt x="586" y="183"/>
                  </a:cubicBezTo>
                  <a:cubicBezTo>
                    <a:pt x="589" y="180"/>
                    <a:pt x="566" y="172"/>
                    <a:pt x="556" y="174"/>
                  </a:cubicBezTo>
                  <a:cubicBezTo>
                    <a:pt x="547" y="176"/>
                    <a:pt x="541" y="171"/>
                    <a:pt x="532" y="167"/>
                  </a:cubicBezTo>
                  <a:cubicBezTo>
                    <a:pt x="523" y="163"/>
                    <a:pt x="499" y="163"/>
                    <a:pt x="504" y="171"/>
                  </a:cubicBezTo>
                  <a:cubicBezTo>
                    <a:pt x="507" y="176"/>
                    <a:pt x="536" y="186"/>
                    <a:pt x="539" y="181"/>
                  </a:cubicBezTo>
                  <a:cubicBezTo>
                    <a:pt x="542" y="176"/>
                    <a:pt x="550" y="187"/>
                    <a:pt x="554" y="193"/>
                  </a:cubicBezTo>
                  <a:cubicBezTo>
                    <a:pt x="559" y="198"/>
                    <a:pt x="551" y="200"/>
                    <a:pt x="555" y="210"/>
                  </a:cubicBezTo>
                  <a:close/>
                  <a:moveTo>
                    <a:pt x="580" y="151"/>
                  </a:moveTo>
                  <a:cubicBezTo>
                    <a:pt x="571" y="147"/>
                    <a:pt x="560" y="156"/>
                    <a:pt x="569" y="160"/>
                  </a:cubicBezTo>
                  <a:cubicBezTo>
                    <a:pt x="577" y="163"/>
                    <a:pt x="589" y="156"/>
                    <a:pt x="580" y="151"/>
                  </a:cubicBezTo>
                  <a:close/>
                  <a:moveTo>
                    <a:pt x="508" y="95"/>
                  </a:moveTo>
                  <a:cubicBezTo>
                    <a:pt x="516" y="99"/>
                    <a:pt x="511" y="104"/>
                    <a:pt x="519" y="107"/>
                  </a:cubicBezTo>
                  <a:cubicBezTo>
                    <a:pt x="527" y="111"/>
                    <a:pt x="550" y="103"/>
                    <a:pt x="552" y="108"/>
                  </a:cubicBezTo>
                  <a:cubicBezTo>
                    <a:pt x="554" y="114"/>
                    <a:pt x="529" y="114"/>
                    <a:pt x="532" y="118"/>
                  </a:cubicBezTo>
                  <a:cubicBezTo>
                    <a:pt x="536" y="121"/>
                    <a:pt x="550" y="127"/>
                    <a:pt x="548" y="130"/>
                  </a:cubicBezTo>
                  <a:cubicBezTo>
                    <a:pt x="546" y="133"/>
                    <a:pt x="572" y="141"/>
                    <a:pt x="575" y="137"/>
                  </a:cubicBezTo>
                  <a:cubicBezTo>
                    <a:pt x="577" y="133"/>
                    <a:pt x="584" y="134"/>
                    <a:pt x="591" y="137"/>
                  </a:cubicBezTo>
                  <a:cubicBezTo>
                    <a:pt x="597" y="139"/>
                    <a:pt x="598" y="121"/>
                    <a:pt x="602" y="124"/>
                  </a:cubicBezTo>
                  <a:cubicBezTo>
                    <a:pt x="607" y="127"/>
                    <a:pt x="606" y="118"/>
                    <a:pt x="614" y="115"/>
                  </a:cubicBezTo>
                  <a:cubicBezTo>
                    <a:pt x="621" y="112"/>
                    <a:pt x="632" y="111"/>
                    <a:pt x="633" y="108"/>
                  </a:cubicBezTo>
                  <a:cubicBezTo>
                    <a:pt x="633" y="106"/>
                    <a:pt x="631" y="102"/>
                    <a:pt x="622" y="103"/>
                  </a:cubicBezTo>
                  <a:cubicBezTo>
                    <a:pt x="613" y="104"/>
                    <a:pt x="607" y="101"/>
                    <a:pt x="611" y="96"/>
                  </a:cubicBezTo>
                  <a:cubicBezTo>
                    <a:pt x="615" y="91"/>
                    <a:pt x="601" y="89"/>
                    <a:pt x="606" y="85"/>
                  </a:cubicBezTo>
                  <a:cubicBezTo>
                    <a:pt x="611" y="81"/>
                    <a:pt x="596" y="77"/>
                    <a:pt x="598" y="83"/>
                  </a:cubicBezTo>
                  <a:cubicBezTo>
                    <a:pt x="599" y="89"/>
                    <a:pt x="589" y="84"/>
                    <a:pt x="587" y="78"/>
                  </a:cubicBezTo>
                  <a:cubicBezTo>
                    <a:pt x="586" y="73"/>
                    <a:pt x="565" y="71"/>
                    <a:pt x="552" y="59"/>
                  </a:cubicBezTo>
                  <a:cubicBezTo>
                    <a:pt x="538" y="47"/>
                    <a:pt x="524" y="55"/>
                    <a:pt x="532" y="56"/>
                  </a:cubicBezTo>
                  <a:cubicBezTo>
                    <a:pt x="540" y="58"/>
                    <a:pt x="540" y="62"/>
                    <a:pt x="533" y="61"/>
                  </a:cubicBezTo>
                  <a:cubicBezTo>
                    <a:pt x="527" y="61"/>
                    <a:pt x="515" y="62"/>
                    <a:pt x="526" y="66"/>
                  </a:cubicBezTo>
                  <a:cubicBezTo>
                    <a:pt x="536" y="70"/>
                    <a:pt x="525" y="71"/>
                    <a:pt x="516" y="71"/>
                  </a:cubicBezTo>
                  <a:cubicBezTo>
                    <a:pt x="508" y="71"/>
                    <a:pt x="507" y="82"/>
                    <a:pt x="518" y="84"/>
                  </a:cubicBezTo>
                  <a:cubicBezTo>
                    <a:pt x="529" y="85"/>
                    <a:pt x="521" y="92"/>
                    <a:pt x="512" y="89"/>
                  </a:cubicBezTo>
                  <a:cubicBezTo>
                    <a:pt x="503" y="87"/>
                    <a:pt x="500" y="91"/>
                    <a:pt x="508" y="95"/>
                  </a:cubicBezTo>
                  <a:close/>
                  <a:moveTo>
                    <a:pt x="569" y="46"/>
                  </a:moveTo>
                  <a:cubicBezTo>
                    <a:pt x="576" y="41"/>
                    <a:pt x="581" y="44"/>
                    <a:pt x="575" y="47"/>
                  </a:cubicBezTo>
                  <a:cubicBezTo>
                    <a:pt x="569" y="50"/>
                    <a:pt x="571" y="52"/>
                    <a:pt x="580" y="52"/>
                  </a:cubicBezTo>
                  <a:cubicBezTo>
                    <a:pt x="588" y="51"/>
                    <a:pt x="576" y="54"/>
                    <a:pt x="576" y="59"/>
                  </a:cubicBezTo>
                  <a:cubicBezTo>
                    <a:pt x="576" y="64"/>
                    <a:pt x="586" y="61"/>
                    <a:pt x="587" y="66"/>
                  </a:cubicBezTo>
                  <a:cubicBezTo>
                    <a:pt x="587" y="71"/>
                    <a:pt x="609" y="73"/>
                    <a:pt x="615" y="67"/>
                  </a:cubicBezTo>
                  <a:cubicBezTo>
                    <a:pt x="622" y="61"/>
                    <a:pt x="619" y="69"/>
                    <a:pt x="619" y="73"/>
                  </a:cubicBezTo>
                  <a:cubicBezTo>
                    <a:pt x="618" y="77"/>
                    <a:pt x="649" y="80"/>
                    <a:pt x="651" y="75"/>
                  </a:cubicBezTo>
                  <a:cubicBezTo>
                    <a:pt x="652" y="70"/>
                    <a:pt x="657" y="72"/>
                    <a:pt x="663" y="74"/>
                  </a:cubicBezTo>
                  <a:cubicBezTo>
                    <a:pt x="669" y="75"/>
                    <a:pt x="698" y="68"/>
                    <a:pt x="699" y="62"/>
                  </a:cubicBezTo>
                  <a:cubicBezTo>
                    <a:pt x="699" y="56"/>
                    <a:pt x="708" y="65"/>
                    <a:pt x="699" y="72"/>
                  </a:cubicBezTo>
                  <a:cubicBezTo>
                    <a:pt x="689" y="78"/>
                    <a:pt x="670" y="77"/>
                    <a:pt x="662" y="80"/>
                  </a:cubicBezTo>
                  <a:cubicBezTo>
                    <a:pt x="653" y="82"/>
                    <a:pt x="667" y="88"/>
                    <a:pt x="676" y="95"/>
                  </a:cubicBezTo>
                  <a:cubicBezTo>
                    <a:pt x="684" y="101"/>
                    <a:pt x="665" y="98"/>
                    <a:pt x="657" y="89"/>
                  </a:cubicBezTo>
                  <a:cubicBezTo>
                    <a:pt x="649" y="81"/>
                    <a:pt x="631" y="81"/>
                    <a:pt x="621" y="81"/>
                  </a:cubicBezTo>
                  <a:cubicBezTo>
                    <a:pt x="612" y="82"/>
                    <a:pt x="615" y="99"/>
                    <a:pt x="622" y="99"/>
                  </a:cubicBezTo>
                  <a:cubicBezTo>
                    <a:pt x="629" y="99"/>
                    <a:pt x="636" y="102"/>
                    <a:pt x="643" y="113"/>
                  </a:cubicBezTo>
                  <a:cubicBezTo>
                    <a:pt x="650" y="124"/>
                    <a:pt x="665" y="121"/>
                    <a:pt x="665" y="126"/>
                  </a:cubicBezTo>
                  <a:cubicBezTo>
                    <a:pt x="665" y="131"/>
                    <a:pt x="645" y="122"/>
                    <a:pt x="634" y="120"/>
                  </a:cubicBezTo>
                  <a:cubicBezTo>
                    <a:pt x="623" y="118"/>
                    <a:pt x="606" y="125"/>
                    <a:pt x="605" y="133"/>
                  </a:cubicBezTo>
                  <a:cubicBezTo>
                    <a:pt x="605" y="141"/>
                    <a:pt x="621" y="140"/>
                    <a:pt x="632" y="134"/>
                  </a:cubicBezTo>
                  <a:cubicBezTo>
                    <a:pt x="643" y="127"/>
                    <a:pt x="635" y="136"/>
                    <a:pt x="630" y="141"/>
                  </a:cubicBezTo>
                  <a:cubicBezTo>
                    <a:pt x="624" y="146"/>
                    <a:pt x="643" y="150"/>
                    <a:pt x="643" y="156"/>
                  </a:cubicBezTo>
                  <a:cubicBezTo>
                    <a:pt x="643" y="162"/>
                    <a:pt x="629" y="160"/>
                    <a:pt x="628" y="154"/>
                  </a:cubicBezTo>
                  <a:cubicBezTo>
                    <a:pt x="626" y="149"/>
                    <a:pt x="621" y="143"/>
                    <a:pt x="608" y="144"/>
                  </a:cubicBezTo>
                  <a:cubicBezTo>
                    <a:pt x="595" y="145"/>
                    <a:pt x="599" y="154"/>
                    <a:pt x="607" y="155"/>
                  </a:cubicBezTo>
                  <a:cubicBezTo>
                    <a:pt x="615" y="156"/>
                    <a:pt x="615" y="162"/>
                    <a:pt x="606" y="162"/>
                  </a:cubicBezTo>
                  <a:cubicBezTo>
                    <a:pt x="597" y="162"/>
                    <a:pt x="577" y="168"/>
                    <a:pt x="583" y="174"/>
                  </a:cubicBezTo>
                  <a:cubicBezTo>
                    <a:pt x="590" y="180"/>
                    <a:pt x="616" y="174"/>
                    <a:pt x="620" y="178"/>
                  </a:cubicBezTo>
                  <a:cubicBezTo>
                    <a:pt x="625" y="182"/>
                    <a:pt x="637" y="183"/>
                    <a:pt x="640" y="179"/>
                  </a:cubicBezTo>
                  <a:cubicBezTo>
                    <a:pt x="643" y="174"/>
                    <a:pt x="653" y="176"/>
                    <a:pt x="663" y="176"/>
                  </a:cubicBezTo>
                  <a:cubicBezTo>
                    <a:pt x="673" y="176"/>
                    <a:pt x="676" y="178"/>
                    <a:pt x="680" y="182"/>
                  </a:cubicBezTo>
                  <a:cubicBezTo>
                    <a:pt x="685" y="186"/>
                    <a:pt x="693" y="184"/>
                    <a:pt x="698" y="180"/>
                  </a:cubicBezTo>
                  <a:cubicBezTo>
                    <a:pt x="704" y="176"/>
                    <a:pt x="704" y="176"/>
                    <a:pt x="711" y="176"/>
                  </a:cubicBezTo>
                  <a:cubicBezTo>
                    <a:pt x="718" y="176"/>
                    <a:pt x="719" y="172"/>
                    <a:pt x="716" y="166"/>
                  </a:cubicBezTo>
                  <a:cubicBezTo>
                    <a:pt x="712" y="161"/>
                    <a:pt x="703" y="170"/>
                    <a:pt x="702" y="166"/>
                  </a:cubicBezTo>
                  <a:cubicBezTo>
                    <a:pt x="701" y="161"/>
                    <a:pt x="693" y="160"/>
                    <a:pt x="679" y="162"/>
                  </a:cubicBezTo>
                  <a:cubicBezTo>
                    <a:pt x="665" y="164"/>
                    <a:pt x="671" y="153"/>
                    <a:pt x="679" y="155"/>
                  </a:cubicBezTo>
                  <a:cubicBezTo>
                    <a:pt x="688" y="158"/>
                    <a:pt x="699" y="157"/>
                    <a:pt x="709" y="154"/>
                  </a:cubicBezTo>
                  <a:cubicBezTo>
                    <a:pt x="718" y="152"/>
                    <a:pt x="711" y="147"/>
                    <a:pt x="711" y="143"/>
                  </a:cubicBezTo>
                  <a:cubicBezTo>
                    <a:pt x="711" y="139"/>
                    <a:pt x="723" y="142"/>
                    <a:pt x="732" y="142"/>
                  </a:cubicBezTo>
                  <a:cubicBezTo>
                    <a:pt x="741" y="142"/>
                    <a:pt x="754" y="127"/>
                    <a:pt x="754" y="119"/>
                  </a:cubicBezTo>
                  <a:cubicBezTo>
                    <a:pt x="755" y="110"/>
                    <a:pt x="734" y="112"/>
                    <a:pt x="724" y="112"/>
                  </a:cubicBezTo>
                  <a:cubicBezTo>
                    <a:pt x="714" y="112"/>
                    <a:pt x="731" y="105"/>
                    <a:pt x="750" y="106"/>
                  </a:cubicBezTo>
                  <a:cubicBezTo>
                    <a:pt x="769" y="107"/>
                    <a:pt x="760" y="98"/>
                    <a:pt x="764" y="95"/>
                  </a:cubicBezTo>
                  <a:cubicBezTo>
                    <a:pt x="767" y="92"/>
                    <a:pt x="776" y="99"/>
                    <a:pt x="786" y="97"/>
                  </a:cubicBezTo>
                  <a:cubicBezTo>
                    <a:pt x="795" y="95"/>
                    <a:pt x="789" y="87"/>
                    <a:pt x="795" y="87"/>
                  </a:cubicBezTo>
                  <a:cubicBezTo>
                    <a:pt x="800" y="87"/>
                    <a:pt x="810" y="80"/>
                    <a:pt x="831" y="68"/>
                  </a:cubicBezTo>
                  <a:cubicBezTo>
                    <a:pt x="851" y="57"/>
                    <a:pt x="867" y="59"/>
                    <a:pt x="868" y="52"/>
                  </a:cubicBezTo>
                  <a:cubicBezTo>
                    <a:pt x="869" y="46"/>
                    <a:pt x="840" y="52"/>
                    <a:pt x="835" y="50"/>
                  </a:cubicBezTo>
                  <a:cubicBezTo>
                    <a:pt x="830" y="48"/>
                    <a:pt x="855" y="43"/>
                    <a:pt x="861" y="44"/>
                  </a:cubicBezTo>
                  <a:cubicBezTo>
                    <a:pt x="867" y="46"/>
                    <a:pt x="875" y="44"/>
                    <a:pt x="896" y="34"/>
                  </a:cubicBezTo>
                  <a:cubicBezTo>
                    <a:pt x="916" y="24"/>
                    <a:pt x="907" y="22"/>
                    <a:pt x="899" y="23"/>
                  </a:cubicBezTo>
                  <a:cubicBezTo>
                    <a:pt x="890" y="25"/>
                    <a:pt x="881" y="22"/>
                    <a:pt x="881" y="16"/>
                  </a:cubicBezTo>
                  <a:cubicBezTo>
                    <a:pt x="882" y="11"/>
                    <a:pt x="869" y="16"/>
                    <a:pt x="868" y="13"/>
                  </a:cubicBezTo>
                  <a:cubicBezTo>
                    <a:pt x="868" y="10"/>
                    <a:pt x="856" y="11"/>
                    <a:pt x="843" y="16"/>
                  </a:cubicBezTo>
                  <a:cubicBezTo>
                    <a:pt x="830" y="21"/>
                    <a:pt x="842" y="11"/>
                    <a:pt x="847" y="9"/>
                  </a:cubicBezTo>
                  <a:cubicBezTo>
                    <a:pt x="853" y="7"/>
                    <a:pt x="814" y="9"/>
                    <a:pt x="808" y="5"/>
                  </a:cubicBezTo>
                  <a:cubicBezTo>
                    <a:pt x="801" y="0"/>
                    <a:pt x="794" y="12"/>
                    <a:pt x="788" y="6"/>
                  </a:cubicBezTo>
                  <a:cubicBezTo>
                    <a:pt x="782" y="0"/>
                    <a:pt x="766" y="5"/>
                    <a:pt x="768" y="10"/>
                  </a:cubicBezTo>
                  <a:cubicBezTo>
                    <a:pt x="770" y="14"/>
                    <a:pt x="766" y="14"/>
                    <a:pt x="760" y="9"/>
                  </a:cubicBezTo>
                  <a:cubicBezTo>
                    <a:pt x="754" y="4"/>
                    <a:pt x="742" y="10"/>
                    <a:pt x="732" y="8"/>
                  </a:cubicBezTo>
                  <a:cubicBezTo>
                    <a:pt x="721" y="7"/>
                    <a:pt x="726" y="17"/>
                    <a:pt x="714" y="12"/>
                  </a:cubicBezTo>
                  <a:cubicBezTo>
                    <a:pt x="703" y="7"/>
                    <a:pt x="690" y="9"/>
                    <a:pt x="694" y="11"/>
                  </a:cubicBezTo>
                  <a:cubicBezTo>
                    <a:pt x="697" y="12"/>
                    <a:pt x="693" y="15"/>
                    <a:pt x="688" y="14"/>
                  </a:cubicBezTo>
                  <a:cubicBezTo>
                    <a:pt x="683" y="12"/>
                    <a:pt x="678" y="14"/>
                    <a:pt x="681" y="19"/>
                  </a:cubicBezTo>
                  <a:cubicBezTo>
                    <a:pt x="683" y="24"/>
                    <a:pt x="662" y="18"/>
                    <a:pt x="662" y="23"/>
                  </a:cubicBezTo>
                  <a:cubicBezTo>
                    <a:pt x="662" y="29"/>
                    <a:pt x="655" y="32"/>
                    <a:pt x="649" y="27"/>
                  </a:cubicBezTo>
                  <a:cubicBezTo>
                    <a:pt x="643" y="22"/>
                    <a:pt x="624" y="20"/>
                    <a:pt x="629" y="25"/>
                  </a:cubicBezTo>
                  <a:cubicBezTo>
                    <a:pt x="635" y="29"/>
                    <a:pt x="612" y="27"/>
                    <a:pt x="618" y="31"/>
                  </a:cubicBezTo>
                  <a:cubicBezTo>
                    <a:pt x="624" y="36"/>
                    <a:pt x="611" y="39"/>
                    <a:pt x="611" y="37"/>
                  </a:cubicBezTo>
                  <a:cubicBezTo>
                    <a:pt x="611" y="34"/>
                    <a:pt x="598" y="30"/>
                    <a:pt x="593" y="34"/>
                  </a:cubicBezTo>
                  <a:cubicBezTo>
                    <a:pt x="588" y="39"/>
                    <a:pt x="587" y="44"/>
                    <a:pt x="584" y="41"/>
                  </a:cubicBezTo>
                  <a:cubicBezTo>
                    <a:pt x="582" y="38"/>
                    <a:pt x="571" y="39"/>
                    <a:pt x="560" y="43"/>
                  </a:cubicBezTo>
                  <a:cubicBezTo>
                    <a:pt x="550" y="47"/>
                    <a:pt x="562" y="50"/>
                    <a:pt x="569" y="46"/>
                  </a:cubicBezTo>
                  <a:close/>
                  <a:moveTo>
                    <a:pt x="695" y="477"/>
                  </a:moveTo>
                  <a:cubicBezTo>
                    <a:pt x="698" y="477"/>
                    <a:pt x="705" y="464"/>
                    <a:pt x="696" y="465"/>
                  </a:cubicBezTo>
                  <a:cubicBezTo>
                    <a:pt x="687" y="465"/>
                    <a:pt x="689" y="478"/>
                    <a:pt x="695" y="477"/>
                  </a:cubicBezTo>
                  <a:close/>
                  <a:moveTo>
                    <a:pt x="651" y="466"/>
                  </a:moveTo>
                  <a:cubicBezTo>
                    <a:pt x="659" y="471"/>
                    <a:pt x="671" y="458"/>
                    <a:pt x="670" y="454"/>
                  </a:cubicBezTo>
                  <a:cubicBezTo>
                    <a:pt x="669" y="450"/>
                    <a:pt x="641" y="460"/>
                    <a:pt x="651" y="466"/>
                  </a:cubicBezTo>
                  <a:close/>
                  <a:moveTo>
                    <a:pt x="687" y="439"/>
                  </a:moveTo>
                  <a:cubicBezTo>
                    <a:pt x="688" y="434"/>
                    <a:pt x="670" y="432"/>
                    <a:pt x="671" y="426"/>
                  </a:cubicBezTo>
                  <a:cubicBezTo>
                    <a:pt x="672" y="421"/>
                    <a:pt x="655" y="416"/>
                    <a:pt x="649" y="413"/>
                  </a:cubicBezTo>
                  <a:cubicBezTo>
                    <a:pt x="644" y="410"/>
                    <a:pt x="635" y="409"/>
                    <a:pt x="635" y="403"/>
                  </a:cubicBezTo>
                  <a:cubicBezTo>
                    <a:pt x="635" y="397"/>
                    <a:pt x="623" y="401"/>
                    <a:pt x="623" y="410"/>
                  </a:cubicBezTo>
                  <a:cubicBezTo>
                    <a:pt x="622" y="419"/>
                    <a:pt x="617" y="417"/>
                    <a:pt x="620" y="426"/>
                  </a:cubicBezTo>
                  <a:cubicBezTo>
                    <a:pt x="622" y="434"/>
                    <a:pt x="609" y="436"/>
                    <a:pt x="610" y="441"/>
                  </a:cubicBezTo>
                  <a:cubicBezTo>
                    <a:pt x="612" y="445"/>
                    <a:pt x="618" y="440"/>
                    <a:pt x="624" y="440"/>
                  </a:cubicBezTo>
                  <a:cubicBezTo>
                    <a:pt x="630" y="440"/>
                    <a:pt x="623" y="448"/>
                    <a:pt x="630" y="449"/>
                  </a:cubicBezTo>
                  <a:cubicBezTo>
                    <a:pt x="636" y="450"/>
                    <a:pt x="647" y="443"/>
                    <a:pt x="649" y="439"/>
                  </a:cubicBezTo>
                  <a:cubicBezTo>
                    <a:pt x="652" y="435"/>
                    <a:pt x="657" y="433"/>
                    <a:pt x="664" y="438"/>
                  </a:cubicBezTo>
                  <a:cubicBezTo>
                    <a:pt x="671" y="443"/>
                    <a:pt x="686" y="444"/>
                    <a:pt x="687" y="439"/>
                  </a:cubicBezTo>
                  <a:close/>
                  <a:moveTo>
                    <a:pt x="850" y="395"/>
                  </a:moveTo>
                  <a:cubicBezTo>
                    <a:pt x="856" y="395"/>
                    <a:pt x="857" y="403"/>
                    <a:pt x="867" y="411"/>
                  </a:cubicBezTo>
                  <a:cubicBezTo>
                    <a:pt x="876" y="419"/>
                    <a:pt x="877" y="413"/>
                    <a:pt x="879" y="408"/>
                  </a:cubicBezTo>
                  <a:cubicBezTo>
                    <a:pt x="880" y="402"/>
                    <a:pt x="891" y="407"/>
                    <a:pt x="890" y="401"/>
                  </a:cubicBezTo>
                  <a:cubicBezTo>
                    <a:pt x="890" y="396"/>
                    <a:pt x="899" y="389"/>
                    <a:pt x="905" y="387"/>
                  </a:cubicBezTo>
                  <a:cubicBezTo>
                    <a:pt x="911" y="384"/>
                    <a:pt x="900" y="378"/>
                    <a:pt x="892" y="379"/>
                  </a:cubicBezTo>
                  <a:cubicBezTo>
                    <a:pt x="884" y="379"/>
                    <a:pt x="882" y="374"/>
                    <a:pt x="882" y="370"/>
                  </a:cubicBezTo>
                  <a:cubicBezTo>
                    <a:pt x="882" y="367"/>
                    <a:pt x="867" y="358"/>
                    <a:pt x="862" y="360"/>
                  </a:cubicBezTo>
                  <a:cubicBezTo>
                    <a:pt x="857" y="361"/>
                    <a:pt x="849" y="353"/>
                    <a:pt x="842" y="353"/>
                  </a:cubicBezTo>
                  <a:cubicBezTo>
                    <a:pt x="836" y="352"/>
                    <a:pt x="826" y="347"/>
                    <a:pt x="827" y="340"/>
                  </a:cubicBezTo>
                  <a:cubicBezTo>
                    <a:pt x="828" y="333"/>
                    <a:pt x="840" y="342"/>
                    <a:pt x="843" y="337"/>
                  </a:cubicBezTo>
                  <a:cubicBezTo>
                    <a:pt x="845" y="331"/>
                    <a:pt x="830" y="334"/>
                    <a:pt x="830" y="330"/>
                  </a:cubicBezTo>
                  <a:cubicBezTo>
                    <a:pt x="829" y="326"/>
                    <a:pt x="833" y="328"/>
                    <a:pt x="836" y="325"/>
                  </a:cubicBezTo>
                  <a:cubicBezTo>
                    <a:pt x="839" y="323"/>
                    <a:pt x="834" y="318"/>
                    <a:pt x="830" y="316"/>
                  </a:cubicBezTo>
                  <a:cubicBezTo>
                    <a:pt x="827" y="314"/>
                    <a:pt x="826" y="320"/>
                    <a:pt x="822" y="320"/>
                  </a:cubicBezTo>
                  <a:cubicBezTo>
                    <a:pt x="819" y="320"/>
                    <a:pt x="822" y="314"/>
                    <a:pt x="824" y="311"/>
                  </a:cubicBezTo>
                  <a:cubicBezTo>
                    <a:pt x="827" y="307"/>
                    <a:pt x="813" y="303"/>
                    <a:pt x="807" y="305"/>
                  </a:cubicBezTo>
                  <a:cubicBezTo>
                    <a:pt x="801" y="307"/>
                    <a:pt x="799" y="304"/>
                    <a:pt x="799" y="300"/>
                  </a:cubicBezTo>
                  <a:cubicBezTo>
                    <a:pt x="799" y="296"/>
                    <a:pt x="788" y="300"/>
                    <a:pt x="784" y="303"/>
                  </a:cubicBezTo>
                  <a:cubicBezTo>
                    <a:pt x="780" y="306"/>
                    <a:pt x="775" y="300"/>
                    <a:pt x="780" y="299"/>
                  </a:cubicBezTo>
                  <a:cubicBezTo>
                    <a:pt x="785" y="299"/>
                    <a:pt x="791" y="295"/>
                    <a:pt x="790" y="290"/>
                  </a:cubicBezTo>
                  <a:cubicBezTo>
                    <a:pt x="788" y="286"/>
                    <a:pt x="775" y="285"/>
                    <a:pt x="773" y="291"/>
                  </a:cubicBezTo>
                  <a:cubicBezTo>
                    <a:pt x="770" y="296"/>
                    <a:pt x="760" y="285"/>
                    <a:pt x="760" y="280"/>
                  </a:cubicBezTo>
                  <a:cubicBezTo>
                    <a:pt x="760" y="276"/>
                    <a:pt x="744" y="280"/>
                    <a:pt x="746" y="272"/>
                  </a:cubicBezTo>
                  <a:cubicBezTo>
                    <a:pt x="748" y="265"/>
                    <a:pt x="727" y="263"/>
                    <a:pt x="722" y="263"/>
                  </a:cubicBezTo>
                  <a:cubicBezTo>
                    <a:pt x="716" y="263"/>
                    <a:pt x="708" y="267"/>
                    <a:pt x="709" y="272"/>
                  </a:cubicBezTo>
                  <a:cubicBezTo>
                    <a:pt x="710" y="277"/>
                    <a:pt x="703" y="275"/>
                    <a:pt x="702" y="270"/>
                  </a:cubicBezTo>
                  <a:cubicBezTo>
                    <a:pt x="701" y="264"/>
                    <a:pt x="688" y="276"/>
                    <a:pt x="684" y="276"/>
                  </a:cubicBezTo>
                  <a:cubicBezTo>
                    <a:pt x="680" y="276"/>
                    <a:pt x="686" y="261"/>
                    <a:pt x="684" y="257"/>
                  </a:cubicBezTo>
                  <a:cubicBezTo>
                    <a:pt x="682" y="252"/>
                    <a:pt x="679" y="251"/>
                    <a:pt x="676" y="243"/>
                  </a:cubicBezTo>
                  <a:cubicBezTo>
                    <a:pt x="673" y="236"/>
                    <a:pt x="658" y="239"/>
                    <a:pt x="654" y="243"/>
                  </a:cubicBezTo>
                  <a:cubicBezTo>
                    <a:pt x="650" y="248"/>
                    <a:pt x="637" y="246"/>
                    <a:pt x="630" y="253"/>
                  </a:cubicBezTo>
                  <a:cubicBezTo>
                    <a:pt x="623" y="260"/>
                    <a:pt x="631" y="267"/>
                    <a:pt x="634" y="269"/>
                  </a:cubicBezTo>
                  <a:cubicBezTo>
                    <a:pt x="637" y="272"/>
                    <a:pt x="623" y="276"/>
                    <a:pt x="628" y="280"/>
                  </a:cubicBezTo>
                  <a:cubicBezTo>
                    <a:pt x="632" y="284"/>
                    <a:pt x="639" y="282"/>
                    <a:pt x="640" y="288"/>
                  </a:cubicBezTo>
                  <a:cubicBezTo>
                    <a:pt x="640" y="295"/>
                    <a:pt x="623" y="286"/>
                    <a:pt x="621" y="281"/>
                  </a:cubicBezTo>
                  <a:cubicBezTo>
                    <a:pt x="618" y="275"/>
                    <a:pt x="622" y="270"/>
                    <a:pt x="618" y="266"/>
                  </a:cubicBezTo>
                  <a:cubicBezTo>
                    <a:pt x="615" y="262"/>
                    <a:pt x="618" y="257"/>
                    <a:pt x="624" y="250"/>
                  </a:cubicBezTo>
                  <a:cubicBezTo>
                    <a:pt x="631" y="243"/>
                    <a:pt x="636" y="244"/>
                    <a:pt x="636" y="240"/>
                  </a:cubicBezTo>
                  <a:cubicBezTo>
                    <a:pt x="636" y="236"/>
                    <a:pt x="608" y="236"/>
                    <a:pt x="591" y="251"/>
                  </a:cubicBezTo>
                  <a:cubicBezTo>
                    <a:pt x="575" y="266"/>
                    <a:pt x="580" y="286"/>
                    <a:pt x="581" y="290"/>
                  </a:cubicBezTo>
                  <a:cubicBezTo>
                    <a:pt x="582" y="294"/>
                    <a:pt x="596" y="292"/>
                    <a:pt x="605" y="295"/>
                  </a:cubicBezTo>
                  <a:cubicBezTo>
                    <a:pt x="613" y="297"/>
                    <a:pt x="609" y="301"/>
                    <a:pt x="602" y="300"/>
                  </a:cubicBezTo>
                  <a:cubicBezTo>
                    <a:pt x="596" y="299"/>
                    <a:pt x="585" y="297"/>
                    <a:pt x="585" y="301"/>
                  </a:cubicBezTo>
                  <a:cubicBezTo>
                    <a:pt x="586" y="306"/>
                    <a:pt x="599" y="314"/>
                    <a:pt x="607" y="312"/>
                  </a:cubicBezTo>
                  <a:cubicBezTo>
                    <a:pt x="615" y="310"/>
                    <a:pt x="615" y="310"/>
                    <a:pt x="619" y="315"/>
                  </a:cubicBezTo>
                  <a:cubicBezTo>
                    <a:pt x="622" y="319"/>
                    <a:pt x="632" y="318"/>
                    <a:pt x="641" y="318"/>
                  </a:cubicBezTo>
                  <a:cubicBezTo>
                    <a:pt x="651" y="319"/>
                    <a:pt x="662" y="322"/>
                    <a:pt x="666" y="323"/>
                  </a:cubicBezTo>
                  <a:cubicBezTo>
                    <a:pt x="671" y="323"/>
                    <a:pt x="676" y="320"/>
                    <a:pt x="678" y="318"/>
                  </a:cubicBezTo>
                  <a:cubicBezTo>
                    <a:pt x="679" y="315"/>
                    <a:pt x="698" y="322"/>
                    <a:pt x="703" y="321"/>
                  </a:cubicBezTo>
                  <a:cubicBezTo>
                    <a:pt x="709" y="321"/>
                    <a:pt x="705" y="316"/>
                    <a:pt x="702" y="314"/>
                  </a:cubicBezTo>
                  <a:cubicBezTo>
                    <a:pt x="698" y="313"/>
                    <a:pt x="700" y="306"/>
                    <a:pt x="704" y="309"/>
                  </a:cubicBezTo>
                  <a:cubicBezTo>
                    <a:pt x="709" y="311"/>
                    <a:pt x="716" y="313"/>
                    <a:pt x="718" y="317"/>
                  </a:cubicBezTo>
                  <a:cubicBezTo>
                    <a:pt x="719" y="321"/>
                    <a:pt x="723" y="319"/>
                    <a:pt x="724" y="323"/>
                  </a:cubicBezTo>
                  <a:cubicBezTo>
                    <a:pt x="724" y="326"/>
                    <a:pt x="740" y="330"/>
                    <a:pt x="741" y="334"/>
                  </a:cubicBezTo>
                  <a:cubicBezTo>
                    <a:pt x="741" y="338"/>
                    <a:pt x="725" y="340"/>
                    <a:pt x="730" y="344"/>
                  </a:cubicBezTo>
                  <a:cubicBezTo>
                    <a:pt x="734" y="347"/>
                    <a:pt x="741" y="339"/>
                    <a:pt x="747" y="339"/>
                  </a:cubicBezTo>
                  <a:cubicBezTo>
                    <a:pt x="753" y="338"/>
                    <a:pt x="753" y="352"/>
                    <a:pt x="758" y="350"/>
                  </a:cubicBezTo>
                  <a:cubicBezTo>
                    <a:pt x="764" y="347"/>
                    <a:pt x="769" y="352"/>
                    <a:pt x="775" y="361"/>
                  </a:cubicBezTo>
                  <a:cubicBezTo>
                    <a:pt x="781" y="369"/>
                    <a:pt x="774" y="377"/>
                    <a:pt x="775" y="380"/>
                  </a:cubicBezTo>
                  <a:cubicBezTo>
                    <a:pt x="775" y="383"/>
                    <a:pt x="787" y="382"/>
                    <a:pt x="793" y="379"/>
                  </a:cubicBezTo>
                  <a:cubicBezTo>
                    <a:pt x="800" y="375"/>
                    <a:pt x="806" y="383"/>
                    <a:pt x="811" y="387"/>
                  </a:cubicBezTo>
                  <a:cubicBezTo>
                    <a:pt x="816" y="392"/>
                    <a:pt x="792" y="399"/>
                    <a:pt x="794" y="395"/>
                  </a:cubicBezTo>
                  <a:cubicBezTo>
                    <a:pt x="796" y="391"/>
                    <a:pt x="780" y="379"/>
                    <a:pt x="766" y="385"/>
                  </a:cubicBezTo>
                  <a:cubicBezTo>
                    <a:pt x="751" y="390"/>
                    <a:pt x="761" y="399"/>
                    <a:pt x="763" y="404"/>
                  </a:cubicBezTo>
                  <a:cubicBezTo>
                    <a:pt x="764" y="409"/>
                    <a:pt x="750" y="414"/>
                    <a:pt x="736" y="409"/>
                  </a:cubicBezTo>
                  <a:cubicBezTo>
                    <a:pt x="723" y="405"/>
                    <a:pt x="727" y="412"/>
                    <a:pt x="721" y="412"/>
                  </a:cubicBezTo>
                  <a:cubicBezTo>
                    <a:pt x="716" y="412"/>
                    <a:pt x="710" y="421"/>
                    <a:pt x="715" y="426"/>
                  </a:cubicBezTo>
                  <a:cubicBezTo>
                    <a:pt x="720" y="432"/>
                    <a:pt x="731" y="427"/>
                    <a:pt x="740" y="427"/>
                  </a:cubicBezTo>
                  <a:cubicBezTo>
                    <a:pt x="749" y="428"/>
                    <a:pt x="750" y="430"/>
                    <a:pt x="751" y="425"/>
                  </a:cubicBezTo>
                  <a:cubicBezTo>
                    <a:pt x="752" y="420"/>
                    <a:pt x="761" y="423"/>
                    <a:pt x="768" y="424"/>
                  </a:cubicBezTo>
                  <a:cubicBezTo>
                    <a:pt x="774" y="426"/>
                    <a:pt x="773" y="435"/>
                    <a:pt x="781" y="436"/>
                  </a:cubicBezTo>
                  <a:cubicBezTo>
                    <a:pt x="789" y="437"/>
                    <a:pt x="782" y="445"/>
                    <a:pt x="787" y="450"/>
                  </a:cubicBezTo>
                  <a:cubicBezTo>
                    <a:pt x="792" y="456"/>
                    <a:pt x="808" y="453"/>
                    <a:pt x="814" y="459"/>
                  </a:cubicBezTo>
                  <a:cubicBezTo>
                    <a:pt x="820" y="465"/>
                    <a:pt x="846" y="476"/>
                    <a:pt x="849" y="472"/>
                  </a:cubicBezTo>
                  <a:cubicBezTo>
                    <a:pt x="853" y="467"/>
                    <a:pt x="827" y="444"/>
                    <a:pt x="820" y="442"/>
                  </a:cubicBezTo>
                  <a:cubicBezTo>
                    <a:pt x="812" y="440"/>
                    <a:pt x="827" y="438"/>
                    <a:pt x="837" y="445"/>
                  </a:cubicBezTo>
                  <a:cubicBezTo>
                    <a:pt x="846" y="453"/>
                    <a:pt x="860" y="456"/>
                    <a:pt x="867" y="447"/>
                  </a:cubicBezTo>
                  <a:cubicBezTo>
                    <a:pt x="874" y="438"/>
                    <a:pt x="861" y="441"/>
                    <a:pt x="861" y="434"/>
                  </a:cubicBezTo>
                  <a:cubicBezTo>
                    <a:pt x="861" y="428"/>
                    <a:pt x="857" y="419"/>
                    <a:pt x="850" y="419"/>
                  </a:cubicBezTo>
                  <a:cubicBezTo>
                    <a:pt x="843" y="419"/>
                    <a:pt x="825" y="405"/>
                    <a:pt x="831" y="402"/>
                  </a:cubicBezTo>
                  <a:cubicBezTo>
                    <a:pt x="838" y="399"/>
                    <a:pt x="829" y="395"/>
                    <a:pt x="834" y="389"/>
                  </a:cubicBezTo>
                  <a:cubicBezTo>
                    <a:pt x="839" y="384"/>
                    <a:pt x="844" y="394"/>
                    <a:pt x="850" y="395"/>
                  </a:cubicBezTo>
                  <a:close/>
                  <a:moveTo>
                    <a:pt x="745" y="371"/>
                  </a:moveTo>
                  <a:cubicBezTo>
                    <a:pt x="751" y="370"/>
                    <a:pt x="750" y="360"/>
                    <a:pt x="746" y="356"/>
                  </a:cubicBezTo>
                  <a:cubicBezTo>
                    <a:pt x="744" y="352"/>
                    <a:pt x="737" y="352"/>
                    <a:pt x="732" y="352"/>
                  </a:cubicBezTo>
                  <a:cubicBezTo>
                    <a:pt x="726" y="353"/>
                    <a:pt x="717" y="361"/>
                    <a:pt x="722" y="370"/>
                  </a:cubicBezTo>
                  <a:cubicBezTo>
                    <a:pt x="727" y="378"/>
                    <a:pt x="739" y="372"/>
                    <a:pt x="745" y="371"/>
                  </a:cubicBezTo>
                  <a:close/>
                  <a:moveTo>
                    <a:pt x="682" y="241"/>
                  </a:moveTo>
                  <a:cubicBezTo>
                    <a:pt x="679" y="247"/>
                    <a:pt x="689" y="247"/>
                    <a:pt x="689" y="255"/>
                  </a:cubicBezTo>
                  <a:cubicBezTo>
                    <a:pt x="690" y="262"/>
                    <a:pt x="699" y="265"/>
                    <a:pt x="706" y="260"/>
                  </a:cubicBezTo>
                  <a:cubicBezTo>
                    <a:pt x="713" y="256"/>
                    <a:pt x="733" y="261"/>
                    <a:pt x="733" y="256"/>
                  </a:cubicBezTo>
                  <a:cubicBezTo>
                    <a:pt x="733" y="250"/>
                    <a:pt x="712" y="240"/>
                    <a:pt x="705" y="242"/>
                  </a:cubicBezTo>
                  <a:cubicBezTo>
                    <a:pt x="697" y="243"/>
                    <a:pt x="685" y="234"/>
                    <a:pt x="682" y="241"/>
                  </a:cubicBezTo>
                  <a:close/>
                  <a:moveTo>
                    <a:pt x="870" y="666"/>
                  </a:moveTo>
                  <a:cubicBezTo>
                    <a:pt x="871" y="670"/>
                    <a:pt x="900" y="682"/>
                    <a:pt x="901" y="677"/>
                  </a:cubicBezTo>
                  <a:cubicBezTo>
                    <a:pt x="902" y="671"/>
                    <a:pt x="869" y="663"/>
                    <a:pt x="870" y="666"/>
                  </a:cubicBezTo>
                  <a:close/>
                  <a:moveTo>
                    <a:pt x="997" y="696"/>
                  </a:moveTo>
                  <a:cubicBezTo>
                    <a:pt x="995" y="700"/>
                    <a:pt x="992" y="693"/>
                    <a:pt x="996" y="690"/>
                  </a:cubicBezTo>
                  <a:cubicBezTo>
                    <a:pt x="1000" y="687"/>
                    <a:pt x="995" y="685"/>
                    <a:pt x="991" y="687"/>
                  </a:cubicBezTo>
                  <a:cubicBezTo>
                    <a:pt x="987" y="689"/>
                    <a:pt x="988" y="678"/>
                    <a:pt x="992" y="676"/>
                  </a:cubicBezTo>
                  <a:cubicBezTo>
                    <a:pt x="996" y="674"/>
                    <a:pt x="983" y="670"/>
                    <a:pt x="983" y="674"/>
                  </a:cubicBezTo>
                  <a:cubicBezTo>
                    <a:pt x="983" y="678"/>
                    <a:pt x="974" y="675"/>
                    <a:pt x="973" y="672"/>
                  </a:cubicBezTo>
                  <a:cubicBezTo>
                    <a:pt x="972" y="669"/>
                    <a:pt x="966" y="668"/>
                    <a:pt x="968" y="665"/>
                  </a:cubicBezTo>
                  <a:cubicBezTo>
                    <a:pt x="970" y="663"/>
                    <a:pt x="960" y="662"/>
                    <a:pt x="959" y="666"/>
                  </a:cubicBezTo>
                  <a:cubicBezTo>
                    <a:pt x="958" y="670"/>
                    <a:pt x="955" y="663"/>
                    <a:pt x="960" y="658"/>
                  </a:cubicBezTo>
                  <a:cubicBezTo>
                    <a:pt x="965" y="652"/>
                    <a:pt x="964" y="648"/>
                    <a:pt x="968" y="645"/>
                  </a:cubicBezTo>
                  <a:cubicBezTo>
                    <a:pt x="973" y="642"/>
                    <a:pt x="968" y="639"/>
                    <a:pt x="963" y="641"/>
                  </a:cubicBezTo>
                  <a:cubicBezTo>
                    <a:pt x="958" y="643"/>
                    <a:pt x="945" y="662"/>
                    <a:pt x="945" y="667"/>
                  </a:cubicBezTo>
                  <a:cubicBezTo>
                    <a:pt x="945" y="672"/>
                    <a:pt x="944" y="678"/>
                    <a:pt x="940" y="677"/>
                  </a:cubicBezTo>
                  <a:cubicBezTo>
                    <a:pt x="935" y="677"/>
                    <a:pt x="930" y="681"/>
                    <a:pt x="933" y="684"/>
                  </a:cubicBezTo>
                  <a:cubicBezTo>
                    <a:pt x="937" y="687"/>
                    <a:pt x="924" y="694"/>
                    <a:pt x="930" y="698"/>
                  </a:cubicBezTo>
                  <a:cubicBezTo>
                    <a:pt x="934" y="700"/>
                    <a:pt x="941" y="697"/>
                    <a:pt x="947" y="697"/>
                  </a:cubicBezTo>
                  <a:cubicBezTo>
                    <a:pt x="953" y="698"/>
                    <a:pt x="958" y="698"/>
                    <a:pt x="963" y="695"/>
                  </a:cubicBezTo>
                  <a:cubicBezTo>
                    <a:pt x="968" y="691"/>
                    <a:pt x="968" y="698"/>
                    <a:pt x="974" y="697"/>
                  </a:cubicBezTo>
                  <a:cubicBezTo>
                    <a:pt x="979" y="697"/>
                    <a:pt x="971" y="702"/>
                    <a:pt x="971" y="705"/>
                  </a:cubicBezTo>
                  <a:cubicBezTo>
                    <a:pt x="971" y="709"/>
                    <a:pt x="977" y="703"/>
                    <a:pt x="981" y="701"/>
                  </a:cubicBezTo>
                  <a:cubicBezTo>
                    <a:pt x="985" y="699"/>
                    <a:pt x="990" y="701"/>
                    <a:pt x="988" y="705"/>
                  </a:cubicBezTo>
                  <a:cubicBezTo>
                    <a:pt x="986" y="708"/>
                    <a:pt x="999" y="711"/>
                    <a:pt x="1002" y="706"/>
                  </a:cubicBezTo>
                  <a:cubicBezTo>
                    <a:pt x="1005" y="701"/>
                    <a:pt x="999" y="692"/>
                    <a:pt x="997" y="696"/>
                  </a:cubicBezTo>
                  <a:close/>
                  <a:moveTo>
                    <a:pt x="93" y="604"/>
                  </a:moveTo>
                  <a:cubicBezTo>
                    <a:pt x="84" y="609"/>
                    <a:pt x="106" y="632"/>
                    <a:pt x="110" y="629"/>
                  </a:cubicBezTo>
                  <a:cubicBezTo>
                    <a:pt x="113" y="627"/>
                    <a:pt x="105" y="617"/>
                    <a:pt x="105" y="611"/>
                  </a:cubicBezTo>
                  <a:cubicBezTo>
                    <a:pt x="105" y="605"/>
                    <a:pt x="102" y="599"/>
                    <a:pt x="93" y="604"/>
                  </a:cubicBezTo>
                  <a:close/>
                  <a:moveTo>
                    <a:pt x="917" y="718"/>
                  </a:moveTo>
                  <a:cubicBezTo>
                    <a:pt x="913" y="719"/>
                    <a:pt x="916" y="713"/>
                    <a:pt x="917" y="710"/>
                  </a:cubicBezTo>
                  <a:cubicBezTo>
                    <a:pt x="917" y="708"/>
                    <a:pt x="909" y="712"/>
                    <a:pt x="909" y="715"/>
                  </a:cubicBezTo>
                  <a:cubicBezTo>
                    <a:pt x="909" y="718"/>
                    <a:pt x="903" y="719"/>
                    <a:pt x="903" y="721"/>
                  </a:cubicBezTo>
                  <a:cubicBezTo>
                    <a:pt x="903" y="727"/>
                    <a:pt x="902" y="724"/>
                    <a:pt x="898" y="726"/>
                  </a:cubicBezTo>
                  <a:cubicBezTo>
                    <a:pt x="894" y="728"/>
                    <a:pt x="879" y="726"/>
                    <a:pt x="878" y="723"/>
                  </a:cubicBezTo>
                  <a:cubicBezTo>
                    <a:pt x="878" y="719"/>
                    <a:pt x="867" y="717"/>
                    <a:pt x="866" y="713"/>
                  </a:cubicBezTo>
                  <a:cubicBezTo>
                    <a:pt x="866" y="708"/>
                    <a:pt x="860" y="706"/>
                    <a:pt x="865" y="701"/>
                  </a:cubicBezTo>
                  <a:cubicBezTo>
                    <a:pt x="869" y="696"/>
                    <a:pt x="864" y="693"/>
                    <a:pt x="860" y="697"/>
                  </a:cubicBezTo>
                  <a:cubicBezTo>
                    <a:pt x="855" y="701"/>
                    <a:pt x="853" y="695"/>
                    <a:pt x="859" y="693"/>
                  </a:cubicBezTo>
                  <a:cubicBezTo>
                    <a:pt x="864" y="691"/>
                    <a:pt x="875" y="688"/>
                    <a:pt x="870" y="678"/>
                  </a:cubicBezTo>
                  <a:cubicBezTo>
                    <a:pt x="864" y="668"/>
                    <a:pt x="830" y="681"/>
                    <a:pt x="821" y="686"/>
                  </a:cubicBezTo>
                  <a:cubicBezTo>
                    <a:pt x="812" y="691"/>
                    <a:pt x="801" y="707"/>
                    <a:pt x="796" y="707"/>
                  </a:cubicBezTo>
                  <a:cubicBezTo>
                    <a:pt x="792" y="707"/>
                    <a:pt x="805" y="699"/>
                    <a:pt x="807" y="696"/>
                  </a:cubicBezTo>
                  <a:cubicBezTo>
                    <a:pt x="809" y="692"/>
                    <a:pt x="806" y="689"/>
                    <a:pt x="809" y="690"/>
                  </a:cubicBezTo>
                  <a:cubicBezTo>
                    <a:pt x="812" y="692"/>
                    <a:pt x="819" y="680"/>
                    <a:pt x="825" y="676"/>
                  </a:cubicBezTo>
                  <a:cubicBezTo>
                    <a:pt x="830" y="672"/>
                    <a:pt x="836" y="675"/>
                    <a:pt x="836" y="672"/>
                  </a:cubicBezTo>
                  <a:cubicBezTo>
                    <a:pt x="837" y="669"/>
                    <a:pt x="840" y="667"/>
                    <a:pt x="845" y="662"/>
                  </a:cubicBezTo>
                  <a:cubicBezTo>
                    <a:pt x="850" y="658"/>
                    <a:pt x="909" y="658"/>
                    <a:pt x="915" y="659"/>
                  </a:cubicBezTo>
                  <a:cubicBezTo>
                    <a:pt x="921" y="659"/>
                    <a:pt x="932" y="651"/>
                    <a:pt x="935" y="646"/>
                  </a:cubicBezTo>
                  <a:cubicBezTo>
                    <a:pt x="939" y="641"/>
                    <a:pt x="943" y="641"/>
                    <a:pt x="951" y="642"/>
                  </a:cubicBezTo>
                  <a:cubicBezTo>
                    <a:pt x="959" y="642"/>
                    <a:pt x="963" y="635"/>
                    <a:pt x="967" y="632"/>
                  </a:cubicBezTo>
                  <a:cubicBezTo>
                    <a:pt x="971" y="629"/>
                    <a:pt x="969" y="628"/>
                    <a:pt x="966" y="627"/>
                  </a:cubicBezTo>
                  <a:cubicBezTo>
                    <a:pt x="962" y="627"/>
                    <a:pt x="959" y="624"/>
                    <a:pt x="962" y="624"/>
                  </a:cubicBezTo>
                  <a:cubicBezTo>
                    <a:pt x="966" y="624"/>
                    <a:pt x="968" y="622"/>
                    <a:pt x="969" y="617"/>
                  </a:cubicBezTo>
                  <a:cubicBezTo>
                    <a:pt x="971" y="613"/>
                    <a:pt x="968" y="615"/>
                    <a:pt x="963" y="609"/>
                  </a:cubicBezTo>
                  <a:cubicBezTo>
                    <a:pt x="958" y="602"/>
                    <a:pt x="956" y="611"/>
                    <a:pt x="951" y="610"/>
                  </a:cubicBezTo>
                  <a:cubicBezTo>
                    <a:pt x="946" y="610"/>
                    <a:pt x="954" y="604"/>
                    <a:pt x="950" y="601"/>
                  </a:cubicBezTo>
                  <a:cubicBezTo>
                    <a:pt x="946" y="599"/>
                    <a:pt x="939" y="600"/>
                    <a:pt x="933" y="605"/>
                  </a:cubicBezTo>
                  <a:cubicBezTo>
                    <a:pt x="927" y="610"/>
                    <a:pt x="927" y="605"/>
                    <a:pt x="922" y="610"/>
                  </a:cubicBezTo>
                  <a:cubicBezTo>
                    <a:pt x="917" y="615"/>
                    <a:pt x="917" y="608"/>
                    <a:pt x="919" y="606"/>
                  </a:cubicBezTo>
                  <a:cubicBezTo>
                    <a:pt x="922" y="604"/>
                    <a:pt x="924" y="606"/>
                    <a:pt x="926" y="603"/>
                  </a:cubicBezTo>
                  <a:cubicBezTo>
                    <a:pt x="928" y="600"/>
                    <a:pt x="930" y="603"/>
                    <a:pt x="936" y="599"/>
                  </a:cubicBezTo>
                  <a:cubicBezTo>
                    <a:pt x="942" y="595"/>
                    <a:pt x="947" y="597"/>
                    <a:pt x="949" y="594"/>
                  </a:cubicBezTo>
                  <a:cubicBezTo>
                    <a:pt x="950" y="592"/>
                    <a:pt x="946" y="588"/>
                    <a:pt x="940" y="589"/>
                  </a:cubicBezTo>
                  <a:cubicBezTo>
                    <a:pt x="935" y="590"/>
                    <a:pt x="931" y="582"/>
                    <a:pt x="928" y="584"/>
                  </a:cubicBezTo>
                  <a:cubicBezTo>
                    <a:pt x="924" y="587"/>
                    <a:pt x="925" y="580"/>
                    <a:pt x="921" y="583"/>
                  </a:cubicBezTo>
                  <a:cubicBezTo>
                    <a:pt x="917" y="585"/>
                    <a:pt x="915" y="582"/>
                    <a:pt x="913" y="577"/>
                  </a:cubicBezTo>
                  <a:cubicBezTo>
                    <a:pt x="911" y="573"/>
                    <a:pt x="900" y="565"/>
                    <a:pt x="894" y="563"/>
                  </a:cubicBezTo>
                  <a:cubicBezTo>
                    <a:pt x="887" y="561"/>
                    <a:pt x="892" y="557"/>
                    <a:pt x="895" y="560"/>
                  </a:cubicBezTo>
                  <a:cubicBezTo>
                    <a:pt x="899" y="562"/>
                    <a:pt x="903" y="557"/>
                    <a:pt x="904" y="555"/>
                  </a:cubicBezTo>
                  <a:cubicBezTo>
                    <a:pt x="906" y="552"/>
                    <a:pt x="902" y="550"/>
                    <a:pt x="900" y="550"/>
                  </a:cubicBezTo>
                  <a:cubicBezTo>
                    <a:pt x="898" y="550"/>
                    <a:pt x="898" y="546"/>
                    <a:pt x="898" y="544"/>
                  </a:cubicBezTo>
                  <a:cubicBezTo>
                    <a:pt x="899" y="541"/>
                    <a:pt x="891" y="538"/>
                    <a:pt x="891" y="536"/>
                  </a:cubicBezTo>
                  <a:cubicBezTo>
                    <a:pt x="891" y="533"/>
                    <a:pt x="886" y="531"/>
                    <a:pt x="887" y="529"/>
                  </a:cubicBezTo>
                  <a:cubicBezTo>
                    <a:pt x="887" y="527"/>
                    <a:pt x="882" y="524"/>
                    <a:pt x="882" y="521"/>
                  </a:cubicBezTo>
                  <a:cubicBezTo>
                    <a:pt x="882" y="518"/>
                    <a:pt x="875" y="512"/>
                    <a:pt x="875" y="508"/>
                  </a:cubicBezTo>
                  <a:cubicBezTo>
                    <a:pt x="874" y="505"/>
                    <a:pt x="870" y="502"/>
                    <a:pt x="869" y="498"/>
                  </a:cubicBezTo>
                  <a:cubicBezTo>
                    <a:pt x="867" y="494"/>
                    <a:pt x="865" y="496"/>
                    <a:pt x="864" y="502"/>
                  </a:cubicBezTo>
                  <a:cubicBezTo>
                    <a:pt x="862" y="508"/>
                    <a:pt x="857" y="507"/>
                    <a:pt x="859" y="509"/>
                  </a:cubicBezTo>
                  <a:cubicBezTo>
                    <a:pt x="862" y="513"/>
                    <a:pt x="859" y="514"/>
                    <a:pt x="857" y="516"/>
                  </a:cubicBezTo>
                  <a:cubicBezTo>
                    <a:pt x="855" y="519"/>
                    <a:pt x="859" y="522"/>
                    <a:pt x="855" y="522"/>
                  </a:cubicBezTo>
                  <a:cubicBezTo>
                    <a:pt x="851" y="522"/>
                    <a:pt x="853" y="530"/>
                    <a:pt x="851" y="527"/>
                  </a:cubicBezTo>
                  <a:cubicBezTo>
                    <a:pt x="849" y="523"/>
                    <a:pt x="844" y="524"/>
                    <a:pt x="844" y="528"/>
                  </a:cubicBezTo>
                  <a:cubicBezTo>
                    <a:pt x="844" y="531"/>
                    <a:pt x="836" y="534"/>
                    <a:pt x="833" y="534"/>
                  </a:cubicBezTo>
                  <a:cubicBezTo>
                    <a:pt x="830" y="534"/>
                    <a:pt x="830" y="527"/>
                    <a:pt x="827" y="529"/>
                  </a:cubicBezTo>
                  <a:cubicBezTo>
                    <a:pt x="824" y="531"/>
                    <a:pt x="825" y="523"/>
                    <a:pt x="820" y="524"/>
                  </a:cubicBezTo>
                  <a:cubicBezTo>
                    <a:pt x="816" y="524"/>
                    <a:pt x="813" y="523"/>
                    <a:pt x="814" y="520"/>
                  </a:cubicBezTo>
                  <a:cubicBezTo>
                    <a:pt x="816" y="516"/>
                    <a:pt x="807" y="514"/>
                    <a:pt x="810" y="512"/>
                  </a:cubicBezTo>
                  <a:cubicBezTo>
                    <a:pt x="813" y="510"/>
                    <a:pt x="809" y="506"/>
                    <a:pt x="809" y="499"/>
                  </a:cubicBezTo>
                  <a:cubicBezTo>
                    <a:pt x="808" y="493"/>
                    <a:pt x="812" y="492"/>
                    <a:pt x="812" y="490"/>
                  </a:cubicBezTo>
                  <a:cubicBezTo>
                    <a:pt x="812" y="487"/>
                    <a:pt x="809" y="487"/>
                    <a:pt x="806" y="489"/>
                  </a:cubicBezTo>
                  <a:cubicBezTo>
                    <a:pt x="803" y="491"/>
                    <a:pt x="803" y="486"/>
                    <a:pt x="800" y="487"/>
                  </a:cubicBezTo>
                  <a:cubicBezTo>
                    <a:pt x="797" y="487"/>
                    <a:pt x="787" y="486"/>
                    <a:pt x="787" y="482"/>
                  </a:cubicBezTo>
                  <a:cubicBezTo>
                    <a:pt x="786" y="477"/>
                    <a:pt x="783" y="480"/>
                    <a:pt x="781" y="475"/>
                  </a:cubicBezTo>
                  <a:cubicBezTo>
                    <a:pt x="780" y="471"/>
                    <a:pt x="776" y="474"/>
                    <a:pt x="776" y="471"/>
                  </a:cubicBezTo>
                  <a:cubicBezTo>
                    <a:pt x="776" y="468"/>
                    <a:pt x="774" y="467"/>
                    <a:pt x="771" y="467"/>
                  </a:cubicBezTo>
                  <a:cubicBezTo>
                    <a:pt x="768" y="467"/>
                    <a:pt x="767" y="463"/>
                    <a:pt x="763" y="463"/>
                  </a:cubicBezTo>
                  <a:cubicBezTo>
                    <a:pt x="759" y="462"/>
                    <a:pt x="754" y="466"/>
                    <a:pt x="752" y="467"/>
                  </a:cubicBezTo>
                  <a:cubicBezTo>
                    <a:pt x="750" y="468"/>
                    <a:pt x="744" y="463"/>
                    <a:pt x="742" y="465"/>
                  </a:cubicBezTo>
                  <a:cubicBezTo>
                    <a:pt x="739" y="467"/>
                    <a:pt x="739" y="464"/>
                    <a:pt x="733" y="462"/>
                  </a:cubicBezTo>
                  <a:cubicBezTo>
                    <a:pt x="726" y="460"/>
                    <a:pt x="718" y="460"/>
                    <a:pt x="718" y="462"/>
                  </a:cubicBezTo>
                  <a:cubicBezTo>
                    <a:pt x="717" y="464"/>
                    <a:pt x="712" y="465"/>
                    <a:pt x="713" y="470"/>
                  </a:cubicBezTo>
                  <a:cubicBezTo>
                    <a:pt x="714" y="475"/>
                    <a:pt x="719" y="474"/>
                    <a:pt x="720" y="478"/>
                  </a:cubicBezTo>
                  <a:cubicBezTo>
                    <a:pt x="721" y="481"/>
                    <a:pt x="718" y="480"/>
                    <a:pt x="717" y="483"/>
                  </a:cubicBezTo>
                  <a:cubicBezTo>
                    <a:pt x="717" y="487"/>
                    <a:pt x="714" y="486"/>
                    <a:pt x="714" y="489"/>
                  </a:cubicBezTo>
                  <a:cubicBezTo>
                    <a:pt x="714" y="491"/>
                    <a:pt x="716" y="490"/>
                    <a:pt x="717" y="495"/>
                  </a:cubicBezTo>
                  <a:cubicBezTo>
                    <a:pt x="719" y="499"/>
                    <a:pt x="721" y="499"/>
                    <a:pt x="722" y="505"/>
                  </a:cubicBezTo>
                  <a:cubicBezTo>
                    <a:pt x="723" y="511"/>
                    <a:pt x="720" y="510"/>
                    <a:pt x="717" y="511"/>
                  </a:cubicBezTo>
                  <a:cubicBezTo>
                    <a:pt x="715" y="511"/>
                    <a:pt x="718" y="514"/>
                    <a:pt x="714" y="518"/>
                  </a:cubicBezTo>
                  <a:cubicBezTo>
                    <a:pt x="711" y="522"/>
                    <a:pt x="708" y="527"/>
                    <a:pt x="710" y="529"/>
                  </a:cubicBezTo>
                  <a:cubicBezTo>
                    <a:pt x="713" y="532"/>
                    <a:pt x="723" y="536"/>
                    <a:pt x="727" y="543"/>
                  </a:cubicBezTo>
                  <a:cubicBezTo>
                    <a:pt x="731" y="549"/>
                    <a:pt x="731" y="560"/>
                    <a:pt x="730" y="567"/>
                  </a:cubicBezTo>
                  <a:cubicBezTo>
                    <a:pt x="729" y="575"/>
                    <a:pt x="720" y="577"/>
                    <a:pt x="714" y="583"/>
                  </a:cubicBezTo>
                  <a:cubicBezTo>
                    <a:pt x="708" y="590"/>
                    <a:pt x="701" y="589"/>
                    <a:pt x="698" y="589"/>
                  </a:cubicBezTo>
                  <a:cubicBezTo>
                    <a:pt x="695" y="589"/>
                    <a:pt x="697" y="595"/>
                    <a:pt x="701" y="600"/>
                  </a:cubicBezTo>
                  <a:cubicBezTo>
                    <a:pt x="705" y="605"/>
                    <a:pt x="702" y="606"/>
                    <a:pt x="704" y="611"/>
                  </a:cubicBezTo>
                  <a:cubicBezTo>
                    <a:pt x="706" y="616"/>
                    <a:pt x="704" y="620"/>
                    <a:pt x="707" y="625"/>
                  </a:cubicBezTo>
                  <a:cubicBezTo>
                    <a:pt x="711" y="629"/>
                    <a:pt x="709" y="631"/>
                    <a:pt x="705" y="634"/>
                  </a:cubicBezTo>
                  <a:cubicBezTo>
                    <a:pt x="701" y="637"/>
                    <a:pt x="706" y="636"/>
                    <a:pt x="707" y="640"/>
                  </a:cubicBezTo>
                  <a:cubicBezTo>
                    <a:pt x="707" y="644"/>
                    <a:pt x="705" y="642"/>
                    <a:pt x="702" y="639"/>
                  </a:cubicBezTo>
                  <a:cubicBezTo>
                    <a:pt x="698" y="637"/>
                    <a:pt x="695" y="644"/>
                    <a:pt x="695" y="646"/>
                  </a:cubicBezTo>
                  <a:cubicBezTo>
                    <a:pt x="695" y="649"/>
                    <a:pt x="688" y="643"/>
                    <a:pt x="686" y="643"/>
                  </a:cubicBezTo>
                  <a:cubicBezTo>
                    <a:pt x="684" y="643"/>
                    <a:pt x="686" y="639"/>
                    <a:pt x="682" y="635"/>
                  </a:cubicBezTo>
                  <a:cubicBezTo>
                    <a:pt x="677" y="632"/>
                    <a:pt x="674" y="631"/>
                    <a:pt x="674" y="627"/>
                  </a:cubicBezTo>
                  <a:cubicBezTo>
                    <a:pt x="674" y="624"/>
                    <a:pt x="666" y="621"/>
                    <a:pt x="666" y="617"/>
                  </a:cubicBezTo>
                  <a:cubicBezTo>
                    <a:pt x="666" y="613"/>
                    <a:pt x="667" y="603"/>
                    <a:pt x="665" y="600"/>
                  </a:cubicBezTo>
                  <a:cubicBezTo>
                    <a:pt x="664" y="597"/>
                    <a:pt x="665" y="594"/>
                    <a:pt x="667" y="591"/>
                  </a:cubicBezTo>
                  <a:cubicBezTo>
                    <a:pt x="668" y="588"/>
                    <a:pt x="665" y="584"/>
                    <a:pt x="660" y="584"/>
                  </a:cubicBezTo>
                  <a:cubicBezTo>
                    <a:pt x="656" y="584"/>
                    <a:pt x="650" y="583"/>
                    <a:pt x="643" y="583"/>
                  </a:cubicBezTo>
                  <a:cubicBezTo>
                    <a:pt x="637" y="584"/>
                    <a:pt x="634" y="583"/>
                    <a:pt x="632" y="581"/>
                  </a:cubicBezTo>
                  <a:cubicBezTo>
                    <a:pt x="630" y="579"/>
                    <a:pt x="624" y="575"/>
                    <a:pt x="616" y="573"/>
                  </a:cubicBezTo>
                  <a:cubicBezTo>
                    <a:pt x="608" y="571"/>
                    <a:pt x="605" y="567"/>
                    <a:pt x="604" y="565"/>
                  </a:cubicBezTo>
                  <a:cubicBezTo>
                    <a:pt x="603" y="563"/>
                    <a:pt x="596" y="561"/>
                    <a:pt x="594" y="559"/>
                  </a:cubicBezTo>
                  <a:cubicBezTo>
                    <a:pt x="592" y="557"/>
                    <a:pt x="585" y="555"/>
                    <a:pt x="582" y="556"/>
                  </a:cubicBezTo>
                  <a:cubicBezTo>
                    <a:pt x="579" y="556"/>
                    <a:pt x="571" y="550"/>
                    <a:pt x="567" y="550"/>
                  </a:cubicBezTo>
                  <a:cubicBezTo>
                    <a:pt x="562" y="550"/>
                    <a:pt x="552" y="555"/>
                    <a:pt x="550" y="555"/>
                  </a:cubicBezTo>
                  <a:cubicBezTo>
                    <a:pt x="548" y="555"/>
                    <a:pt x="550" y="551"/>
                    <a:pt x="551" y="549"/>
                  </a:cubicBezTo>
                  <a:cubicBezTo>
                    <a:pt x="553" y="548"/>
                    <a:pt x="548" y="540"/>
                    <a:pt x="546" y="535"/>
                  </a:cubicBezTo>
                  <a:cubicBezTo>
                    <a:pt x="545" y="530"/>
                    <a:pt x="543" y="525"/>
                    <a:pt x="538" y="525"/>
                  </a:cubicBezTo>
                  <a:cubicBezTo>
                    <a:pt x="533" y="526"/>
                    <a:pt x="527" y="523"/>
                    <a:pt x="526" y="522"/>
                  </a:cubicBezTo>
                  <a:cubicBezTo>
                    <a:pt x="524" y="521"/>
                    <a:pt x="524" y="507"/>
                    <a:pt x="525" y="501"/>
                  </a:cubicBezTo>
                  <a:cubicBezTo>
                    <a:pt x="526" y="495"/>
                    <a:pt x="533" y="486"/>
                    <a:pt x="533" y="482"/>
                  </a:cubicBezTo>
                  <a:cubicBezTo>
                    <a:pt x="533" y="479"/>
                    <a:pt x="537" y="477"/>
                    <a:pt x="541" y="476"/>
                  </a:cubicBezTo>
                  <a:cubicBezTo>
                    <a:pt x="545" y="475"/>
                    <a:pt x="542" y="468"/>
                    <a:pt x="545" y="467"/>
                  </a:cubicBezTo>
                  <a:cubicBezTo>
                    <a:pt x="549" y="467"/>
                    <a:pt x="549" y="465"/>
                    <a:pt x="550" y="462"/>
                  </a:cubicBezTo>
                  <a:cubicBezTo>
                    <a:pt x="551" y="459"/>
                    <a:pt x="555" y="461"/>
                    <a:pt x="553" y="459"/>
                  </a:cubicBezTo>
                  <a:cubicBezTo>
                    <a:pt x="550" y="456"/>
                    <a:pt x="552" y="455"/>
                    <a:pt x="558" y="455"/>
                  </a:cubicBezTo>
                  <a:cubicBezTo>
                    <a:pt x="564" y="455"/>
                    <a:pt x="572" y="453"/>
                    <a:pt x="571" y="448"/>
                  </a:cubicBezTo>
                  <a:cubicBezTo>
                    <a:pt x="570" y="442"/>
                    <a:pt x="555" y="446"/>
                    <a:pt x="555" y="441"/>
                  </a:cubicBezTo>
                  <a:cubicBezTo>
                    <a:pt x="555" y="437"/>
                    <a:pt x="536" y="436"/>
                    <a:pt x="537" y="434"/>
                  </a:cubicBezTo>
                  <a:cubicBezTo>
                    <a:pt x="538" y="431"/>
                    <a:pt x="556" y="436"/>
                    <a:pt x="563" y="438"/>
                  </a:cubicBezTo>
                  <a:cubicBezTo>
                    <a:pt x="569" y="441"/>
                    <a:pt x="571" y="440"/>
                    <a:pt x="576" y="440"/>
                  </a:cubicBezTo>
                  <a:cubicBezTo>
                    <a:pt x="581" y="440"/>
                    <a:pt x="578" y="433"/>
                    <a:pt x="579" y="430"/>
                  </a:cubicBezTo>
                  <a:cubicBezTo>
                    <a:pt x="580" y="428"/>
                    <a:pt x="590" y="435"/>
                    <a:pt x="596" y="433"/>
                  </a:cubicBezTo>
                  <a:cubicBezTo>
                    <a:pt x="601" y="432"/>
                    <a:pt x="607" y="420"/>
                    <a:pt x="612" y="417"/>
                  </a:cubicBezTo>
                  <a:cubicBezTo>
                    <a:pt x="616" y="413"/>
                    <a:pt x="612" y="410"/>
                    <a:pt x="603" y="411"/>
                  </a:cubicBezTo>
                  <a:cubicBezTo>
                    <a:pt x="594" y="412"/>
                    <a:pt x="588" y="408"/>
                    <a:pt x="583" y="405"/>
                  </a:cubicBezTo>
                  <a:cubicBezTo>
                    <a:pt x="578" y="401"/>
                    <a:pt x="579" y="398"/>
                    <a:pt x="584" y="398"/>
                  </a:cubicBezTo>
                  <a:cubicBezTo>
                    <a:pt x="589" y="399"/>
                    <a:pt x="602" y="409"/>
                    <a:pt x="607" y="409"/>
                  </a:cubicBezTo>
                  <a:cubicBezTo>
                    <a:pt x="611" y="410"/>
                    <a:pt x="620" y="400"/>
                    <a:pt x="624" y="397"/>
                  </a:cubicBezTo>
                  <a:cubicBezTo>
                    <a:pt x="628" y="394"/>
                    <a:pt x="620" y="393"/>
                    <a:pt x="617" y="391"/>
                  </a:cubicBezTo>
                  <a:cubicBezTo>
                    <a:pt x="614" y="388"/>
                    <a:pt x="622" y="387"/>
                    <a:pt x="626" y="387"/>
                  </a:cubicBezTo>
                  <a:cubicBezTo>
                    <a:pt x="630" y="387"/>
                    <a:pt x="632" y="390"/>
                    <a:pt x="633" y="392"/>
                  </a:cubicBezTo>
                  <a:cubicBezTo>
                    <a:pt x="635" y="394"/>
                    <a:pt x="642" y="391"/>
                    <a:pt x="645" y="391"/>
                  </a:cubicBezTo>
                  <a:cubicBezTo>
                    <a:pt x="649" y="391"/>
                    <a:pt x="645" y="385"/>
                    <a:pt x="639" y="383"/>
                  </a:cubicBezTo>
                  <a:cubicBezTo>
                    <a:pt x="633" y="381"/>
                    <a:pt x="639" y="376"/>
                    <a:pt x="641" y="380"/>
                  </a:cubicBezTo>
                  <a:cubicBezTo>
                    <a:pt x="643" y="383"/>
                    <a:pt x="647" y="383"/>
                    <a:pt x="649" y="387"/>
                  </a:cubicBezTo>
                  <a:cubicBezTo>
                    <a:pt x="652" y="392"/>
                    <a:pt x="653" y="389"/>
                    <a:pt x="658" y="387"/>
                  </a:cubicBezTo>
                  <a:cubicBezTo>
                    <a:pt x="663" y="385"/>
                    <a:pt x="666" y="382"/>
                    <a:pt x="669" y="379"/>
                  </a:cubicBezTo>
                  <a:cubicBezTo>
                    <a:pt x="671" y="376"/>
                    <a:pt x="672" y="380"/>
                    <a:pt x="675" y="375"/>
                  </a:cubicBezTo>
                  <a:cubicBezTo>
                    <a:pt x="678" y="370"/>
                    <a:pt x="674" y="366"/>
                    <a:pt x="670" y="363"/>
                  </a:cubicBezTo>
                  <a:cubicBezTo>
                    <a:pt x="666" y="360"/>
                    <a:pt x="670" y="357"/>
                    <a:pt x="666" y="355"/>
                  </a:cubicBezTo>
                  <a:cubicBezTo>
                    <a:pt x="662" y="353"/>
                    <a:pt x="661" y="349"/>
                    <a:pt x="666" y="350"/>
                  </a:cubicBezTo>
                  <a:cubicBezTo>
                    <a:pt x="671" y="351"/>
                    <a:pt x="675" y="349"/>
                    <a:pt x="677" y="346"/>
                  </a:cubicBezTo>
                  <a:cubicBezTo>
                    <a:pt x="680" y="342"/>
                    <a:pt x="670" y="342"/>
                    <a:pt x="674" y="339"/>
                  </a:cubicBezTo>
                  <a:cubicBezTo>
                    <a:pt x="679" y="337"/>
                    <a:pt x="675" y="334"/>
                    <a:pt x="671" y="334"/>
                  </a:cubicBezTo>
                  <a:cubicBezTo>
                    <a:pt x="666" y="334"/>
                    <a:pt x="662" y="332"/>
                    <a:pt x="662" y="328"/>
                  </a:cubicBezTo>
                  <a:cubicBezTo>
                    <a:pt x="662" y="324"/>
                    <a:pt x="654" y="327"/>
                    <a:pt x="649" y="325"/>
                  </a:cubicBezTo>
                  <a:cubicBezTo>
                    <a:pt x="645" y="322"/>
                    <a:pt x="634" y="323"/>
                    <a:pt x="632" y="323"/>
                  </a:cubicBezTo>
                  <a:cubicBezTo>
                    <a:pt x="629" y="323"/>
                    <a:pt x="629" y="334"/>
                    <a:pt x="633" y="334"/>
                  </a:cubicBezTo>
                  <a:cubicBezTo>
                    <a:pt x="636" y="334"/>
                    <a:pt x="639" y="338"/>
                    <a:pt x="636" y="339"/>
                  </a:cubicBezTo>
                  <a:cubicBezTo>
                    <a:pt x="633" y="341"/>
                    <a:pt x="637" y="345"/>
                    <a:pt x="634" y="344"/>
                  </a:cubicBezTo>
                  <a:cubicBezTo>
                    <a:pt x="632" y="344"/>
                    <a:pt x="628" y="343"/>
                    <a:pt x="627" y="349"/>
                  </a:cubicBezTo>
                  <a:cubicBezTo>
                    <a:pt x="626" y="356"/>
                    <a:pt x="626" y="358"/>
                    <a:pt x="621" y="361"/>
                  </a:cubicBezTo>
                  <a:cubicBezTo>
                    <a:pt x="617" y="363"/>
                    <a:pt x="620" y="353"/>
                    <a:pt x="616" y="354"/>
                  </a:cubicBezTo>
                  <a:cubicBezTo>
                    <a:pt x="612" y="354"/>
                    <a:pt x="612" y="362"/>
                    <a:pt x="615" y="362"/>
                  </a:cubicBezTo>
                  <a:cubicBezTo>
                    <a:pt x="618" y="363"/>
                    <a:pt x="618" y="366"/>
                    <a:pt x="619" y="369"/>
                  </a:cubicBezTo>
                  <a:cubicBezTo>
                    <a:pt x="620" y="373"/>
                    <a:pt x="614" y="370"/>
                    <a:pt x="611" y="375"/>
                  </a:cubicBezTo>
                  <a:cubicBezTo>
                    <a:pt x="609" y="379"/>
                    <a:pt x="608" y="373"/>
                    <a:pt x="605" y="370"/>
                  </a:cubicBezTo>
                  <a:cubicBezTo>
                    <a:pt x="601" y="367"/>
                    <a:pt x="597" y="362"/>
                    <a:pt x="597" y="358"/>
                  </a:cubicBezTo>
                  <a:cubicBezTo>
                    <a:pt x="598" y="355"/>
                    <a:pt x="599" y="354"/>
                    <a:pt x="602" y="353"/>
                  </a:cubicBezTo>
                  <a:cubicBezTo>
                    <a:pt x="605" y="353"/>
                    <a:pt x="602" y="350"/>
                    <a:pt x="602" y="346"/>
                  </a:cubicBezTo>
                  <a:cubicBezTo>
                    <a:pt x="602" y="341"/>
                    <a:pt x="598" y="343"/>
                    <a:pt x="594" y="338"/>
                  </a:cubicBezTo>
                  <a:cubicBezTo>
                    <a:pt x="590" y="333"/>
                    <a:pt x="586" y="333"/>
                    <a:pt x="584" y="335"/>
                  </a:cubicBezTo>
                  <a:cubicBezTo>
                    <a:pt x="582" y="338"/>
                    <a:pt x="583" y="342"/>
                    <a:pt x="580" y="343"/>
                  </a:cubicBezTo>
                  <a:cubicBezTo>
                    <a:pt x="576" y="345"/>
                    <a:pt x="578" y="352"/>
                    <a:pt x="575" y="352"/>
                  </a:cubicBezTo>
                  <a:cubicBezTo>
                    <a:pt x="572" y="353"/>
                    <a:pt x="573" y="340"/>
                    <a:pt x="571" y="339"/>
                  </a:cubicBezTo>
                  <a:cubicBezTo>
                    <a:pt x="568" y="338"/>
                    <a:pt x="569" y="335"/>
                    <a:pt x="572" y="334"/>
                  </a:cubicBezTo>
                  <a:cubicBezTo>
                    <a:pt x="576" y="334"/>
                    <a:pt x="578" y="330"/>
                    <a:pt x="575" y="330"/>
                  </a:cubicBezTo>
                  <a:cubicBezTo>
                    <a:pt x="572" y="330"/>
                    <a:pt x="566" y="326"/>
                    <a:pt x="564" y="325"/>
                  </a:cubicBezTo>
                  <a:cubicBezTo>
                    <a:pt x="562" y="324"/>
                    <a:pt x="558" y="329"/>
                    <a:pt x="555" y="327"/>
                  </a:cubicBezTo>
                  <a:cubicBezTo>
                    <a:pt x="553" y="325"/>
                    <a:pt x="556" y="320"/>
                    <a:pt x="556" y="318"/>
                  </a:cubicBezTo>
                  <a:cubicBezTo>
                    <a:pt x="556" y="315"/>
                    <a:pt x="560" y="319"/>
                    <a:pt x="562" y="315"/>
                  </a:cubicBezTo>
                  <a:cubicBezTo>
                    <a:pt x="565" y="312"/>
                    <a:pt x="555" y="312"/>
                    <a:pt x="555" y="308"/>
                  </a:cubicBezTo>
                  <a:cubicBezTo>
                    <a:pt x="555" y="304"/>
                    <a:pt x="548" y="303"/>
                    <a:pt x="545" y="302"/>
                  </a:cubicBezTo>
                  <a:cubicBezTo>
                    <a:pt x="543" y="301"/>
                    <a:pt x="547" y="295"/>
                    <a:pt x="546" y="292"/>
                  </a:cubicBezTo>
                  <a:cubicBezTo>
                    <a:pt x="545" y="290"/>
                    <a:pt x="535" y="281"/>
                    <a:pt x="531" y="282"/>
                  </a:cubicBezTo>
                  <a:cubicBezTo>
                    <a:pt x="527" y="283"/>
                    <a:pt x="526" y="277"/>
                    <a:pt x="529" y="277"/>
                  </a:cubicBezTo>
                  <a:cubicBezTo>
                    <a:pt x="531" y="277"/>
                    <a:pt x="533" y="276"/>
                    <a:pt x="537" y="271"/>
                  </a:cubicBezTo>
                  <a:cubicBezTo>
                    <a:pt x="541" y="266"/>
                    <a:pt x="542" y="265"/>
                    <a:pt x="539" y="264"/>
                  </a:cubicBezTo>
                  <a:cubicBezTo>
                    <a:pt x="536" y="263"/>
                    <a:pt x="534" y="260"/>
                    <a:pt x="539" y="260"/>
                  </a:cubicBezTo>
                  <a:cubicBezTo>
                    <a:pt x="545" y="260"/>
                    <a:pt x="554" y="264"/>
                    <a:pt x="557" y="262"/>
                  </a:cubicBezTo>
                  <a:cubicBezTo>
                    <a:pt x="560" y="259"/>
                    <a:pt x="569" y="245"/>
                    <a:pt x="573" y="239"/>
                  </a:cubicBezTo>
                  <a:cubicBezTo>
                    <a:pt x="577" y="234"/>
                    <a:pt x="570" y="234"/>
                    <a:pt x="561" y="234"/>
                  </a:cubicBezTo>
                  <a:cubicBezTo>
                    <a:pt x="552" y="235"/>
                    <a:pt x="550" y="231"/>
                    <a:pt x="543" y="230"/>
                  </a:cubicBezTo>
                  <a:cubicBezTo>
                    <a:pt x="535" y="230"/>
                    <a:pt x="521" y="232"/>
                    <a:pt x="519" y="234"/>
                  </a:cubicBezTo>
                  <a:cubicBezTo>
                    <a:pt x="517" y="236"/>
                    <a:pt x="523" y="238"/>
                    <a:pt x="522" y="241"/>
                  </a:cubicBezTo>
                  <a:cubicBezTo>
                    <a:pt x="522" y="243"/>
                    <a:pt x="517" y="239"/>
                    <a:pt x="515" y="240"/>
                  </a:cubicBezTo>
                  <a:cubicBezTo>
                    <a:pt x="513" y="241"/>
                    <a:pt x="516" y="244"/>
                    <a:pt x="515" y="253"/>
                  </a:cubicBezTo>
                  <a:cubicBezTo>
                    <a:pt x="514" y="262"/>
                    <a:pt x="517" y="262"/>
                    <a:pt x="519" y="266"/>
                  </a:cubicBezTo>
                  <a:cubicBezTo>
                    <a:pt x="522" y="269"/>
                    <a:pt x="521" y="273"/>
                    <a:pt x="521" y="279"/>
                  </a:cubicBezTo>
                  <a:cubicBezTo>
                    <a:pt x="521" y="284"/>
                    <a:pt x="516" y="284"/>
                    <a:pt x="514" y="285"/>
                  </a:cubicBezTo>
                  <a:cubicBezTo>
                    <a:pt x="513" y="286"/>
                    <a:pt x="519" y="288"/>
                    <a:pt x="518" y="292"/>
                  </a:cubicBezTo>
                  <a:cubicBezTo>
                    <a:pt x="517" y="295"/>
                    <a:pt x="512" y="290"/>
                    <a:pt x="509" y="291"/>
                  </a:cubicBezTo>
                  <a:cubicBezTo>
                    <a:pt x="506" y="292"/>
                    <a:pt x="503" y="300"/>
                    <a:pt x="506" y="303"/>
                  </a:cubicBezTo>
                  <a:cubicBezTo>
                    <a:pt x="510" y="306"/>
                    <a:pt x="511" y="305"/>
                    <a:pt x="508" y="309"/>
                  </a:cubicBezTo>
                  <a:cubicBezTo>
                    <a:pt x="506" y="312"/>
                    <a:pt x="503" y="317"/>
                    <a:pt x="509" y="321"/>
                  </a:cubicBezTo>
                  <a:cubicBezTo>
                    <a:pt x="515" y="326"/>
                    <a:pt x="526" y="326"/>
                    <a:pt x="532" y="329"/>
                  </a:cubicBezTo>
                  <a:cubicBezTo>
                    <a:pt x="538" y="333"/>
                    <a:pt x="529" y="331"/>
                    <a:pt x="532" y="335"/>
                  </a:cubicBezTo>
                  <a:cubicBezTo>
                    <a:pt x="534" y="339"/>
                    <a:pt x="528" y="341"/>
                    <a:pt x="528" y="344"/>
                  </a:cubicBezTo>
                  <a:cubicBezTo>
                    <a:pt x="528" y="347"/>
                    <a:pt x="531" y="346"/>
                    <a:pt x="534" y="340"/>
                  </a:cubicBezTo>
                  <a:cubicBezTo>
                    <a:pt x="537" y="335"/>
                    <a:pt x="539" y="342"/>
                    <a:pt x="539" y="346"/>
                  </a:cubicBezTo>
                  <a:cubicBezTo>
                    <a:pt x="538" y="351"/>
                    <a:pt x="534" y="348"/>
                    <a:pt x="531" y="353"/>
                  </a:cubicBezTo>
                  <a:cubicBezTo>
                    <a:pt x="528" y="358"/>
                    <a:pt x="525" y="359"/>
                    <a:pt x="520" y="358"/>
                  </a:cubicBezTo>
                  <a:cubicBezTo>
                    <a:pt x="515" y="357"/>
                    <a:pt x="518" y="364"/>
                    <a:pt x="520" y="369"/>
                  </a:cubicBezTo>
                  <a:cubicBezTo>
                    <a:pt x="522" y="373"/>
                    <a:pt x="519" y="374"/>
                    <a:pt x="514" y="373"/>
                  </a:cubicBezTo>
                  <a:cubicBezTo>
                    <a:pt x="508" y="371"/>
                    <a:pt x="505" y="368"/>
                    <a:pt x="508" y="364"/>
                  </a:cubicBezTo>
                  <a:cubicBezTo>
                    <a:pt x="511" y="359"/>
                    <a:pt x="513" y="354"/>
                    <a:pt x="509" y="355"/>
                  </a:cubicBezTo>
                  <a:cubicBezTo>
                    <a:pt x="506" y="355"/>
                    <a:pt x="499" y="355"/>
                    <a:pt x="496" y="351"/>
                  </a:cubicBezTo>
                  <a:cubicBezTo>
                    <a:pt x="494" y="348"/>
                    <a:pt x="498" y="349"/>
                    <a:pt x="505" y="350"/>
                  </a:cubicBezTo>
                  <a:cubicBezTo>
                    <a:pt x="511" y="351"/>
                    <a:pt x="506" y="345"/>
                    <a:pt x="511" y="345"/>
                  </a:cubicBezTo>
                  <a:cubicBezTo>
                    <a:pt x="516" y="345"/>
                    <a:pt x="519" y="348"/>
                    <a:pt x="524" y="344"/>
                  </a:cubicBezTo>
                  <a:cubicBezTo>
                    <a:pt x="528" y="341"/>
                    <a:pt x="521" y="333"/>
                    <a:pt x="517" y="335"/>
                  </a:cubicBezTo>
                  <a:cubicBezTo>
                    <a:pt x="514" y="336"/>
                    <a:pt x="508" y="337"/>
                    <a:pt x="508" y="334"/>
                  </a:cubicBezTo>
                  <a:cubicBezTo>
                    <a:pt x="508" y="330"/>
                    <a:pt x="514" y="333"/>
                    <a:pt x="518" y="332"/>
                  </a:cubicBezTo>
                  <a:cubicBezTo>
                    <a:pt x="521" y="331"/>
                    <a:pt x="516" y="327"/>
                    <a:pt x="511" y="328"/>
                  </a:cubicBezTo>
                  <a:cubicBezTo>
                    <a:pt x="506" y="329"/>
                    <a:pt x="502" y="330"/>
                    <a:pt x="498" y="325"/>
                  </a:cubicBezTo>
                  <a:cubicBezTo>
                    <a:pt x="494" y="321"/>
                    <a:pt x="487" y="319"/>
                    <a:pt x="485" y="328"/>
                  </a:cubicBezTo>
                  <a:cubicBezTo>
                    <a:pt x="484" y="338"/>
                    <a:pt x="477" y="333"/>
                    <a:pt x="474" y="336"/>
                  </a:cubicBezTo>
                  <a:cubicBezTo>
                    <a:pt x="471" y="339"/>
                    <a:pt x="477" y="342"/>
                    <a:pt x="484" y="342"/>
                  </a:cubicBezTo>
                  <a:cubicBezTo>
                    <a:pt x="491" y="342"/>
                    <a:pt x="496" y="348"/>
                    <a:pt x="492" y="348"/>
                  </a:cubicBezTo>
                  <a:cubicBezTo>
                    <a:pt x="489" y="348"/>
                    <a:pt x="491" y="353"/>
                    <a:pt x="487" y="351"/>
                  </a:cubicBezTo>
                  <a:cubicBezTo>
                    <a:pt x="484" y="350"/>
                    <a:pt x="480" y="351"/>
                    <a:pt x="483" y="354"/>
                  </a:cubicBezTo>
                  <a:cubicBezTo>
                    <a:pt x="485" y="357"/>
                    <a:pt x="482" y="359"/>
                    <a:pt x="482" y="362"/>
                  </a:cubicBezTo>
                  <a:cubicBezTo>
                    <a:pt x="482" y="365"/>
                    <a:pt x="477" y="362"/>
                    <a:pt x="471" y="361"/>
                  </a:cubicBezTo>
                  <a:cubicBezTo>
                    <a:pt x="466" y="361"/>
                    <a:pt x="456" y="363"/>
                    <a:pt x="449" y="364"/>
                  </a:cubicBezTo>
                  <a:cubicBezTo>
                    <a:pt x="442" y="366"/>
                    <a:pt x="435" y="363"/>
                    <a:pt x="432" y="360"/>
                  </a:cubicBezTo>
                  <a:cubicBezTo>
                    <a:pt x="429" y="357"/>
                    <a:pt x="425" y="357"/>
                    <a:pt x="420" y="357"/>
                  </a:cubicBezTo>
                  <a:cubicBezTo>
                    <a:pt x="415" y="357"/>
                    <a:pt x="416" y="352"/>
                    <a:pt x="410" y="352"/>
                  </a:cubicBezTo>
                  <a:cubicBezTo>
                    <a:pt x="403" y="352"/>
                    <a:pt x="405" y="346"/>
                    <a:pt x="404" y="343"/>
                  </a:cubicBezTo>
                  <a:cubicBezTo>
                    <a:pt x="403" y="340"/>
                    <a:pt x="390" y="341"/>
                    <a:pt x="385" y="344"/>
                  </a:cubicBezTo>
                  <a:cubicBezTo>
                    <a:pt x="381" y="347"/>
                    <a:pt x="371" y="346"/>
                    <a:pt x="369" y="351"/>
                  </a:cubicBezTo>
                  <a:cubicBezTo>
                    <a:pt x="366" y="357"/>
                    <a:pt x="371" y="356"/>
                    <a:pt x="374" y="356"/>
                  </a:cubicBezTo>
                  <a:cubicBezTo>
                    <a:pt x="378" y="356"/>
                    <a:pt x="377" y="351"/>
                    <a:pt x="384" y="352"/>
                  </a:cubicBezTo>
                  <a:cubicBezTo>
                    <a:pt x="391" y="353"/>
                    <a:pt x="396" y="345"/>
                    <a:pt x="399" y="348"/>
                  </a:cubicBezTo>
                  <a:cubicBezTo>
                    <a:pt x="402" y="351"/>
                    <a:pt x="387" y="357"/>
                    <a:pt x="381" y="358"/>
                  </a:cubicBezTo>
                  <a:cubicBezTo>
                    <a:pt x="374" y="359"/>
                    <a:pt x="376" y="364"/>
                    <a:pt x="382" y="373"/>
                  </a:cubicBezTo>
                  <a:cubicBezTo>
                    <a:pt x="388" y="383"/>
                    <a:pt x="379" y="377"/>
                    <a:pt x="379" y="382"/>
                  </a:cubicBezTo>
                  <a:cubicBezTo>
                    <a:pt x="379" y="386"/>
                    <a:pt x="368" y="380"/>
                    <a:pt x="372" y="379"/>
                  </a:cubicBezTo>
                  <a:cubicBezTo>
                    <a:pt x="377" y="377"/>
                    <a:pt x="375" y="373"/>
                    <a:pt x="371" y="370"/>
                  </a:cubicBezTo>
                  <a:cubicBezTo>
                    <a:pt x="367" y="367"/>
                    <a:pt x="365" y="370"/>
                    <a:pt x="365" y="366"/>
                  </a:cubicBezTo>
                  <a:cubicBezTo>
                    <a:pt x="366" y="363"/>
                    <a:pt x="361" y="367"/>
                    <a:pt x="358" y="364"/>
                  </a:cubicBezTo>
                  <a:cubicBezTo>
                    <a:pt x="354" y="361"/>
                    <a:pt x="353" y="359"/>
                    <a:pt x="348" y="361"/>
                  </a:cubicBezTo>
                  <a:cubicBezTo>
                    <a:pt x="343" y="364"/>
                    <a:pt x="338" y="363"/>
                    <a:pt x="327" y="365"/>
                  </a:cubicBezTo>
                  <a:cubicBezTo>
                    <a:pt x="317" y="367"/>
                    <a:pt x="297" y="366"/>
                    <a:pt x="294" y="363"/>
                  </a:cubicBezTo>
                  <a:cubicBezTo>
                    <a:pt x="290" y="359"/>
                    <a:pt x="303" y="353"/>
                    <a:pt x="307" y="354"/>
                  </a:cubicBezTo>
                  <a:cubicBezTo>
                    <a:pt x="310" y="355"/>
                    <a:pt x="308" y="350"/>
                    <a:pt x="302" y="345"/>
                  </a:cubicBezTo>
                  <a:cubicBezTo>
                    <a:pt x="297" y="341"/>
                    <a:pt x="284" y="338"/>
                    <a:pt x="284" y="341"/>
                  </a:cubicBezTo>
                  <a:cubicBezTo>
                    <a:pt x="284" y="344"/>
                    <a:pt x="277" y="341"/>
                    <a:pt x="268" y="339"/>
                  </a:cubicBezTo>
                  <a:cubicBezTo>
                    <a:pt x="258" y="338"/>
                    <a:pt x="257" y="334"/>
                    <a:pt x="251" y="334"/>
                  </a:cubicBezTo>
                  <a:cubicBezTo>
                    <a:pt x="245" y="334"/>
                    <a:pt x="236" y="332"/>
                    <a:pt x="229" y="327"/>
                  </a:cubicBezTo>
                  <a:cubicBezTo>
                    <a:pt x="222" y="321"/>
                    <a:pt x="206" y="323"/>
                    <a:pt x="204" y="328"/>
                  </a:cubicBezTo>
                  <a:cubicBezTo>
                    <a:pt x="202" y="333"/>
                    <a:pt x="196" y="332"/>
                    <a:pt x="191" y="332"/>
                  </a:cubicBezTo>
                  <a:cubicBezTo>
                    <a:pt x="185" y="332"/>
                    <a:pt x="193" y="326"/>
                    <a:pt x="191" y="325"/>
                  </a:cubicBezTo>
                  <a:cubicBezTo>
                    <a:pt x="188" y="324"/>
                    <a:pt x="191" y="317"/>
                    <a:pt x="187" y="316"/>
                  </a:cubicBezTo>
                  <a:cubicBezTo>
                    <a:pt x="183" y="316"/>
                    <a:pt x="180" y="333"/>
                    <a:pt x="172" y="332"/>
                  </a:cubicBezTo>
                  <a:cubicBezTo>
                    <a:pt x="165" y="332"/>
                    <a:pt x="161" y="314"/>
                    <a:pt x="155" y="310"/>
                  </a:cubicBezTo>
                  <a:cubicBezTo>
                    <a:pt x="149" y="305"/>
                    <a:pt x="143" y="305"/>
                    <a:pt x="148" y="312"/>
                  </a:cubicBezTo>
                  <a:cubicBezTo>
                    <a:pt x="154" y="319"/>
                    <a:pt x="144" y="314"/>
                    <a:pt x="144" y="318"/>
                  </a:cubicBezTo>
                  <a:cubicBezTo>
                    <a:pt x="145" y="323"/>
                    <a:pt x="136" y="328"/>
                    <a:pt x="136" y="326"/>
                  </a:cubicBezTo>
                  <a:cubicBezTo>
                    <a:pt x="136" y="323"/>
                    <a:pt x="131" y="320"/>
                    <a:pt x="125" y="327"/>
                  </a:cubicBezTo>
                  <a:cubicBezTo>
                    <a:pt x="119" y="334"/>
                    <a:pt x="115" y="333"/>
                    <a:pt x="114" y="331"/>
                  </a:cubicBezTo>
                  <a:cubicBezTo>
                    <a:pt x="114" y="328"/>
                    <a:pt x="96" y="337"/>
                    <a:pt x="97" y="340"/>
                  </a:cubicBezTo>
                  <a:cubicBezTo>
                    <a:pt x="98" y="343"/>
                    <a:pt x="94" y="346"/>
                    <a:pt x="89" y="345"/>
                  </a:cubicBezTo>
                  <a:cubicBezTo>
                    <a:pt x="85" y="345"/>
                    <a:pt x="88" y="341"/>
                    <a:pt x="92" y="339"/>
                  </a:cubicBezTo>
                  <a:cubicBezTo>
                    <a:pt x="96" y="337"/>
                    <a:pt x="108" y="328"/>
                    <a:pt x="114" y="327"/>
                  </a:cubicBezTo>
                  <a:cubicBezTo>
                    <a:pt x="120" y="326"/>
                    <a:pt x="131" y="321"/>
                    <a:pt x="132" y="318"/>
                  </a:cubicBezTo>
                  <a:cubicBezTo>
                    <a:pt x="132" y="315"/>
                    <a:pt x="126" y="318"/>
                    <a:pt x="122" y="317"/>
                  </a:cubicBezTo>
                  <a:cubicBezTo>
                    <a:pt x="118" y="316"/>
                    <a:pt x="111" y="321"/>
                    <a:pt x="104" y="324"/>
                  </a:cubicBezTo>
                  <a:cubicBezTo>
                    <a:pt x="97" y="327"/>
                    <a:pt x="90" y="326"/>
                    <a:pt x="92" y="330"/>
                  </a:cubicBezTo>
                  <a:cubicBezTo>
                    <a:pt x="94" y="334"/>
                    <a:pt x="85" y="329"/>
                    <a:pt x="84" y="332"/>
                  </a:cubicBezTo>
                  <a:cubicBezTo>
                    <a:pt x="82" y="335"/>
                    <a:pt x="79" y="332"/>
                    <a:pt x="81" y="330"/>
                  </a:cubicBezTo>
                  <a:cubicBezTo>
                    <a:pt x="84" y="329"/>
                    <a:pt x="75" y="326"/>
                    <a:pt x="75" y="328"/>
                  </a:cubicBezTo>
                  <a:cubicBezTo>
                    <a:pt x="75" y="329"/>
                    <a:pt x="74" y="332"/>
                    <a:pt x="68" y="332"/>
                  </a:cubicBezTo>
                  <a:cubicBezTo>
                    <a:pt x="62" y="332"/>
                    <a:pt x="56" y="336"/>
                    <a:pt x="60" y="339"/>
                  </a:cubicBezTo>
                  <a:cubicBezTo>
                    <a:pt x="64" y="342"/>
                    <a:pt x="66" y="343"/>
                    <a:pt x="64" y="345"/>
                  </a:cubicBezTo>
                  <a:cubicBezTo>
                    <a:pt x="62" y="347"/>
                    <a:pt x="56" y="340"/>
                    <a:pt x="47" y="341"/>
                  </a:cubicBezTo>
                  <a:cubicBezTo>
                    <a:pt x="38" y="342"/>
                    <a:pt x="21" y="331"/>
                    <a:pt x="21" y="329"/>
                  </a:cubicBezTo>
                  <a:cubicBezTo>
                    <a:pt x="21" y="326"/>
                    <a:pt x="9" y="328"/>
                    <a:pt x="0" y="327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0" y="500"/>
                    <a:pt x="4" y="503"/>
                    <a:pt x="6" y="501"/>
                  </a:cubicBezTo>
                  <a:cubicBezTo>
                    <a:pt x="8" y="499"/>
                    <a:pt x="11" y="502"/>
                    <a:pt x="16" y="499"/>
                  </a:cubicBezTo>
                  <a:cubicBezTo>
                    <a:pt x="22" y="496"/>
                    <a:pt x="24" y="502"/>
                    <a:pt x="24" y="505"/>
                  </a:cubicBezTo>
                  <a:cubicBezTo>
                    <a:pt x="24" y="507"/>
                    <a:pt x="32" y="512"/>
                    <a:pt x="35" y="516"/>
                  </a:cubicBezTo>
                  <a:cubicBezTo>
                    <a:pt x="39" y="520"/>
                    <a:pt x="40" y="524"/>
                    <a:pt x="44" y="522"/>
                  </a:cubicBezTo>
                  <a:cubicBezTo>
                    <a:pt x="48" y="519"/>
                    <a:pt x="54" y="518"/>
                    <a:pt x="54" y="514"/>
                  </a:cubicBezTo>
                  <a:cubicBezTo>
                    <a:pt x="54" y="509"/>
                    <a:pt x="70" y="509"/>
                    <a:pt x="70" y="514"/>
                  </a:cubicBezTo>
                  <a:cubicBezTo>
                    <a:pt x="70" y="520"/>
                    <a:pt x="85" y="527"/>
                    <a:pt x="94" y="542"/>
                  </a:cubicBezTo>
                  <a:cubicBezTo>
                    <a:pt x="103" y="557"/>
                    <a:pt x="101" y="561"/>
                    <a:pt x="114" y="566"/>
                  </a:cubicBezTo>
                  <a:cubicBezTo>
                    <a:pt x="127" y="571"/>
                    <a:pt x="126" y="573"/>
                    <a:pt x="125" y="578"/>
                  </a:cubicBezTo>
                  <a:cubicBezTo>
                    <a:pt x="123" y="582"/>
                    <a:pt x="132" y="584"/>
                    <a:pt x="127" y="588"/>
                  </a:cubicBezTo>
                  <a:cubicBezTo>
                    <a:pt x="125" y="589"/>
                    <a:pt x="122" y="591"/>
                    <a:pt x="119" y="593"/>
                  </a:cubicBezTo>
                  <a:cubicBezTo>
                    <a:pt x="120" y="595"/>
                    <a:pt x="122" y="597"/>
                    <a:pt x="124" y="599"/>
                  </a:cubicBezTo>
                  <a:cubicBezTo>
                    <a:pt x="127" y="602"/>
                    <a:pt x="119" y="602"/>
                    <a:pt x="121" y="604"/>
                  </a:cubicBezTo>
                  <a:cubicBezTo>
                    <a:pt x="124" y="606"/>
                    <a:pt x="121" y="610"/>
                    <a:pt x="123" y="612"/>
                  </a:cubicBezTo>
                  <a:cubicBezTo>
                    <a:pt x="126" y="615"/>
                    <a:pt x="130" y="614"/>
                    <a:pt x="133" y="612"/>
                  </a:cubicBezTo>
                  <a:cubicBezTo>
                    <a:pt x="136" y="610"/>
                    <a:pt x="138" y="615"/>
                    <a:pt x="135" y="618"/>
                  </a:cubicBezTo>
                  <a:cubicBezTo>
                    <a:pt x="133" y="622"/>
                    <a:pt x="138" y="625"/>
                    <a:pt x="140" y="622"/>
                  </a:cubicBezTo>
                  <a:cubicBezTo>
                    <a:pt x="142" y="619"/>
                    <a:pt x="147" y="627"/>
                    <a:pt x="149" y="628"/>
                  </a:cubicBezTo>
                  <a:cubicBezTo>
                    <a:pt x="152" y="629"/>
                    <a:pt x="154" y="633"/>
                    <a:pt x="150" y="633"/>
                  </a:cubicBezTo>
                  <a:cubicBezTo>
                    <a:pt x="146" y="633"/>
                    <a:pt x="147" y="639"/>
                    <a:pt x="150" y="640"/>
                  </a:cubicBezTo>
                  <a:cubicBezTo>
                    <a:pt x="152" y="640"/>
                    <a:pt x="152" y="643"/>
                    <a:pt x="152" y="646"/>
                  </a:cubicBezTo>
                  <a:cubicBezTo>
                    <a:pt x="152" y="648"/>
                    <a:pt x="161" y="651"/>
                    <a:pt x="164" y="650"/>
                  </a:cubicBezTo>
                  <a:cubicBezTo>
                    <a:pt x="167" y="649"/>
                    <a:pt x="170" y="652"/>
                    <a:pt x="172" y="655"/>
                  </a:cubicBezTo>
                  <a:cubicBezTo>
                    <a:pt x="173" y="658"/>
                    <a:pt x="179" y="660"/>
                    <a:pt x="182" y="658"/>
                  </a:cubicBezTo>
                  <a:cubicBezTo>
                    <a:pt x="184" y="656"/>
                    <a:pt x="185" y="661"/>
                    <a:pt x="186" y="665"/>
                  </a:cubicBezTo>
                  <a:cubicBezTo>
                    <a:pt x="186" y="668"/>
                    <a:pt x="191" y="666"/>
                    <a:pt x="194" y="666"/>
                  </a:cubicBezTo>
                  <a:cubicBezTo>
                    <a:pt x="197" y="666"/>
                    <a:pt x="199" y="670"/>
                    <a:pt x="201" y="669"/>
                  </a:cubicBezTo>
                  <a:cubicBezTo>
                    <a:pt x="206" y="667"/>
                    <a:pt x="207" y="675"/>
                    <a:pt x="210" y="680"/>
                  </a:cubicBezTo>
                  <a:cubicBezTo>
                    <a:pt x="520" y="678"/>
                    <a:pt x="520" y="678"/>
                    <a:pt x="520" y="678"/>
                  </a:cubicBezTo>
                  <a:cubicBezTo>
                    <a:pt x="520" y="678"/>
                    <a:pt x="521" y="670"/>
                    <a:pt x="524" y="673"/>
                  </a:cubicBezTo>
                  <a:cubicBezTo>
                    <a:pt x="528" y="676"/>
                    <a:pt x="525" y="680"/>
                    <a:pt x="529" y="682"/>
                  </a:cubicBezTo>
                  <a:cubicBezTo>
                    <a:pt x="533" y="683"/>
                    <a:pt x="536" y="686"/>
                    <a:pt x="539" y="685"/>
                  </a:cubicBezTo>
                  <a:cubicBezTo>
                    <a:pt x="541" y="684"/>
                    <a:pt x="545" y="681"/>
                    <a:pt x="549" y="685"/>
                  </a:cubicBezTo>
                  <a:cubicBezTo>
                    <a:pt x="553" y="690"/>
                    <a:pt x="556" y="686"/>
                    <a:pt x="558" y="689"/>
                  </a:cubicBezTo>
                  <a:cubicBezTo>
                    <a:pt x="561" y="692"/>
                    <a:pt x="565" y="694"/>
                    <a:pt x="568" y="691"/>
                  </a:cubicBezTo>
                  <a:cubicBezTo>
                    <a:pt x="570" y="688"/>
                    <a:pt x="580" y="691"/>
                    <a:pt x="584" y="693"/>
                  </a:cubicBezTo>
                  <a:cubicBezTo>
                    <a:pt x="590" y="688"/>
                    <a:pt x="594" y="679"/>
                    <a:pt x="599" y="679"/>
                  </a:cubicBezTo>
                  <a:cubicBezTo>
                    <a:pt x="605" y="679"/>
                    <a:pt x="622" y="681"/>
                    <a:pt x="623" y="689"/>
                  </a:cubicBezTo>
                  <a:cubicBezTo>
                    <a:pt x="624" y="698"/>
                    <a:pt x="634" y="690"/>
                    <a:pt x="635" y="698"/>
                  </a:cubicBezTo>
                  <a:cubicBezTo>
                    <a:pt x="636" y="704"/>
                    <a:pt x="642" y="710"/>
                    <a:pt x="641" y="713"/>
                  </a:cubicBezTo>
                  <a:cubicBezTo>
                    <a:pt x="643" y="714"/>
                    <a:pt x="645" y="716"/>
                    <a:pt x="648" y="718"/>
                  </a:cubicBezTo>
                  <a:cubicBezTo>
                    <a:pt x="651" y="717"/>
                    <a:pt x="659" y="718"/>
                    <a:pt x="665" y="720"/>
                  </a:cubicBezTo>
                  <a:cubicBezTo>
                    <a:pt x="672" y="723"/>
                    <a:pt x="682" y="717"/>
                    <a:pt x="686" y="726"/>
                  </a:cubicBezTo>
                  <a:cubicBezTo>
                    <a:pt x="689" y="734"/>
                    <a:pt x="697" y="740"/>
                    <a:pt x="690" y="741"/>
                  </a:cubicBezTo>
                  <a:cubicBezTo>
                    <a:pt x="683" y="742"/>
                    <a:pt x="675" y="733"/>
                    <a:pt x="675" y="738"/>
                  </a:cubicBezTo>
                  <a:cubicBezTo>
                    <a:pt x="676" y="743"/>
                    <a:pt x="672" y="740"/>
                    <a:pt x="672" y="748"/>
                  </a:cubicBezTo>
                  <a:cubicBezTo>
                    <a:pt x="672" y="755"/>
                    <a:pt x="667" y="766"/>
                    <a:pt x="664" y="765"/>
                  </a:cubicBezTo>
                  <a:cubicBezTo>
                    <a:pt x="664" y="765"/>
                    <a:pt x="664" y="765"/>
                    <a:pt x="664" y="765"/>
                  </a:cubicBezTo>
                  <a:cubicBezTo>
                    <a:pt x="663" y="768"/>
                    <a:pt x="663" y="771"/>
                    <a:pt x="665" y="774"/>
                  </a:cubicBezTo>
                  <a:cubicBezTo>
                    <a:pt x="669" y="771"/>
                    <a:pt x="675" y="766"/>
                    <a:pt x="679" y="767"/>
                  </a:cubicBezTo>
                  <a:cubicBezTo>
                    <a:pt x="687" y="767"/>
                    <a:pt x="689" y="772"/>
                    <a:pt x="694" y="768"/>
                  </a:cubicBezTo>
                  <a:cubicBezTo>
                    <a:pt x="699" y="765"/>
                    <a:pt x="700" y="763"/>
                    <a:pt x="701" y="766"/>
                  </a:cubicBezTo>
                  <a:cubicBezTo>
                    <a:pt x="701" y="766"/>
                    <a:pt x="701" y="766"/>
                    <a:pt x="701" y="767"/>
                  </a:cubicBezTo>
                  <a:cubicBezTo>
                    <a:pt x="703" y="766"/>
                    <a:pt x="704" y="765"/>
                    <a:pt x="704" y="764"/>
                  </a:cubicBezTo>
                  <a:cubicBezTo>
                    <a:pt x="704" y="763"/>
                    <a:pt x="704" y="761"/>
                    <a:pt x="703" y="759"/>
                  </a:cubicBezTo>
                  <a:cubicBezTo>
                    <a:pt x="698" y="760"/>
                    <a:pt x="697" y="760"/>
                    <a:pt x="695" y="757"/>
                  </a:cubicBezTo>
                  <a:cubicBezTo>
                    <a:pt x="693" y="752"/>
                    <a:pt x="710" y="747"/>
                    <a:pt x="718" y="748"/>
                  </a:cubicBezTo>
                  <a:cubicBezTo>
                    <a:pt x="726" y="749"/>
                    <a:pt x="731" y="744"/>
                    <a:pt x="734" y="747"/>
                  </a:cubicBezTo>
                  <a:cubicBezTo>
                    <a:pt x="739" y="743"/>
                    <a:pt x="747" y="736"/>
                    <a:pt x="749" y="736"/>
                  </a:cubicBezTo>
                  <a:cubicBezTo>
                    <a:pt x="752" y="736"/>
                    <a:pt x="788" y="735"/>
                    <a:pt x="788" y="735"/>
                  </a:cubicBezTo>
                  <a:cubicBezTo>
                    <a:pt x="788" y="735"/>
                    <a:pt x="800" y="728"/>
                    <a:pt x="802" y="721"/>
                  </a:cubicBezTo>
                  <a:cubicBezTo>
                    <a:pt x="803" y="714"/>
                    <a:pt x="811" y="697"/>
                    <a:pt x="816" y="701"/>
                  </a:cubicBezTo>
                  <a:cubicBezTo>
                    <a:pt x="821" y="704"/>
                    <a:pt x="831" y="702"/>
                    <a:pt x="831" y="705"/>
                  </a:cubicBezTo>
                  <a:cubicBezTo>
                    <a:pt x="831" y="708"/>
                    <a:pt x="828" y="719"/>
                    <a:pt x="841" y="736"/>
                  </a:cubicBezTo>
                  <a:cubicBezTo>
                    <a:pt x="845" y="733"/>
                    <a:pt x="850" y="731"/>
                    <a:pt x="852" y="731"/>
                  </a:cubicBezTo>
                  <a:cubicBezTo>
                    <a:pt x="857" y="732"/>
                    <a:pt x="864" y="726"/>
                    <a:pt x="866" y="722"/>
                  </a:cubicBezTo>
                  <a:cubicBezTo>
                    <a:pt x="868" y="718"/>
                    <a:pt x="870" y="725"/>
                    <a:pt x="866" y="727"/>
                  </a:cubicBezTo>
                  <a:cubicBezTo>
                    <a:pt x="862" y="728"/>
                    <a:pt x="870" y="731"/>
                    <a:pt x="877" y="731"/>
                  </a:cubicBezTo>
                  <a:cubicBezTo>
                    <a:pt x="884" y="730"/>
                    <a:pt x="873" y="733"/>
                    <a:pt x="868" y="733"/>
                  </a:cubicBezTo>
                  <a:cubicBezTo>
                    <a:pt x="863" y="733"/>
                    <a:pt x="861" y="733"/>
                    <a:pt x="854" y="740"/>
                  </a:cubicBezTo>
                  <a:cubicBezTo>
                    <a:pt x="847" y="747"/>
                    <a:pt x="848" y="749"/>
                    <a:pt x="852" y="753"/>
                  </a:cubicBezTo>
                  <a:cubicBezTo>
                    <a:pt x="856" y="756"/>
                    <a:pt x="862" y="755"/>
                    <a:pt x="867" y="750"/>
                  </a:cubicBezTo>
                  <a:cubicBezTo>
                    <a:pt x="873" y="745"/>
                    <a:pt x="872" y="741"/>
                    <a:pt x="878" y="741"/>
                  </a:cubicBezTo>
                  <a:cubicBezTo>
                    <a:pt x="883" y="741"/>
                    <a:pt x="898" y="736"/>
                    <a:pt x="904" y="734"/>
                  </a:cubicBezTo>
                  <a:cubicBezTo>
                    <a:pt x="910" y="732"/>
                    <a:pt x="906" y="731"/>
                    <a:pt x="906" y="728"/>
                  </a:cubicBezTo>
                  <a:cubicBezTo>
                    <a:pt x="906" y="725"/>
                    <a:pt x="917" y="725"/>
                    <a:pt x="921" y="723"/>
                  </a:cubicBezTo>
                  <a:cubicBezTo>
                    <a:pt x="925" y="720"/>
                    <a:pt x="920" y="718"/>
                    <a:pt x="917" y="718"/>
                  </a:cubicBezTo>
                  <a:close/>
                  <a:moveTo>
                    <a:pt x="266" y="394"/>
                  </a:moveTo>
                  <a:cubicBezTo>
                    <a:pt x="260" y="402"/>
                    <a:pt x="257" y="403"/>
                    <a:pt x="251" y="402"/>
                  </a:cubicBezTo>
                  <a:cubicBezTo>
                    <a:pt x="244" y="401"/>
                    <a:pt x="240" y="404"/>
                    <a:pt x="243" y="407"/>
                  </a:cubicBezTo>
                  <a:cubicBezTo>
                    <a:pt x="246" y="409"/>
                    <a:pt x="247" y="411"/>
                    <a:pt x="240" y="413"/>
                  </a:cubicBezTo>
                  <a:cubicBezTo>
                    <a:pt x="233" y="414"/>
                    <a:pt x="228" y="420"/>
                    <a:pt x="225" y="419"/>
                  </a:cubicBezTo>
                  <a:cubicBezTo>
                    <a:pt x="223" y="418"/>
                    <a:pt x="237" y="408"/>
                    <a:pt x="234" y="405"/>
                  </a:cubicBezTo>
                  <a:cubicBezTo>
                    <a:pt x="230" y="402"/>
                    <a:pt x="220" y="410"/>
                    <a:pt x="220" y="413"/>
                  </a:cubicBezTo>
                  <a:cubicBezTo>
                    <a:pt x="220" y="417"/>
                    <a:pt x="214" y="417"/>
                    <a:pt x="210" y="417"/>
                  </a:cubicBezTo>
                  <a:cubicBezTo>
                    <a:pt x="206" y="416"/>
                    <a:pt x="201" y="413"/>
                    <a:pt x="205" y="412"/>
                  </a:cubicBezTo>
                  <a:cubicBezTo>
                    <a:pt x="209" y="412"/>
                    <a:pt x="206" y="408"/>
                    <a:pt x="211" y="406"/>
                  </a:cubicBezTo>
                  <a:cubicBezTo>
                    <a:pt x="217" y="404"/>
                    <a:pt x="210" y="401"/>
                    <a:pt x="212" y="399"/>
                  </a:cubicBezTo>
                  <a:cubicBezTo>
                    <a:pt x="214" y="397"/>
                    <a:pt x="224" y="401"/>
                    <a:pt x="224" y="397"/>
                  </a:cubicBezTo>
                  <a:cubicBezTo>
                    <a:pt x="225" y="393"/>
                    <a:pt x="214" y="390"/>
                    <a:pt x="210" y="392"/>
                  </a:cubicBezTo>
                  <a:cubicBezTo>
                    <a:pt x="207" y="394"/>
                    <a:pt x="198" y="400"/>
                    <a:pt x="188" y="396"/>
                  </a:cubicBezTo>
                  <a:cubicBezTo>
                    <a:pt x="185" y="394"/>
                    <a:pt x="213" y="391"/>
                    <a:pt x="218" y="387"/>
                  </a:cubicBezTo>
                  <a:cubicBezTo>
                    <a:pt x="223" y="382"/>
                    <a:pt x="244" y="377"/>
                    <a:pt x="246" y="381"/>
                  </a:cubicBezTo>
                  <a:cubicBezTo>
                    <a:pt x="248" y="385"/>
                    <a:pt x="235" y="388"/>
                    <a:pt x="241" y="392"/>
                  </a:cubicBezTo>
                  <a:cubicBezTo>
                    <a:pt x="247" y="395"/>
                    <a:pt x="258" y="393"/>
                    <a:pt x="260" y="389"/>
                  </a:cubicBezTo>
                  <a:cubicBezTo>
                    <a:pt x="262" y="385"/>
                    <a:pt x="273" y="386"/>
                    <a:pt x="266" y="394"/>
                  </a:cubicBezTo>
                  <a:close/>
                  <a:moveTo>
                    <a:pt x="329" y="474"/>
                  </a:moveTo>
                  <a:cubicBezTo>
                    <a:pt x="322" y="481"/>
                    <a:pt x="322" y="479"/>
                    <a:pt x="315" y="480"/>
                  </a:cubicBezTo>
                  <a:cubicBezTo>
                    <a:pt x="309" y="482"/>
                    <a:pt x="314" y="488"/>
                    <a:pt x="306" y="489"/>
                  </a:cubicBezTo>
                  <a:cubicBezTo>
                    <a:pt x="298" y="490"/>
                    <a:pt x="278" y="490"/>
                    <a:pt x="275" y="486"/>
                  </a:cubicBezTo>
                  <a:cubicBezTo>
                    <a:pt x="274" y="484"/>
                    <a:pt x="286" y="485"/>
                    <a:pt x="287" y="482"/>
                  </a:cubicBezTo>
                  <a:cubicBezTo>
                    <a:pt x="288" y="479"/>
                    <a:pt x="291" y="473"/>
                    <a:pt x="296" y="473"/>
                  </a:cubicBezTo>
                  <a:cubicBezTo>
                    <a:pt x="301" y="473"/>
                    <a:pt x="300" y="467"/>
                    <a:pt x="292" y="463"/>
                  </a:cubicBezTo>
                  <a:cubicBezTo>
                    <a:pt x="284" y="459"/>
                    <a:pt x="304" y="456"/>
                    <a:pt x="308" y="463"/>
                  </a:cubicBezTo>
                  <a:cubicBezTo>
                    <a:pt x="313" y="469"/>
                    <a:pt x="321" y="473"/>
                    <a:pt x="326" y="469"/>
                  </a:cubicBezTo>
                  <a:cubicBezTo>
                    <a:pt x="330" y="464"/>
                    <a:pt x="356" y="452"/>
                    <a:pt x="356" y="458"/>
                  </a:cubicBezTo>
                  <a:cubicBezTo>
                    <a:pt x="356" y="464"/>
                    <a:pt x="337" y="468"/>
                    <a:pt x="329" y="474"/>
                  </a:cubicBezTo>
                  <a:close/>
                  <a:moveTo>
                    <a:pt x="503" y="656"/>
                  </a:moveTo>
                  <a:cubicBezTo>
                    <a:pt x="498" y="657"/>
                    <a:pt x="504" y="642"/>
                    <a:pt x="494" y="636"/>
                  </a:cubicBezTo>
                  <a:cubicBezTo>
                    <a:pt x="482" y="630"/>
                    <a:pt x="477" y="618"/>
                    <a:pt x="477" y="611"/>
                  </a:cubicBezTo>
                  <a:cubicBezTo>
                    <a:pt x="477" y="605"/>
                    <a:pt x="487" y="602"/>
                    <a:pt x="491" y="607"/>
                  </a:cubicBezTo>
                  <a:cubicBezTo>
                    <a:pt x="495" y="612"/>
                    <a:pt x="501" y="632"/>
                    <a:pt x="504" y="639"/>
                  </a:cubicBezTo>
                  <a:cubicBezTo>
                    <a:pt x="508" y="645"/>
                    <a:pt x="508" y="656"/>
                    <a:pt x="503" y="65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49960" y="1910764"/>
              <a:ext cx="2617474" cy="1607253"/>
            </a:xfrm>
            <a:custGeom>
              <a:avLst/>
              <a:gdLst/>
              <a:ahLst/>
              <a:cxnLst>
                <a:cxn ang="0">
                  <a:pos x="350" y="230"/>
                </a:cxn>
                <a:cxn ang="0">
                  <a:pos x="306" y="35"/>
                </a:cxn>
                <a:cxn ang="0">
                  <a:pos x="185" y="21"/>
                </a:cxn>
                <a:cxn ang="0">
                  <a:pos x="135" y="10"/>
                </a:cxn>
                <a:cxn ang="0">
                  <a:pos x="93" y="21"/>
                </a:cxn>
                <a:cxn ang="0">
                  <a:pos x="19" y="59"/>
                </a:cxn>
                <a:cxn ang="0">
                  <a:pos x="71" y="103"/>
                </a:cxn>
                <a:cxn ang="0">
                  <a:pos x="17" y="106"/>
                </a:cxn>
                <a:cxn ang="0">
                  <a:pos x="59" y="136"/>
                </a:cxn>
                <a:cxn ang="0">
                  <a:pos x="43" y="158"/>
                </a:cxn>
                <a:cxn ang="0">
                  <a:pos x="45" y="219"/>
                </a:cxn>
                <a:cxn ang="0">
                  <a:pos x="96" y="236"/>
                </a:cxn>
                <a:cxn ang="0">
                  <a:pos x="102" y="269"/>
                </a:cxn>
                <a:cxn ang="0">
                  <a:pos x="84" y="287"/>
                </a:cxn>
                <a:cxn ang="0">
                  <a:pos x="147" y="250"/>
                </a:cxn>
                <a:cxn ang="0">
                  <a:pos x="173" y="213"/>
                </a:cxn>
                <a:cxn ang="0">
                  <a:pos x="191" y="201"/>
                </a:cxn>
                <a:cxn ang="0">
                  <a:pos x="226" y="215"/>
                </a:cxn>
                <a:cxn ang="0">
                  <a:pos x="248" y="202"/>
                </a:cxn>
                <a:cxn ang="0">
                  <a:pos x="276" y="213"/>
                </a:cxn>
                <a:cxn ang="0">
                  <a:pos x="340" y="232"/>
                </a:cxn>
                <a:cxn ang="0">
                  <a:pos x="375" y="248"/>
                </a:cxn>
                <a:cxn ang="0">
                  <a:pos x="376" y="261"/>
                </a:cxn>
                <a:cxn ang="0">
                  <a:pos x="389" y="263"/>
                </a:cxn>
                <a:cxn ang="0">
                  <a:pos x="401" y="274"/>
                </a:cxn>
                <a:cxn ang="0">
                  <a:pos x="396" y="300"/>
                </a:cxn>
                <a:cxn ang="0">
                  <a:pos x="421" y="299"/>
                </a:cxn>
                <a:cxn ang="0">
                  <a:pos x="15" y="313"/>
                </a:cxn>
                <a:cxn ang="0">
                  <a:pos x="178" y="240"/>
                </a:cxn>
                <a:cxn ang="0">
                  <a:pos x="177" y="256"/>
                </a:cxn>
                <a:cxn ang="0">
                  <a:pos x="25" y="219"/>
                </a:cxn>
                <a:cxn ang="0">
                  <a:pos x="1094" y="443"/>
                </a:cxn>
                <a:cxn ang="0">
                  <a:pos x="1010" y="472"/>
                </a:cxn>
                <a:cxn ang="0">
                  <a:pos x="970" y="473"/>
                </a:cxn>
                <a:cxn ang="0">
                  <a:pos x="926" y="471"/>
                </a:cxn>
                <a:cxn ang="0">
                  <a:pos x="954" y="426"/>
                </a:cxn>
                <a:cxn ang="0">
                  <a:pos x="902" y="410"/>
                </a:cxn>
                <a:cxn ang="0">
                  <a:pos x="864" y="397"/>
                </a:cxn>
                <a:cxn ang="0">
                  <a:pos x="516" y="388"/>
                </a:cxn>
                <a:cxn ang="0">
                  <a:pos x="510" y="395"/>
                </a:cxn>
                <a:cxn ang="0">
                  <a:pos x="501" y="436"/>
                </a:cxn>
                <a:cxn ang="0">
                  <a:pos x="513" y="539"/>
                </a:cxn>
                <a:cxn ang="0">
                  <a:pos x="557" y="590"/>
                </a:cxn>
                <a:cxn ang="0">
                  <a:pos x="647" y="625"/>
                </a:cxn>
                <a:cxn ang="0">
                  <a:pos x="724" y="647"/>
                </a:cxn>
                <a:cxn ang="0">
                  <a:pos x="783" y="685"/>
                </a:cxn>
                <a:cxn ang="0">
                  <a:pos x="818" y="658"/>
                </a:cxn>
                <a:cxn ang="0">
                  <a:pos x="862" y="644"/>
                </a:cxn>
                <a:cxn ang="0">
                  <a:pos x="889" y="641"/>
                </a:cxn>
                <a:cxn ang="0">
                  <a:pos x="944" y="645"/>
                </a:cxn>
                <a:cxn ang="0">
                  <a:pos x="983" y="699"/>
                </a:cxn>
                <a:cxn ang="0">
                  <a:pos x="994" y="608"/>
                </a:cxn>
                <a:cxn ang="0">
                  <a:pos x="1036" y="571"/>
                </a:cxn>
                <a:cxn ang="0">
                  <a:pos x="1032" y="539"/>
                </a:cxn>
                <a:cxn ang="0">
                  <a:pos x="1049" y="541"/>
                </a:cxn>
                <a:cxn ang="0">
                  <a:pos x="1088" y="499"/>
                </a:cxn>
                <a:cxn ang="0">
                  <a:pos x="1102" y="475"/>
                </a:cxn>
                <a:cxn ang="0">
                  <a:pos x="1137" y="413"/>
                </a:cxn>
              </a:cxnLst>
              <a:rect l="0" t="0" r="r" b="b"/>
              <a:pathLst>
                <a:path w="1147" h="705">
                  <a:moveTo>
                    <a:pt x="431" y="286"/>
                  </a:moveTo>
                  <a:cubicBezTo>
                    <a:pt x="432" y="281"/>
                    <a:pt x="433" y="279"/>
                    <a:pt x="420" y="274"/>
                  </a:cubicBezTo>
                  <a:cubicBezTo>
                    <a:pt x="407" y="269"/>
                    <a:pt x="409" y="265"/>
                    <a:pt x="400" y="250"/>
                  </a:cubicBezTo>
                  <a:cubicBezTo>
                    <a:pt x="391" y="235"/>
                    <a:pt x="376" y="228"/>
                    <a:pt x="376" y="222"/>
                  </a:cubicBezTo>
                  <a:cubicBezTo>
                    <a:pt x="376" y="217"/>
                    <a:pt x="360" y="217"/>
                    <a:pt x="360" y="222"/>
                  </a:cubicBezTo>
                  <a:cubicBezTo>
                    <a:pt x="360" y="226"/>
                    <a:pt x="354" y="227"/>
                    <a:pt x="350" y="230"/>
                  </a:cubicBezTo>
                  <a:cubicBezTo>
                    <a:pt x="346" y="232"/>
                    <a:pt x="345" y="228"/>
                    <a:pt x="341" y="224"/>
                  </a:cubicBezTo>
                  <a:cubicBezTo>
                    <a:pt x="338" y="220"/>
                    <a:pt x="330" y="215"/>
                    <a:pt x="330" y="213"/>
                  </a:cubicBezTo>
                  <a:cubicBezTo>
                    <a:pt x="330" y="210"/>
                    <a:pt x="328" y="204"/>
                    <a:pt x="322" y="207"/>
                  </a:cubicBezTo>
                  <a:cubicBezTo>
                    <a:pt x="317" y="210"/>
                    <a:pt x="314" y="207"/>
                    <a:pt x="312" y="209"/>
                  </a:cubicBezTo>
                  <a:cubicBezTo>
                    <a:pt x="310" y="211"/>
                    <a:pt x="306" y="208"/>
                    <a:pt x="306" y="208"/>
                  </a:cubicBezTo>
                  <a:cubicBezTo>
                    <a:pt x="306" y="35"/>
                    <a:pt x="306" y="35"/>
                    <a:pt x="306" y="35"/>
                  </a:cubicBezTo>
                  <a:cubicBezTo>
                    <a:pt x="304" y="35"/>
                    <a:pt x="302" y="34"/>
                    <a:pt x="301" y="34"/>
                  </a:cubicBezTo>
                  <a:cubicBezTo>
                    <a:pt x="294" y="31"/>
                    <a:pt x="283" y="26"/>
                    <a:pt x="277" y="27"/>
                  </a:cubicBezTo>
                  <a:cubicBezTo>
                    <a:pt x="271" y="29"/>
                    <a:pt x="260" y="30"/>
                    <a:pt x="256" y="28"/>
                  </a:cubicBezTo>
                  <a:cubicBezTo>
                    <a:pt x="252" y="26"/>
                    <a:pt x="246" y="24"/>
                    <a:pt x="238" y="26"/>
                  </a:cubicBezTo>
                  <a:cubicBezTo>
                    <a:pt x="230" y="27"/>
                    <a:pt x="225" y="21"/>
                    <a:pt x="214" y="19"/>
                  </a:cubicBezTo>
                  <a:cubicBezTo>
                    <a:pt x="204" y="16"/>
                    <a:pt x="189" y="19"/>
                    <a:pt x="185" y="21"/>
                  </a:cubicBezTo>
                  <a:cubicBezTo>
                    <a:pt x="182" y="22"/>
                    <a:pt x="183" y="17"/>
                    <a:pt x="178" y="17"/>
                  </a:cubicBezTo>
                  <a:cubicBezTo>
                    <a:pt x="174" y="18"/>
                    <a:pt x="177" y="15"/>
                    <a:pt x="175" y="12"/>
                  </a:cubicBezTo>
                  <a:cubicBezTo>
                    <a:pt x="172" y="8"/>
                    <a:pt x="160" y="11"/>
                    <a:pt x="155" y="12"/>
                  </a:cubicBezTo>
                  <a:cubicBezTo>
                    <a:pt x="151" y="12"/>
                    <a:pt x="149" y="10"/>
                    <a:pt x="150" y="7"/>
                  </a:cubicBezTo>
                  <a:cubicBezTo>
                    <a:pt x="150" y="5"/>
                    <a:pt x="146" y="6"/>
                    <a:pt x="144" y="9"/>
                  </a:cubicBezTo>
                  <a:cubicBezTo>
                    <a:pt x="142" y="12"/>
                    <a:pt x="137" y="12"/>
                    <a:pt x="135" y="10"/>
                  </a:cubicBezTo>
                  <a:cubicBezTo>
                    <a:pt x="133" y="8"/>
                    <a:pt x="139" y="8"/>
                    <a:pt x="140" y="5"/>
                  </a:cubicBezTo>
                  <a:cubicBezTo>
                    <a:pt x="140" y="3"/>
                    <a:pt x="133" y="2"/>
                    <a:pt x="131" y="1"/>
                  </a:cubicBezTo>
                  <a:cubicBezTo>
                    <a:pt x="128" y="0"/>
                    <a:pt x="124" y="4"/>
                    <a:pt x="119" y="8"/>
                  </a:cubicBezTo>
                  <a:cubicBezTo>
                    <a:pt x="114" y="13"/>
                    <a:pt x="106" y="13"/>
                    <a:pt x="101" y="12"/>
                  </a:cubicBezTo>
                  <a:cubicBezTo>
                    <a:pt x="96" y="12"/>
                    <a:pt x="90" y="13"/>
                    <a:pt x="91" y="15"/>
                  </a:cubicBezTo>
                  <a:cubicBezTo>
                    <a:pt x="91" y="18"/>
                    <a:pt x="97" y="18"/>
                    <a:pt x="93" y="21"/>
                  </a:cubicBezTo>
                  <a:cubicBezTo>
                    <a:pt x="90" y="25"/>
                    <a:pt x="88" y="17"/>
                    <a:pt x="85" y="20"/>
                  </a:cubicBezTo>
                  <a:cubicBezTo>
                    <a:pt x="81" y="24"/>
                    <a:pt x="71" y="24"/>
                    <a:pt x="68" y="23"/>
                  </a:cubicBezTo>
                  <a:cubicBezTo>
                    <a:pt x="66" y="23"/>
                    <a:pt x="58" y="32"/>
                    <a:pt x="55" y="34"/>
                  </a:cubicBezTo>
                  <a:cubicBezTo>
                    <a:pt x="53" y="37"/>
                    <a:pt x="57" y="39"/>
                    <a:pt x="50" y="46"/>
                  </a:cubicBezTo>
                  <a:cubicBezTo>
                    <a:pt x="44" y="54"/>
                    <a:pt x="26" y="52"/>
                    <a:pt x="22" y="52"/>
                  </a:cubicBezTo>
                  <a:cubicBezTo>
                    <a:pt x="18" y="52"/>
                    <a:pt x="21" y="56"/>
                    <a:pt x="19" y="59"/>
                  </a:cubicBezTo>
                  <a:cubicBezTo>
                    <a:pt x="17" y="62"/>
                    <a:pt x="21" y="64"/>
                    <a:pt x="31" y="67"/>
                  </a:cubicBezTo>
                  <a:cubicBezTo>
                    <a:pt x="42" y="70"/>
                    <a:pt x="49" y="83"/>
                    <a:pt x="50" y="87"/>
                  </a:cubicBezTo>
                  <a:cubicBezTo>
                    <a:pt x="51" y="90"/>
                    <a:pt x="64" y="86"/>
                    <a:pt x="69" y="87"/>
                  </a:cubicBezTo>
                  <a:cubicBezTo>
                    <a:pt x="74" y="88"/>
                    <a:pt x="68" y="95"/>
                    <a:pt x="73" y="97"/>
                  </a:cubicBezTo>
                  <a:cubicBezTo>
                    <a:pt x="77" y="99"/>
                    <a:pt x="83" y="96"/>
                    <a:pt x="85" y="99"/>
                  </a:cubicBezTo>
                  <a:cubicBezTo>
                    <a:pt x="86" y="103"/>
                    <a:pt x="76" y="99"/>
                    <a:pt x="71" y="103"/>
                  </a:cubicBezTo>
                  <a:cubicBezTo>
                    <a:pt x="66" y="107"/>
                    <a:pt x="64" y="109"/>
                    <a:pt x="62" y="106"/>
                  </a:cubicBezTo>
                  <a:cubicBezTo>
                    <a:pt x="60" y="103"/>
                    <a:pt x="51" y="105"/>
                    <a:pt x="47" y="105"/>
                  </a:cubicBezTo>
                  <a:cubicBezTo>
                    <a:pt x="43" y="106"/>
                    <a:pt x="47" y="100"/>
                    <a:pt x="47" y="98"/>
                  </a:cubicBezTo>
                  <a:cubicBezTo>
                    <a:pt x="47" y="95"/>
                    <a:pt x="41" y="93"/>
                    <a:pt x="33" y="98"/>
                  </a:cubicBezTo>
                  <a:cubicBezTo>
                    <a:pt x="25" y="103"/>
                    <a:pt x="28" y="101"/>
                    <a:pt x="27" y="105"/>
                  </a:cubicBezTo>
                  <a:cubicBezTo>
                    <a:pt x="26" y="109"/>
                    <a:pt x="22" y="103"/>
                    <a:pt x="17" y="106"/>
                  </a:cubicBezTo>
                  <a:cubicBezTo>
                    <a:pt x="12" y="109"/>
                    <a:pt x="3" y="111"/>
                    <a:pt x="2" y="115"/>
                  </a:cubicBezTo>
                  <a:cubicBezTo>
                    <a:pt x="0" y="118"/>
                    <a:pt x="13" y="120"/>
                    <a:pt x="18" y="121"/>
                  </a:cubicBezTo>
                  <a:cubicBezTo>
                    <a:pt x="23" y="122"/>
                    <a:pt x="12" y="125"/>
                    <a:pt x="16" y="127"/>
                  </a:cubicBezTo>
                  <a:cubicBezTo>
                    <a:pt x="20" y="128"/>
                    <a:pt x="18" y="132"/>
                    <a:pt x="25" y="135"/>
                  </a:cubicBezTo>
                  <a:cubicBezTo>
                    <a:pt x="31" y="138"/>
                    <a:pt x="45" y="135"/>
                    <a:pt x="49" y="135"/>
                  </a:cubicBezTo>
                  <a:cubicBezTo>
                    <a:pt x="52" y="135"/>
                    <a:pt x="56" y="139"/>
                    <a:pt x="59" y="136"/>
                  </a:cubicBezTo>
                  <a:cubicBezTo>
                    <a:pt x="62" y="133"/>
                    <a:pt x="73" y="124"/>
                    <a:pt x="79" y="129"/>
                  </a:cubicBezTo>
                  <a:cubicBezTo>
                    <a:pt x="85" y="134"/>
                    <a:pt x="73" y="134"/>
                    <a:pt x="76" y="137"/>
                  </a:cubicBezTo>
                  <a:cubicBezTo>
                    <a:pt x="79" y="140"/>
                    <a:pt x="82" y="148"/>
                    <a:pt x="77" y="152"/>
                  </a:cubicBezTo>
                  <a:cubicBezTo>
                    <a:pt x="71" y="156"/>
                    <a:pt x="66" y="153"/>
                    <a:pt x="63" y="153"/>
                  </a:cubicBezTo>
                  <a:cubicBezTo>
                    <a:pt x="60" y="153"/>
                    <a:pt x="62" y="158"/>
                    <a:pt x="57" y="162"/>
                  </a:cubicBezTo>
                  <a:cubicBezTo>
                    <a:pt x="52" y="166"/>
                    <a:pt x="49" y="158"/>
                    <a:pt x="43" y="158"/>
                  </a:cubicBezTo>
                  <a:cubicBezTo>
                    <a:pt x="37" y="158"/>
                    <a:pt x="38" y="166"/>
                    <a:pt x="38" y="170"/>
                  </a:cubicBezTo>
                  <a:cubicBezTo>
                    <a:pt x="39" y="173"/>
                    <a:pt x="29" y="169"/>
                    <a:pt x="27" y="178"/>
                  </a:cubicBezTo>
                  <a:cubicBezTo>
                    <a:pt x="25" y="187"/>
                    <a:pt x="15" y="179"/>
                    <a:pt x="22" y="188"/>
                  </a:cubicBezTo>
                  <a:cubicBezTo>
                    <a:pt x="28" y="197"/>
                    <a:pt x="27" y="191"/>
                    <a:pt x="32" y="195"/>
                  </a:cubicBezTo>
                  <a:cubicBezTo>
                    <a:pt x="37" y="198"/>
                    <a:pt x="26" y="204"/>
                    <a:pt x="31" y="205"/>
                  </a:cubicBezTo>
                  <a:cubicBezTo>
                    <a:pt x="36" y="206"/>
                    <a:pt x="42" y="215"/>
                    <a:pt x="45" y="219"/>
                  </a:cubicBezTo>
                  <a:cubicBezTo>
                    <a:pt x="49" y="222"/>
                    <a:pt x="53" y="217"/>
                    <a:pt x="59" y="217"/>
                  </a:cubicBezTo>
                  <a:cubicBezTo>
                    <a:pt x="64" y="216"/>
                    <a:pt x="61" y="209"/>
                    <a:pt x="64" y="212"/>
                  </a:cubicBezTo>
                  <a:cubicBezTo>
                    <a:pt x="67" y="215"/>
                    <a:pt x="72" y="223"/>
                    <a:pt x="69" y="225"/>
                  </a:cubicBezTo>
                  <a:cubicBezTo>
                    <a:pt x="66" y="227"/>
                    <a:pt x="68" y="233"/>
                    <a:pt x="68" y="236"/>
                  </a:cubicBezTo>
                  <a:cubicBezTo>
                    <a:pt x="67" y="239"/>
                    <a:pt x="79" y="238"/>
                    <a:pt x="80" y="234"/>
                  </a:cubicBezTo>
                  <a:cubicBezTo>
                    <a:pt x="81" y="231"/>
                    <a:pt x="90" y="230"/>
                    <a:pt x="96" y="236"/>
                  </a:cubicBezTo>
                  <a:cubicBezTo>
                    <a:pt x="101" y="241"/>
                    <a:pt x="103" y="242"/>
                    <a:pt x="103" y="238"/>
                  </a:cubicBezTo>
                  <a:cubicBezTo>
                    <a:pt x="103" y="233"/>
                    <a:pt x="107" y="228"/>
                    <a:pt x="107" y="232"/>
                  </a:cubicBezTo>
                  <a:cubicBezTo>
                    <a:pt x="108" y="236"/>
                    <a:pt x="112" y="237"/>
                    <a:pt x="120" y="233"/>
                  </a:cubicBezTo>
                  <a:cubicBezTo>
                    <a:pt x="127" y="230"/>
                    <a:pt x="124" y="234"/>
                    <a:pt x="120" y="239"/>
                  </a:cubicBezTo>
                  <a:cubicBezTo>
                    <a:pt x="114" y="245"/>
                    <a:pt x="120" y="256"/>
                    <a:pt x="116" y="257"/>
                  </a:cubicBezTo>
                  <a:cubicBezTo>
                    <a:pt x="112" y="258"/>
                    <a:pt x="109" y="268"/>
                    <a:pt x="102" y="269"/>
                  </a:cubicBezTo>
                  <a:cubicBezTo>
                    <a:pt x="96" y="269"/>
                    <a:pt x="85" y="282"/>
                    <a:pt x="83" y="284"/>
                  </a:cubicBezTo>
                  <a:cubicBezTo>
                    <a:pt x="82" y="286"/>
                    <a:pt x="68" y="280"/>
                    <a:pt x="66" y="285"/>
                  </a:cubicBezTo>
                  <a:cubicBezTo>
                    <a:pt x="64" y="291"/>
                    <a:pt x="55" y="295"/>
                    <a:pt x="57" y="298"/>
                  </a:cubicBezTo>
                  <a:cubicBezTo>
                    <a:pt x="59" y="299"/>
                    <a:pt x="70" y="293"/>
                    <a:pt x="71" y="290"/>
                  </a:cubicBezTo>
                  <a:cubicBezTo>
                    <a:pt x="71" y="287"/>
                    <a:pt x="73" y="288"/>
                    <a:pt x="75" y="290"/>
                  </a:cubicBezTo>
                  <a:cubicBezTo>
                    <a:pt x="77" y="292"/>
                    <a:pt x="82" y="289"/>
                    <a:pt x="84" y="287"/>
                  </a:cubicBezTo>
                  <a:cubicBezTo>
                    <a:pt x="86" y="285"/>
                    <a:pt x="90" y="286"/>
                    <a:pt x="92" y="286"/>
                  </a:cubicBezTo>
                  <a:cubicBezTo>
                    <a:pt x="95" y="286"/>
                    <a:pt x="96" y="283"/>
                    <a:pt x="102" y="282"/>
                  </a:cubicBezTo>
                  <a:cubicBezTo>
                    <a:pt x="109" y="281"/>
                    <a:pt x="108" y="279"/>
                    <a:pt x="109" y="275"/>
                  </a:cubicBezTo>
                  <a:cubicBezTo>
                    <a:pt x="111" y="272"/>
                    <a:pt x="127" y="264"/>
                    <a:pt x="130" y="264"/>
                  </a:cubicBezTo>
                  <a:cubicBezTo>
                    <a:pt x="133" y="263"/>
                    <a:pt x="131" y="258"/>
                    <a:pt x="134" y="258"/>
                  </a:cubicBezTo>
                  <a:cubicBezTo>
                    <a:pt x="137" y="257"/>
                    <a:pt x="142" y="253"/>
                    <a:pt x="147" y="250"/>
                  </a:cubicBezTo>
                  <a:cubicBezTo>
                    <a:pt x="151" y="246"/>
                    <a:pt x="152" y="248"/>
                    <a:pt x="155" y="247"/>
                  </a:cubicBezTo>
                  <a:cubicBezTo>
                    <a:pt x="158" y="245"/>
                    <a:pt x="156" y="239"/>
                    <a:pt x="159" y="238"/>
                  </a:cubicBezTo>
                  <a:cubicBezTo>
                    <a:pt x="162" y="238"/>
                    <a:pt x="165" y="235"/>
                    <a:pt x="165" y="233"/>
                  </a:cubicBezTo>
                  <a:cubicBezTo>
                    <a:pt x="165" y="230"/>
                    <a:pt x="157" y="230"/>
                    <a:pt x="156" y="228"/>
                  </a:cubicBezTo>
                  <a:cubicBezTo>
                    <a:pt x="155" y="226"/>
                    <a:pt x="162" y="220"/>
                    <a:pt x="165" y="220"/>
                  </a:cubicBezTo>
                  <a:cubicBezTo>
                    <a:pt x="168" y="220"/>
                    <a:pt x="172" y="217"/>
                    <a:pt x="173" y="213"/>
                  </a:cubicBezTo>
                  <a:cubicBezTo>
                    <a:pt x="173" y="209"/>
                    <a:pt x="177" y="209"/>
                    <a:pt x="180" y="205"/>
                  </a:cubicBezTo>
                  <a:cubicBezTo>
                    <a:pt x="183" y="202"/>
                    <a:pt x="183" y="199"/>
                    <a:pt x="186" y="198"/>
                  </a:cubicBezTo>
                  <a:cubicBezTo>
                    <a:pt x="189" y="198"/>
                    <a:pt x="192" y="194"/>
                    <a:pt x="196" y="192"/>
                  </a:cubicBezTo>
                  <a:cubicBezTo>
                    <a:pt x="199" y="190"/>
                    <a:pt x="196" y="194"/>
                    <a:pt x="202" y="194"/>
                  </a:cubicBezTo>
                  <a:cubicBezTo>
                    <a:pt x="209" y="195"/>
                    <a:pt x="208" y="201"/>
                    <a:pt x="203" y="199"/>
                  </a:cubicBezTo>
                  <a:cubicBezTo>
                    <a:pt x="198" y="196"/>
                    <a:pt x="195" y="197"/>
                    <a:pt x="191" y="201"/>
                  </a:cubicBezTo>
                  <a:cubicBezTo>
                    <a:pt x="186" y="205"/>
                    <a:pt x="190" y="206"/>
                    <a:pt x="186" y="211"/>
                  </a:cubicBezTo>
                  <a:cubicBezTo>
                    <a:pt x="183" y="216"/>
                    <a:pt x="183" y="219"/>
                    <a:pt x="187" y="219"/>
                  </a:cubicBezTo>
                  <a:cubicBezTo>
                    <a:pt x="192" y="220"/>
                    <a:pt x="187" y="223"/>
                    <a:pt x="183" y="224"/>
                  </a:cubicBezTo>
                  <a:cubicBezTo>
                    <a:pt x="179" y="226"/>
                    <a:pt x="182" y="228"/>
                    <a:pt x="188" y="228"/>
                  </a:cubicBezTo>
                  <a:cubicBezTo>
                    <a:pt x="193" y="228"/>
                    <a:pt x="202" y="220"/>
                    <a:pt x="210" y="216"/>
                  </a:cubicBezTo>
                  <a:cubicBezTo>
                    <a:pt x="218" y="212"/>
                    <a:pt x="224" y="216"/>
                    <a:pt x="226" y="215"/>
                  </a:cubicBezTo>
                  <a:cubicBezTo>
                    <a:pt x="228" y="214"/>
                    <a:pt x="224" y="211"/>
                    <a:pt x="226" y="209"/>
                  </a:cubicBezTo>
                  <a:cubicBezTo>
                    <a:pt x="229" y="208"/>
                    <a:pt x="223" y="207"/>
                    <a:pt x="221" y="203"/>
                  </a:cubicBezTo>
                  <a:cubicBezTo>
                    <a:pt x="220" y="198"/>
                    <a:pt x="224" y="201"/>
                    <a:pt x="225" y="197"/>
                  </a:cubicBezTo>
                  <a:cubicBezTo>
                    <a:pt x="226" y="193"/>
                    <a:pt x="229" y="195"/>
                    <a:pt x="231" y="197"/>
                  </a:cubicBezTo>
                  <a:cubicBezTo>
                    <a:pt x="234" y="198"/>
                    <a:pt x="237" y="195"/>
                    <a:pt x="240" y="200"/>
                  </a:cubicBezTo>
                  <a:cubicBezTo>
                    <a:pt x="242" y="204"/>
                    <a:pt x="244" y="198"/>
                    <a:pt x="248" y="202"/>
                  </a:cubicBezTo>
                  <a:cubicBezTo>
                    <a:pt x="252" y="205"/>
                    <a:pt x="248" y="204"/>
                    <a:pt x="243" y="205"/>
                  </a:cubicBezTo>
                  <a:cubicBezTo>
                    <a:pt x="239" y="206"/>
                    <a:pt x="241" y="212"/>
                    <a:pt x="245" y="209"/>
                  </a:cubicBezTo>
                  <a:cubicBezTo>
                    <a:pt x="248" y="207"/>
                    <a:pt x="251" y="205"/>
                    <a:pt x="254" y="208"/>
                  </a:cubicBezTo>
                  <a:cubicBezTo>
                    <a:pt x="257" y="210"/>
                    <a:pt x="258" y="209"/>
                    <a:pt x="260" y="207"/>
                  </a:cubicBezTo>
                  <a:cubicBezTo>
                    <a:pt x="263" y="204"/>
                    <a:pt x="263" y="207"/>
                    <a:pt x="263" y="209"/>
                  </a:cubicBezTo>
                  <a:cubicBezTo>
                    <a:pt x="263" y="211"/>
                    <a:pt x="268" y="212"/>
                    <a:pt x="276" y="213"/>
                  </a:cubicBezTo>
                  <a:cubicBezTo>
                    <a:pt x="283" y="214"/>
                    <a:pt x="297" y="212"/>
                    <a:pt x="300" y="212"/>
                  </a:cubicBezTo>
                  <a:cubicBezTo>
                    <a:pt x="304" y="212"/>
                    <a:pt x="302" y="217"/>
                    <a:pt x="310" y="219"/>
                  </a:cubicBezTo>
                  <a:cubicBezTo>
                    <a:pt x="318" y="220"/>
                    <a:pt x="320" y="211"/>
                    <a:pt x="324" y="214"/>
                  </a:cubicBezTo>
                  <a:cubicBezTo>
                    <a:pt x="328" y="218"/>
                    <a:pt x="324" y="219"/>
                    <a:pt x="322" y="221"/>
                  </a:cubicBezTo>
                  <a:cubicBezTo>
                    <a:pt x="319" y="224"/>
                    <a:pt x="324" y="224"/>
                    <a:pt x="327" y="225"/>
                  </a:cubicBezTo>
                  <a:cubicBezTo>
                    <a:pt x="330" y="227"/>
                    <a:pt x="337" y="229"/>
                    <a:pt x="340" y="232"/>
                  </a:cubicBezTo>
                  <a:cubicBezTo>
                    <a:pt x="344" y="235"/>
                    <a:pt x="346" y="239"/>
                    <a:pt x="354" y="243"/>
                  </a:cubicBezTo>
                  <a:cubicBezTo>
                    <a:pt x="362" y="247"/>
                    <a:pt x="354" y="233"/>
                    <a:pt x="360" y="237"/>
                  </a:cubicBezTo>
                  <a:cubicBezTo>
                    <a:pt x="366" y="242"/>
                    <a:pt x="364" y="237"/>
                    <a:pt x="369" y="242"/>
                  </a:cubicBezTo>
                  <a:cubicBezTo>
                    <a:pt x="374" y="246"/>
                    <a:pt x="372" y="240"/>
                    <a:pt x="370" y="232"/>
                  </a:cubicBezTo>
                  <a:cubicBezTo>
                    <a:pt x="368" y="225"/>
                    <a:pt x="372" y="230"/>
                    <a:pt x="375" y="233"/>
                  </a:cubicBezTo>
                  <a:cubicBezTo>
                    <a:pt x="377" y="237"/>
                    <a:pt x="377" y="244"/>
                    <a:pt x="375" y="248"/>
                  </a:cubicBezTo>
                  <a:cubicBezTo>
                    <a:pt x="374" y="253"/>
                    <a:pt x="366" y="249"/>
                    <a:pt x="367" y="246"/>
                  </a:cubicBezTo>
                  <a:cubicBezTo>
                    <a:pt x="368" y="244"/>
                    <a:pt x="360" y="245"/>
                    <a:pt x="359" y="248"/>
                  </a:cubicBezTo>
                  <a:cubicBezTo>
                    <a:pt x="359" y="252"/>
                    <a:pt x="365" y="259"/>
                    <a:pt x="369" y="259"/>
                  </a:cubicBezTo>
                  <a:cubicBezTo>
                    <a:pt x="373" y="260"/>
                    <a:pt x="370" y="266"/>
                    <a:pt x="372" y="267"/>
                  </a:cubicBezTo>
                  <a:cubicBezTo>
                    <a:pt x="376" y="268"/>
                    <a:pt x="375" y="275"/>
                    <a:pt x="377" y="274"/>
                  </a:cubicBezTo>
                  <a:cubicBezTo>
                    <a:pt x="379" y="273"/>
                    <a:pt x="379" y="265"/>
                    <a:pt x="376" y="261"/>
                  </a:cubicBezTo>
                  <a:cubicBezTo>
                    <a:pt x="374" y="258"/>
                    <a:pt x="375" y="253"/>
                    <a:pt x="378" y="254"/>
                  </a:cubicBezTo>
                  <a:cubicBezTo>
                    <a:pt x="381" y="255"/>
                    <a:pt x="378" y="260"/>
                    <a:pt x="380" y="262"/>
                  </a:cubicBezTo>
                  <a:cubicBezTo>
                    <a:pt x="381" y="264"/>
                    <a:pt x="383" y="260"/>
                    <a:pt x="386" y="258"/>
                  </a:cubicBezTo>
                  <a:cubicBezTo>
                    <a:pt x="390" y="256"/>
                    <a:pt x="385" y="250"/>
                    <a:pt x="386" y="247"/>
                  </a:cubicBezTo>
                  <a:cubicBezTo>
                    <a:pt x="387" y="244"/>
                    <a:pt x="391" y="250"/>
                    <a:pt x="393" y="255"/>
                  </a:cubicBezTo>
                  <a:cubicBezTo>
                    <a:pt x="394" y="260"/>
                    <a:pt x="389" y="260"/>
                    <a:pt x="389" y="263"/>
                  </a:cubicBezTo>
                  <a:cubicBezTo>
                    <a:pt x="389" y="266"/>
                    <a:pt x="384" y="264"/>
                    <a:pt x="383" y="266"/>
                  </a:cubicBezTo>
                  <a:cubicBezTo>
                    <a:pt x="381" y="267"/>
                    <a:pt x="382" y="277"/>
                    <a:pt x="384" y="278"/>
                  </a:cubicBezTo>
                  <a:cubicBezTo>
                    <a:pt x="386" y="278"/>
                    <a:pt x="387" y="269"/>
                    <a:pt x="389" y="274"/>
                  </a:cubicBezTo>
                  <a:cubicBezTo>
                    <a:pt x="390" y="278"/>
                    <a:pt x="395" y="268"/>
                    <a:pt x="396" y="272"/>
                  </a:cubicBezTo>
                  <a:cubicBezTo>
                    <a:pt x="397" y="276"/>
                    <a:pt x="403" y="281"/>
                    <a:pt x="405" y="280"/>
                  </a:cubicBezTo>
                  <a:cubicBezTo>
                    <a:pt x="408" y="279"/>
                    <a:pt x="404" y="274"/>
                    <a:pt x="401" y="274"/>
                  </a:cubicBezTo>
                  <a:cubicBezTo>
                    <a:pt x="397" y="274"/>
                    <a:pt x="398" y="268"/>
                    <a:pt x="401" y="268"/>
                  </a:cubicBezTo>
                  <a:cubicBezTo>
                    <a:pt x="404" y="268"/>
                    <a:pt x="410" y="276"/>
                    <a:pt x="410" y="279"/>
                  </a:cubicBezTo>
                  <a:cubicBezTo>
                    <a:pt x="410" y="282"/>
                    <a:pt x="407" y="282"/>
                    <a:pt x="404" y="285"/>
                  </a:cubicBezTo>
                  <a:cubicBezTo>
                    <a:pt x="401" y="288"/>
                    <a:pt x="398" y="280"/>
                    <a:pt x="394" y="280"/>
                  </a:cubicBezTo>
                  <a:cubicBezTo>
                    <a:pt x="391" y="280"/>
                    <a:pt x="394" y="285"/>
                    <a:pt x="396" y="289"/>
                  </a:cubicBezTo>
                  <a:cubicBezTo>
                    <a:pt x="397" y="292"/>
                    <a:pt x="392" y="297"/>
                    <a:pt x="396" y="300"/>
                  </a:cubicBezTo>
                  <a:cubicBezTo>
                    <a:pt x="400" y="303"/>
                    <a:pt x="399" y="298"/>
                    <a:pt x="400" y="296"/>
                  </a:cubicBezTo>
                  <a:cubicBezTo>
                    <a:pt x="401" y="294"/>
                    <a:pt x="404" y="297"/>
                    <a:pt x="406" y="298"/>
                  </a:cubicBezTo>
                  <a:cubicBezTo>
                    <a:pt x="408" y="300"/>
                    <a:pt x="409" y="294"/>
                    <a:pt x="409" y="292"/>
                  </a:cubicBezTo>
                  <a:cubicBezTo>
                    <a:pt x="409" y="290"/>
                    <a:pt x="412" y="291"/>
                    <a:pt x="414" y="294"/>
                  </a:cubicBezTo>
                  <a:cubicBezTo>
                    <a:pt x="416" y="297"/>
                    <a:pt x="417" y="291"/>
                    <a:pt x="420" y="291"/>
                  </a:cubicBezTo>
                  <a:cubicBezTo>
                    <a:pt x="423" y="292"/>
                    <a:pt x="421" y="297"/>
                    <a:pt x="421" y="299"/>
                  </a:cubicBezTo>
                  <a:cubicBezTo>
                    <a:pt x="421" y="302"/>
                    <a:pt x="426" y="297"/>
                    <a:pt x="425" y="300"/>
                  </a:cubicBezTo>
                  <a:cubicBezTo>
                    <a:pt x="425" y="300"/>
                    <a:pt x="425" y="301"/>
                    <a:pt x="425" y="301"/>
                  </a:cubicBezTo>
                  <a:cubicBezTo>
                    <a:pt x="428" y="299"/>
                    <a:pt x="431" y="297"/>
                    <a:pt x="433" y="296"/>
                  </a:cubicBezTo>
                  <a:cubicBezTo>
                    <a:pt x="438" y="292"/>
                    <a:pt x="429" y="290"/>
                    <a:pt x="431" y="286"/>
                  </a:cubicBezTo>
                  <a:close/>
                  <a:moveTo>
                    <a:pt x="9" y="321"/>
                  </a:moveTo>
                  <a:cubicBezTo>
                    <a:pt x="15" y="319"/>
                    <a:pt x="17" y="316"/>
                    <a:pt x="15" y="313"/>
                  </a:cubicBezTo>
                  <a:cubicBezTo>
                    <a:pt x="12" y="310"/>
                    <a:pt x="4" y="323"/>
                    <a:pt x="9" y="321"/>
                  </a:cubicBezTo>
                  <a:close/>
                  <a:moveTo>
                    <a:pt x="51" y="299"/>
                  </a:moveTo>
                  <a:cubicBezTo>
                    <a:pt x="46" y="297"/>
                    <a:pt x="31" y="305"/>
                    <a:pt x="36" y="306"/>
                  </a:cubicBezTo>
                  <a:cubicBezTo>
                    <a:pt x="40" y="307"/>
                    <a:pt x="41" y="303"/>
                    <a:pt x="45" y="303"/>
                  </a:cubicBezTo>
                  <a:cubicBezTo>
                    <a:pt x="49" y="303"/>
                    <a:pt x="57" y="301"/>
                    <a:pt x="51" y="299"/>
                  </a:cubicBezTo>
                  <a:close/>
                  <a:moveTo>
                    <a:pt x="178" y="240"/>
                  </a:moveTo>
                  <a:cubicBezTo>
                    <a:pt x="178" y="237"/>
                    <a:pt x="174" y="237"/>
                    <a:pt x="169" y="243"/>
                  </a:cubicBezTo>
                  <a:cubicBezTo>
                    <a:pt x="164" y="249"/>
                    <a:pt x="160" y="252"/>
                    <a:pt x="159" y="255"/>
                  </a:cubicBezTo>
                  <a:cubicBezTo>
                    <a:pt x="159" y="257"/>
                    <a:pt x="153" y="254"/>
                    <a:pt x="151" y="258"/>
                  </a:cubicBezTo>
                  <a:cubicBezTo>
                    <a:pt x="149" y="261"/>
                    <a:pt x="152" y="269"/>
                    <a:pt x="156" y="266"/>
                  </a:cubicBezTo>
                  <a:cubicBezTo>
                    <a:pt x="159" y="264"/>
                    <a:pt x="160" y="266"/>
                    <a:pt x="162" y="266"/>
                  </a:cubicBezTo>
                  <a:cubicBezTo>
                    <a:pt x="164" y="266"/>
                    <a:pt x="174" y="259"/>
                    <a:pt x="177" y="256"/>
                  </a:cubicBezTo>
                  <a:cubicBezTo>
                    <a:pt x="179" y="252"/>
                    <a:pt x="173" y="251"/>
                    <a:pt x="172" y="249"/>
                  </a:cubicBezTo>
                  <a:cubicBezTo>
                    <a:pt x="172" y="247"/>
                    <a:pt x="178" y="247"/>
                    <a:pt x="180" y="245"/>
                  </a:cubicBezTo>
                  <a:cubicBezTo>
                    <a:pt x="183" y="244"/>
                    <a:pt x="178" y="243"/>
                    <a:pt x="178" y="240"/>
                  </a:cubicBezTo>
                  <a:close/>
                  <a:moveTo>
                    <a:pt x="19" y="210"/>
                  </a:moveTo>
                  <a:cubicBezTo>
                    <a:pt x="18" y="206"/>
                    <a:pt x="8" y="210"/>
                    <a:pt x="9" y="214"/>
                  </a:cubicBezTo>
                  <a:cubicBezTo>
                    <a:pt x="10" y="218"/>
                    <a:pt x="20" y="220"/>
                    <a:pt x="25" y="219"/>
                  </a:cubicBezTo>
                  <a:cubicBezTo>
                    <a:pt x="28" y="217"/>
                    <a:pt x="30" y="213"/>
                    <a:pt x="27" y="211"/>
                  </a:cubicBezTo>
                  <a:cubicBezTo>
                    <a:pt x="24" y="208"/>
                    <a:pt x="19" y="214"/>
                    <a:pt x="19" y="210"/>
                  </a:cubicBezTo>
                  <a:close/>
                  <a:moveTo>
                    <a:pt x="1137" y="413"/>
                  </a:moveTo>
                  <a:cubicBezTo>
                    <a:pt x="1137" y="410"/>
                    <a:pt x="1127" y="412"/>
                    <a:pt x="1122" y="409"/>
                  </a:cubicBezTo>
                  <a:cubicBezTo>
                    <a:pt x="1117" y="405"/>
                    <a:pt x="1109" y="422"/>
                    <a:pt x="1108" y="429"/>
                  </a:cubicBezTo>
                  <a:cubicBezTo>
                    <a:pt x="1106" y="436"/>
                    <a:pt x="1094" y="443"/>
                    <a:pt x="1094" y="443"/>
                  </a:cubicBezTo>
                  <a:cubicBezTo>
                    <a:pt x="1094" y="443"/>
                    <a:pt x="1058" y="444"/>
                    <a:pt x="1055" y="444"/>
                  </a:cubicBezTo>
                  <a:cubicBezTo>
                    <a:pt x="1053" y="444"/>
                    <a:pt x="1045" y="451"/>
                    <a:pt x="1040" y="455"/>
                  </a:cubicBezTo>
                  <a:cubicBezTo>
                    <a:pt x="1040" y="455"/>
                    <a:pt x="1040" y="455"/>
                    <a:pt x="1040" y="456"/>
                  </a:cubicBezTo>
                  <a:cubicBezTo>
                    <a:pt x="1044" y="462"/>
                    <a:pt x="1031" y="466"/>
                    <a:pt x="1018" y="467"/>
                  </a:cubicBezTo>
                  <a:cubicBezTo>
                    <a:pt x="1015" y="467"/>
                    <a:pt x="1012" y="467"/>
                    <a:pt x="1009" y="467"/>
                  </a:cubicBezTo>
                  <a:cubicBezTo>
                    <a:pt x="1010" y="469"/>
                    <a:pt x="1010" y="471"/>
                    <a:pt x="1010" y="472"/>
                  </a:cubicBezTo>
                  <a:cubicBezTo>
                    <a:pt x="1010" y="473"/>
                    <a:pt x="1009" y="474"/>
                    <a:pt x="1007" y="475"/>
                  </a:cubicBezTo>
                  <a:cubicBezTo>
                    <a:pt x="1005" y="479"/>
                    <a:pt x="989" y="486"/>
                    <a:pt x="981" y="491"/>
                  </a:cubicBezTo>
                  <a:cubicBezTo>
                    <a:pt x="971" y="496"/>
                    <a:pt x="958" y="493"/>
                    <a:pt x="958" y="486"/>
                  </a:cubicBezTo>
                  <a:cubicBezTo>
                    <a:pt x="958" y="478"/>
                    <a:pt x="965" y="480"/>
                    <a:pt x="967" y="483"/>
                  </a:cubicBezTo>
                  <a:cubicBezTo>
                    <a:pt x="967" y="484"/>
                    <a:pt x="969" y="483"/>
                    <a:pt x="971" y="482"/>
                  </a:cubicBezTo>
                  <a:cubicBezTo>
                    <a:pt x="969" y="479"/>
                    <a:pt x="969" y="476"/>
                    <a:pt x="970" y="473"/>
                  </a:cubicBezTo>
                  <a:cubicBezTo>
                    <a:pt x="967" y="472"/>
                    <a:pt x="971" y="460"/>
                    <a:pt x="965" y="459"/>
                  </a:cubicBezTo>
                  <a:cubicBezTo>
                    <a:pt x="959" y="457"/>
                    <a:pt x="952" y="467"/>
                    <a:pt x="953" y="461"/>
                  </a:cubicBezTo>
                  <a:cubicBezTo>
                    <a:pt x="954" y="454"/>
                    <a:pt x="963" y="449"/>
                    <a:pt x="958" y="440"/>
                  </a:cubicBezTo>
                  <a:cubicBezTo>
                    <a:pt x="952" y="432"/>
                    <a:pt x="942" y="432"/>
                    <a:pt x="940" y="438"/>
                  </a:cubicBezTo>
                  <a:cubicBezTo>
                    <a:pt x="938" y="445"/>
                    <a:pt x="931" y="442"/>
                    <a:pt x="929" y="447"/>
                  </a:cubicBezTo>
                  <a:cubicBezTo>
                    <a:pt x="926" y="452"/>
                    <a:pt x="924" y="463"/>
                    <a:pt x="926" y="471"/>
                  </a:cubicBezTo>
                  <a:cubicBezTo>
                    <a:pt x="928" y="479"/>
                    <a:pt x="925" y="483"/>
                    <a:pt x="918" y="487"/>
                  </a:cubicBezTo>
                  <a:cubicBezTo>
                    <a:pt x="910" y="492"/>
                    <a:pt x="906" y="480"/>
                    <a:pt x="909" y="466"/>
                  </a:cubicBezTo>
                  <a:cubicBezTo>
                    <a:pt x="911" y="456"/>
                    <a:pt x="917" y="446"/>
                    <a:pt x="912" y="446"/>
                  </a:cubicBezTo>
                  <a:cubicBezTo>
                    <a:pt x="907" y="446"/>
                    <a:pt x="918" y="434"/>
                    <a:pt x="929" y="432"/>
                  </a:cubicBezTo>
                  <a:cubicBezTo>
                    <a:pt x="939" y="429"/>
                    <a:pt x="952" y="430"/>
                    <a:pt x="952" y="427"/>
                  </a:cubicBezTo>
                  <a:cubicBezTo>
                    <a:pt x="952" y="426"/>
                    <a:pt x="953" y="426"/>
                    <a:pt x="954" y="426"/>
                  </a:cubicBezTo>
                  <a:cubicBezTo>
                    <a:pt x="951" y="424"/>
                    <a:pt x="949" y="422"/>
                    <a:pt x="947" y="421"/>
                  </a:cubicBezTo>
                  <a:cubicBezTo>
                    <a:pt x="947" y="422"/>
                    <a:pt x="947" y="422"/>
                    <a:pt x="946" y="423"/>
                  </a:cubicBezTo>
                  <a:cubicBezTo>
                    <a:pt x="942" y="426"/>
                    <a:pt x="943" y="419"/>
                    <a:pt x="935" y="419"/>
                  </a:cubicBezTo>
                  <a:cubicBezTo>
                    <a:pt x="928" y="419"/>
                    <a:pt x="920" y="426"/>
                    <a:pt x="914" y="423"/>
                  </a:cubicBezTo>
                  <a:cubicBezTo>
                    <a:pt x="908" y="420"/>
                    <a:pt x="911" y="416"/>
                    <a:pt x="906" y="416"/>
                  </a:cubicBezTo>
                  <a:cubicBezTo>
                    <a:pt x="900" y="416"/>
                    <a:pt x="910" y="405"/>
                    <a:pt x="902" y="410"/>
                  </a:cubicBezTo>
                  <a:cubicBezTo>
                    <a:pt x="894" y="414"/>
                    <a:pt x="882" y="425"/>
                    <a:pt x="876" y="420"/>
                  </a:cubicBezTo>
                  <a:cubicBezTo>
                    <a:pt x="871" y="415"/>
                    <a:pt x="866" y="422"/>
                    <a:pt x="862" y="418"/>
                  </a:cubicBezTo>
                  <a:cubicBezTo>
                    <a:pt x="858" y="414"/>
                    <a:pt x="876" y="403"/>
                    <a:pt x="884" y="403"/>
                  </a:cubicBezTo>
                  <a:cubicBezTo>
                    <a:pt x="886" y="403"/>
                    <a:pt x="888" y="402"/>
                    <a:pt x="890" y="401"/>
                  </a:cubicBezTo>
                  <a:cubicBezTo>
                    <a:pt x="886" y="399"/>
                    <a:pt x="876" y="396"/>
                    <a:pt x="874" y="399"/>
                  </a:cubicBezTo>
                  <a:cubicBezTo>
                    <a:pt x="871" y="402"/>
                    <a:pt x="867" y="400"/>
                    <a:pt x="864" y="397"/>
                  </a:cubicBezTo>
                  <a:cubicBezTo>
                    <a:pt x="862" y="394"/>
                    <a:pt x="859" y="398"/>
                    <a:pt x="855" y="393"/>
                  </a:cubicBezTo>
                  <a:cubicBezTo>
                    <a:pt x="851" y="389"/>
                    <a:pt x="847" y="392"/>
                    <a:pt x="845" y="393"/>
                  </a:cubicBezTo>
                  <a:cubicBezTo>
                    <a:pt x="842" y="394"/>
                    <a:pt x="839" y="391"/>
                    <a:pt x="835" y="390"/>
                  </a:cubicBezTo>
                  <a:cubicBezTo>
                    <a:pt x="831" y="388"/>
                    <a:pt x="834" y="384"/>
                    <a:pt x="830" y="381"/>
                  </a:cubicBezTo>
                  <a:cubicBezTo>
                    <a:pt x="827" y="378"/>
                    <a:pt x="826" y="386"/>
                    <a:pt x="826" y="386"/>
                  </a:cubicBezTo>
                  <a:cubicBezTo>
                    <a:pt x="516" y="388"/>
                    <a:pt x="516" y="388"/>
                    <a:pt x="516" y="388"/>
                  </a:cubicBezTo>
                  <a:cubicBezTo>
                    <a:pt x="516" y="388"/>
                    <a:pt x="516" y="389"/>
                    <a:pt x="517" y="389"/>
                  </a:cubicBezTo>
                  <a:cubicBezTo>
                    <a:pt x="521" y="393"/>
                    <a:pt x="518" y="396"/>
                    <a:pt x="519" y="401"/>
                  </a:cubicBezTo>
                  <a:cubicBezTo>
                    <a:pt x="520" y="406"/>
                    <a:pt x="519" y="412"/>
                    <a:pt x="515" y="412"/>
                  </a:cubicBezTo>
                  <a:cubicBezTo>
                    <a:pt x="512" y="412"/>
                    <a:pt x="511" y="408"/>
                    <a:pt x="514" y="407"/>
                  </a:cubicBezTo>
                  <a:cubicBezTo>
                    <a:pt x="517" y="405"/>
                    <a:pt x="515" y="400"/>
                    <a:pt x="512" y="400"/>
                  </a:cubicBezTo>
                  <a:cubicBezTo>
                    <a:pt x="511" y="400"/>
                    <a:pt x="510" y="398"/>
                    <a:pt x="510" y="395"/>
                  </a:cubicBezTo>
                  <a:cubicBezTo>
                    <a:pt x="505" y="397"/>
                    <a:pt x="499" y="396"/>
                    <a:pt x="492" y="395"/>
                  </a:cubicBezTo>
                  <a:cubicBezTo>
                    <a:pt x="492" y="396"/>
                    <a:pt x="493" y="396"/>
                    <a:pt x="493" y="396"/>
                  </a:cubicBezTo>
                  <a:cubicBezTo>
                    <a:pt x="493" y="399"/>
                    <a:pt x="494" y="406"/>
                    <a:pt x="498" y="411"/>
                  </a:cubicBezTo>
                  <a:cubicBezTo>
                    <a:pt x="502" y="417"/>
                    <a:pt x="500" y="420"/>
                    <a:pt x="503" y="422"/>
                  </a:cubicBezTo>
                  <a:cubicBezTo>
                    <a:pt x="507" y="424"/>
                    <a:pt x="507" y="426"/>
                    <a:pt x="503" y="426"/>
                  </a:cubicBezTo>
                  <a:cubicBezTo>
                    <a:pt x="500" y="425"/>
                    <a:pt x="502" y="428"/>
                    <a:pt x="501" y="436"/>
                  </a:cubicBezTo>
                  <a:cubicBezTo>
                    <a:pt x="500" y="443"/>
                    <a:pt x="500" y="459"/>
                    <a:pt x="499" y="464"/>
                  </a:cubicBezTo>
                  <a:cubicBezTo>
                    <a:pt x="499" y="468"/>
                    <a:pt x="493" y="476"/>
                    <a:pt x="496" y="481"/>
                  </a:cubicBezTo>
                  <a:cubicBezTo>
                    <a:pt x="500" y="486"/>
                    <a:pt x="502" y="493"/>
                    <a:pt x="500" y="499"/>
                  </a:cubicBezTo>
                  <a:cubicBezTo>
                    <a:pt x="498" y="506"/>
                    <a:pt x="499" y="509"/>
                    <a:pt x="501" y="514"/>
                  </a:cubicBezTo>
                  <a:cubicBezTo>
                    <a:pt x="504" y="519"/>
                    <a:pt x="502" y="527"/>
                    <a:pt x="505" y="529"/>
                  </a:cubicBezTo>
                  <a:cubicBezTo>
                    <a:pt x="508" y="531"/>
                    <a:pt x="511" y="534"/>
                    <a:pt x="513" y="539"/>
                  </a:cubicBezTo>
                  <a:cubicBezTo>
                    <a:pt x="516" y="543"/>
                    <a:pt x="519" y="540"/>
                    <a:pt x="519" y="545"/>
                  </a:cubicBezTo>
                  <a:cubicBezTo>
                    <a:pt x="520" y="549"/>
                    <a:pt x="520" y="550"/>
                    <a:pt x="524" y="552"/>
                  </a:cubicBezTo>
                  <a:cubicBezTo>
                    <a:pt x="528" y="554"/>
                    <a:pt x="525" y="558"/>
                    <a:pt x="525" y="561"/>
                  </a:cubicBezTo>
                  <a:cubicBezTo>
                    <a:pt x="525" y="563"/>
                    <a:pt x="530" y="568"/>
                    <a:pt x="537" y="573"/>
                  </a:cubicBezTo>
                  <a:cubicBezTo>
                    <a:pt x="543" y="579"/>
                    <a:pt x="538" y="584"/>
                    <a:pt x="543" y="584"/>
                  </a:cubicBezTo>
                  <a:cubicBezTo>
                    <a:pt x="547" y="584"/>
                    <a:pt x="552" y="587"/>
                    <a:pt x="557" y="590"/>
                  </a:cubicBezTo>
                  <a:cubicBezTo>
                    <a:pt x="561" y="593"/>
                    <a:pt x="563" y="591"/>
                    <a:pt x="566" y="592"/>
                  </a:cubicBezTo>
                  <a:cubicBezTo>
                    <a:pt x="569" y="592"/>
                    <a:pt x="575" y="599"/>
                    <a:pt x="577" y="604"/>
                  </a:cubicBezTo>
                  <a:cubicBezTo>
                    <a:pt x="577" y="606"/>
                    <a:pt x="578" y="609"/>
                    <a:pt x="579" y="611"/>
                  </a:cubicBezTo>
                  <a:cubicBezTo>
                    <a:pt x="605" y="608"/>
                    <a:pt x="605" y="608"/>
                    <a:pt x="605" y="608"/>
                  </a:cubicBezTo>
                  <a:cubicBezTo>
                    <a:pt x="605" y="608"/>
                    <a:pt x="613" y="613"/>
                    <a:pt x="618" y="614"/>
                  </a:cubicBezTo>
                  <a:cubicBezTo>
                    <a:pt x="622" y="615"/>
                    <a:pt x="647" y="625"/>
                    <a:pt x="647" y="625"/>
                  </a:cubicBezTo>
                  <a:cubicBezTo>
                    <a:pt x="679" y="624"/>
                    <a:pt x="679" y="624"/>
                    <a:pt x="679" y="624"/>
                  </a:cubicBezTo>
                  <a:cubicBezTo>
                    <a:pt x="683" y="619"/>
                    <a:pt x="683" y="619"/>
                    <a:pt x="683" y="619"/>
                  </a:cubicBezTo>
                  <a:cubicBezTo>
                    <a:pt x="700" y="619"/>
                    <a:pt x="700" y="619"/>
                    <a:pt x="700" y="619"/>
                  </a:cubicBezTo>
                  <a:cubicBezTo>
                    <a:pt x="700" y="619"/>
                    <a:pt x="711" y="630"/>
                    <a:pt x="713" y="631"/>
                  </a:cubicBezTo>
                  <a:cubicBezTo>
                    <a:pt x="715" y="632"/>
                    <a:pt x="720" y="637"/>
                    <a:pt x="720" y="640"/>
                  </a:cubicBezTo>
                  <a:cubicBezTo>
                    <a:pt x="720" y="643"/>
                    <a:pt x="722" y="646"/>
                    <a:pt x="724" y="647"/>
                  </a:cubicBezTo>
                  <a:cubicBezTo>
                    <a:pt x="727" y="648"/>
                    <a:pt x="736" y="654"/>
                    <a:pt x="737" y="654"/>
                  </a:cubicBezTo>
                  <a:cubicBezTo>
                    <a:pt x="739" y="653"/>
                    <a:pt x="741" y="643"/>
                    <a:pt x="746" y="643"/>
                  </a:cubicBezTo>
                  <a:cubicBezTo>
                    <a:pt x="751" y="644"/>
                    <a:pt x="764" y="647"/>
                    <a:pt x="766" y="655"/>
                  </a:cubicBezTo>
                  <a:cubicBezTo>
                    <a:pt x="768" y="662"/>
                    <a:pt x="775" y="668"/>
                    <a:pt x="777" y="670"/>
                  </a:cubicBezTo>
                  <a:cubicBezTo>
                    <a:pt x="779" y="672"/>
                    <a:pt x="778" y="676"/>
                    <a:pt x="779" y="679"/>
                  </a:cubicBezTo>
                  <a:cubicBezTo>
                    <a:pt x="781" y="681"/>
                    <a:pt x="781" y="685"/>
                    <a:pt x="783" y="685"/>
                  </a:cubicBezTo>
                  <a:cubicBezTo>
                    <a:pt x="785" y="685"/>
                    <a:pt x="794" y="691"/>
                    <a:pt x="798" y="691"/>
                  </a:cubicBezTo>
                  <a:cubicBezTo>
                    <a:pt x="800" y="691"/>
                    <a:pt x="801" y="692"/>
                    <a:pt x="803" y="693"/>
                  </a:cubicBezTo>
                  <a:cubicBezTo>
                    <a:pt x="804" y="684"/>
                    <a:pt x="794" y="682"/>
                    <a:pt x="800" y="678"/>
                  </a:cubicBezTo>
                  <a:cubicBezTo>
                    <a:pt x="806" y="674"/>
                    <a:pt x="800" y="670"/>
                    <a:pt x="803" y="668"/>
                  </a:cubicBezTo>
                  <a:cubicBezTo>
                    <a:pt x="806" y="666"/>
                    <a:pt x="811" y="664"/>
                    <a:pt x="811" y="661"/>
                  </a:cubicBezTo>
                  <a:cubicBezTo>
                    <a:pt x="811" y="658"/>
                    <a:pt x="814" y="658"/>
                    <a:pt x="818" y="658"/>
                  </a:cubicBezTo>
                  <a:cubicBezTo>
                    <a:pt x="822" y="659"/>
                    <a:pt x="829" y="652"/>
                    <a:pt x="829" y="649"/>
                  </a:cubicBezTo>
                  <a:cubicBezTo>
                    <a:pt x="828" y="646"/>
                    <a:pt x="829" y="646"/>
                    <a:pt x="834" y="647"/>
                  </a:cubicBezTo>
                  <a:cubicBezTo>
                    <a:pt x="839" y="648"/>
                    <a:pt x="838" y="641"/>
                    <a:pt x="841" y="642"/>
                  </a:cubicBezTo>
                  <a:cubicBezTo>
                    <a:pt x="844" y="643"/>
                    <a:pt x="847" y="645"/>
                    <a:pt x="847" y="643"/>
                  </a:cubicBezTo>
                  <a:cubicBezTo>
                    <a:pt x="847" y="640"/>
                    <a:pt x="850" y="641"/>
                    <a:pt x="852" y="644"/>
                  </a:cubicBezTo>
                  <a:cubicBezTo>
                    <a:pt x="855" y="647"/>
                    <a:pt x="861" y="648"/>
                    <a:pt x="862" y="644"/>
                  </a:cubicBezTo>
                  <a:cubicBezTo>
                    <a:pt x="862" y="641"/>
                    <a:pt x="866" y="644"/>
                    <a:pt x="869" y="648"/>
                  </a:cubicBezTo>
                  <a:cubicBezTo>
                    <a:pt x="872" y="651"/>
                    <a:pt x="874" y="650"/>
                    <a:pt x="879" y="650"/>
                  </a:cubicBezTo>
                  <a:cubicBezTo>
                    <a:pt x="883" y="651"/>
                    <a:pt x="883" y="649"/>
                    <a:pt x="884" y="646"/>
                  </a:cubicBezTo>
                  <a:cubicBezTo>
                    <a:pt x="884" y="643"/>
                    <a:pt x="889" y="653"/>
                    <a:pt x="894" y="653"/>
                  </a:cubicBezTo>
                  <a:cubicBezTo>
                    <a:pt x="898" y="654"/>
                    <a:pt x="895" y="650"/>
                    <a:pt x="891" y="648"/>
                  </a:cubicBezTo>
                  <a:cubicBezTo>
                    <a:pt x="888" y="645"/>
                    <a:pt x="892" y="644"/>
                    <a:pt x="889" y="641"/>
                  </a:cubicBezTo>
                  <a:cubicBezTo>
                    <a:pt x="886" y="639"/>
                    <a:pt x="893" y="636"/>
                    <a:pt x="899" y="636"/>
                  </a:cubicBezTo>
                  <a:cubicBezTo>
                    <a:pt x="905" y="637"/>
                    <a:pt x="904" y="638"/>
                    <a:pt x="907" y="635"/>
                  </a:cubicBezTo>
                  <a:cubicBezTo>
                    <a:pt x="909" y="631"/>
                    <a:pt x="911" y="635"/>
                    <a:pt x="911" y="638"/>
                  </a:cubicBezTo>
                  <a:cubicBezTo>
                    <a:pt x="911" y="641"/>
                    <a:pt x="921" y="636"/>
                    <a:pt x="926" y="636"/>
                  </a:cubicBezTo>
                  <a:cubicBezTo>
                    <a:pt x="931" y="636"/>
                    <a:pt x="936" y="640"/>
                    <a:pt x="937" y="643"/>
                  </a:cubicBezTo>
                  <a:cubicBezTo>
                    <a:pt x="937" y="646"/>
                    <a:pt x="941" y="648"/>
                    <a:pt x="944" y="645"/>
                  </a:cubicBezTo>
                  <a:cubicBezTo>
                    <a:pt x="948" y="641"/>
                    <a:pt x="951" y="638"/>
                    <a:pt x="955" y="641"/>
                  </a:cubicBezTo>
                  <a:cubicBezTo>
                    <a:pt x="958" y="645"/>
                    <a:pt x="962" y="649"/>
                    <a:pt x="966" y="654"/>
                  </a:cubicBezTo>
                  <a:cubicBezTo>
                    <a:pt x="970" y="658"/>
                    <a:pt x="964" y="663"/>
                    <a:pt x="966" y="666"/>
                  </a:cubicBezTo>
                  <a:cubicBezTo>
                    <a:pt x="969" y="670"/>
                    <a:pt x="966" y="674"/>
                    <a:pt x="971" y="678"/>
                  </a:cubicBezTo>
                  <a:cubicBezTo>
                    <a:pt x="976" y="681"/>
                    <a:pt x="972" y="688"/>
                    <a:pt x="976" y="689"/>
                  </a:cubicBezTo>
                  <a:cubicBezTo>
                    <a:pt x="980" y="690"/>
                    <a:pt x="983" y="697"/>
                    <a:pt x="983" y="699"/>
                  </a:cubicBezTo>
                  <a:cubicBezTo>
                    <a:pt x="984" y="702"/>
                    <a:pt x="991" y="705"/>
                    <a:pt x="992" y="701"/>
                  </a:cubicBezTo>
                  <a:cubicBezTo>
                    <a:pt x="992" y="696"/>
                    <a:pt x="996" y="691"/>
                    <a:pt x="997" y="687"/>
                  </a:cubicBezTo>
                  <a:cubicBezTo>
                    <a:pt x="997" y="683"/>
                    <a:pt x="994" y="669"/>
                    <a:pt x="991" y="665"/>
                  </a:cubicBezTo>
                  <a:cubicBezTo>
                    <a:pt x="987" y="660"/>
                    <a:pt x="991" y="659"/>
                    <a:pt x="987" y="654"/>
                  </a:cubicBezTo>
                  <a:cubicBezTo>
                    <a:pt x="983" y="649"/>
                    <a:pt x="981" y="639"/>
                    <a:pt x="981" y="632"/>
                  </a:cubicBezTo>
                  <a:cubicBezTo>
                    <a:pt x="981" y="624"/>
                    <a:pt x="990" y="612"/>
                    <a:pt x="994" y="608"/>
                  </a:cubicBezTo>
                  <a:cubicBezTo>
                    <a:pt x="999" y="605"/>
                    <a:pt x="1003" y="607"/>
                    <a:pt x="1004" y="603"/>
                  </a:cubicBezTo>
                  <a:cubicBezTo>
                    <a:pt x="1005" y="599"/>
                    <a:pt x="1011" y="594"/>
                    <a:pt x="1014" y="594"/>
                  </a:cubicBezTo>
                  <a:cubicBezTo>
                    <a:pt x="1017" y="594"/>
                    <a:pt x="1020" y="594"/>
                    <a:pt x="1020" y="591"/>
                  </a:cubicBezTo>
                  <a:cubicBezTo>
                    <a:pt x="1021" y="588"/>
                    <a:pt x="1026" y="584"/>
                    <a:pt x="1032" y="583"/>
                  </a:cubicBezTo>
                  <a:cubicBezTo>
                    <a:pt x="1039" y="582"/>
                    <a:pt x="1035" y="578"/>
                    <a:pt x="1033" y="575"/>
                  </a:cubicBezTo>
                  <a:cubicBezTo>
                    <a:pt x="1032" y="572"/>
                    <a:pt x="1035" y="569"/>
                    <a:pt x="1036" y="571"/>
                  </a:cubicBezTo>
                  <a:cubicBezTo>
                    <a:pt x="1037" y="573"/>
                    <a:pt x="1041" y="574"/>
                    <a:pt x="1044" y="572"/>
                  </a:cubicBezTo>
                  <a:cubicBezTo>
                    <a:pt x="1046" y="570"/>
                    <a:pt x="1052" y="565"/>
                    <a:pt x="1047" y="565"/>
                  </a:cubicBezTo>
                  <a:cubicBezTo>
                    <a:pt x="1041" y="565"/>
                    <a:pt x="1040" y="563"/>
                    <a:pt x="1043" y="561"/>
                  </a:cubicBezTo>
                  <a:cubicBezTo>
                    <a:pt x="1046" y="560"/>
                    <a:pt x="1044" y="554"/>
                    <a:pt x="1039" y="554"/>
                  </a:cubicBezTo>
                  <a:cubicBezTo>
                    <a:pt x="1035" y="553"/>
                    <a:pt x="1036" y="551"/>
                    <a:pt x="1039" y="548"/>
                  </a:cubicBezTo>
                  <a:cubicBezTo>
                    <a:pt x="1042" y="545"/>
                    <a:pt x="1035" y="541"/>
                    <a:pt x="1032" y="539"/>
                  </a:cubicBezTo>
                  <a:cubicBezTo>
                    <a:pt x="1028" y="536"/>
                    <a:pt x="1034" y="535"/>
                    <a:pt x="1036" y="535"/>
                  </a:cubicBezTo>
                  <a:cubicBezTo>
                    <a:pt x="1039" y="534"/>
                    <a:pt x="1037" y="523"/>
                    <a:pt x="1038" y="520"/>
                  </a:cubicBezTo>
                  <a:cubicBezTo>
                    <a:pt x="1039" y="517"/>
                    <a:pt x="1043" y="517"/>
                    <a:pt x="1042" y="520"/>
                  </a:cubicBezTo>
                  <a:cubicBezTo>
                    <a:pt x="1040" y="523"/>
                    <a:pt x="1037" y="527"/>
                    <a:pt x="1041" y="531"/>
                  </a:cubicBezTo>
                  <a:cubicBezTo>
                    <a:pt x="1044" y="535"/>
                    <a:pt x="1045" y="539"/>
                    <a:pt x="1044" y="544"/>
                  </a:cubicBezTo>
                  <a:cubicBezTo>
                    <a:pt x="1042" y="550"/>
                    <a:pt x="1045" y="549"/>
                    <a:pt x="1049" y="541"/>
                  </a:cubicBezTo>
                  <a:cubicBezTo>
                    <a:pt x="1052" y="534"/>
                    <a:pt x="1053" y="527"/>
                    <a:pt x="1050" y="526"/>
                  </a:cubicBezTo>
                  <a:cubicBezTo>
                    <a:pt x="1048" y="526"/>
                    <a:pt x="1048" y="518"/>
                    <a:pt x="1051" y="522"/>
                  </a:cubicBezTo>
                  <a:cubicBezTo>
                    <a:pt x="1054" y="525"/>
                    <a:pt x="1055" y="526"/>
                    <a:pt x="1059" y="521"/>
                  </a:cubicBezTo>
                  <a:cubicBezTo>
                    <a:pt x="1063" y="517"/>
                    <a:pt x="1068" y="509"/>
                    <a:pt x="1065" y="507"/>
                  </a:cubicBezTo>
                  <a:cubicBezTo>
                    <a:pt x="1062" y="505"/>
                    <a:pt x="1066" y="504"/>
                    <a:pt x="1071" y="504"/>
                  </a:cubicBezTo>
                  <a:cubicBezTo>
                    <a:pt x="1076" y="504"/>
                    <a:pt x="1087" y="501"/>
                    <a:pt x="1088" y="499"/>
                  </a:cubicBezTo>
                  <a:cubicBezTo>
                    <a:pt x="1090" y="494"/>
                    <a:pt x="1070" y="502"/>
                    <a:pt x="1070" y="499"/>
                  </a:cubicBezTo>
                  <a:cubicBezTo>
                    <a:pt x="1070" y="496"/>
                    <a:pt x="1083" y="493"/>
                    <a:pt x="1089" y="493"/>
                  </a:cubicBezTo>
                  <a:cubicBezTo>
                    <a:pt x="1094" y="493"/>
                    <a:pt x="1092" y="485"/>
                    <a:pt x="1094" y="488"/>
                  </a:cubicBezTo>
                  <a:cubicBezTo>
                    <a:pt x="1097" y="492"/>
                    <a:pt x="1100" y="491"/>
                    <a:pt x="1104" y="489"/>
                  </a:cubicBezTo>
                  <a:cubicBezTo>
                    <a:pt x="1107" y="487"/>
                    <a:pt x="1104" y="481"/>
                    <a:pt x="1101" y="480"/>
                  </a:cubicBezTo>
                  <a:cubicBezTo>
                    <a:pt x="1097" y="479"/>
                    <a:pt x="1103" y="477"/>
                    <a:pt x="1102" y="475"/>
                  </a:cubicBezTo>
                  <a:cubicBezTo>
                    <a:pt x="1101" y="472"/>
                    <a:pt x="1105" y="463"/>
                    <a:pt x="1109" y="462"/>
                  </a:cubicBezTo>
                  <a:cubicBezTo>
                    <a:pt x="1114" y="461"/>
                    <a:pt x="1112" y="458"/>
                    <a:pt x="1116" y="458"/>
                  </a:cubicBezTo>
                  <a:cubicBezTo>
                    <a:pt x="1120" y="458"/>
                    <a:pt x="1121" y="454"/>
                    <a:pt x="1124" y="450"/>
                  </a:cubicBezTo>
                  <a:cubicBezTo>
                    <a:pt x="1128" y="447"/>
                    <a:pt x="1133" y="456"/>
                    <a:pt x="1138" y="451"/>
                  </a:cubicBezTo>
                  <a:cubicBezTo>
                    <a:pt x="1140" y="448"/>
                    <a:pt x="1143" y="446"/>
                    <a:pt x="1147" y="444"/>
                  </a:cubicBezTo>
                  <a:cubicBezTo>
                    <a:pt x="1134" y="427"/>
                    <a:pt x="1137" y="416"/>
                    <a:pt x="1137" y="41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62862" y="2962681"/>
              <a:ext cx="329790" cy="235023"/>
            </a:xfrm>
            <a:custGeom>
              <a:avLst/>
              <a:gdLst/>
              <a:ahLst/>
              <a:cxnLst>
                <a:cxn ang="0">
                  <a:pos x="143" y="18"/>
                </a:cxn>
                <a:cxn ang="0">
                  <a:pos x="132" y="18"/>
                </a:cxn>
                <a:cxn ang="0">
                  <a:pos x="118" y="15"/>
                </a:cxn>
                <a:cxn ang="0">
                  <a:pos x="113" y="13"/>
                </a:cxn>
                <a:cxn ang="0">
                  <a:pos x="104" y="14"/>
                </a:cxn>
                <a:cxn ang="0">
                  <a:pos x="93" y="9"/>
                </a:cxn>
                <a:cxn ang="0">
                  <a:pos x="87" y="6"/>
                </a:cxn>
                <a:cxn ang="0">
                  <a:pos x="67" y="4"/>
                </a:cxn>
                <a:cxn ang="0">
                  <a:pos x="30" y="3"/>
                </a:cxn>
                <a:cxn ang="0">
                  <a:pos x="16" y="0"/>
                </a:cxn>
                <a:cxn ang="0">
                  <a:pos x="7" y="6"/>
                </a:cxn>
                <a:cxn ang="0">
                  <a:pos x="5" y="14"/>
                </a:cxn>
                <a:cxn ang="0">
                  <a:pos x="7" y="25"/>
                </a:cxn>
                <a:cxn ang="0">
                  <a:pos x="10" y="23"/>
                </a:cxn>
                <a:cxn ang="0">
                  <a:pos x="14" y="24"/>
                </a:cxn>
                <a:cxn ang="0">
                  <a:pos x="21" y="25"/>
                </a:cxn>
                <a:cxn ang="0">
                  <a:pos x="25" y="25"/>
                </a:cxn>
                <a:cxn ang="0">
                  <a:pos x="32" y="27"/>
                </a:cxn>
                <a:cxn ang="0">
                  <a:pos x="35" y="31"/>
                </a:cxn>
                <a:cxn ang="0">
                  <a:pos x="27" y="38"/>
                </a:cxn>
                <a:cxn ang="0">
                  <a:pos x="28" y="48"/>
                </a:cxn>
                <a:cxn ang="0">
                  <a:pos x="26" y="56"/>
                </a:cxn>
                <a:cxn ang="0">
                  <a:pos x="23" y="60"/>
                </a:cxn>
                <a:cxn ang="0">
                  <a:pos x="27" y="66"/>
                </a:cxn>
                <a:cxn ang="0">
                  <a:pos x="24" y="73"/>
                </a:cxn>
                <a:cxn ang="0">
                  <a:pos x="26" y="78"/>
                </a:cxn>
                <a:cxn ang="0">
                  <a:pos x="22" y="85"/>
                </a:cxn>
                <a:cxn ang="0">
                  <a:pos x="23" y="89"/>
                </a:cxn>
                <a:cxn ang="0">
                  <a:pos x="29" y="89"/>
                </a:cxn>
                <a:cxn ang="0">
                  <a:pos x="43" y="102"/>
                </a:cxn>
                <a:cxn ang="0">
                  <a:pos x="46" y="99"/>
                </a:cxn>
                <a:cxn ang="0">
                  <a:pos x="52" y="98"/>
                </a:cxn>
                <a:cxn ang="0">
                  <a:pos x="63" y="94"/>
                </a:cxn>
                <a:cxn ang="0">
                  <a:pos x="77" y="94"/>
                </a:cxn>
                <a:cxn ang="0">
                  <a:pos x="85" y="90"/>
                </a:cxn>
                <a:cxn ang="0">
                  <a:pos x="94" y="84"/>
                </a:cxn>
                <a:cxn ang="0">
                  <a:pos x="98" y="76"/>
                </a:cxn>
                <a:cxn ang="0">
                  <a:pos x="106" y="67"/>
                </a:cxn>
                <a:cxn ang="0">
                  <a:pos x="107" y="51"/>
                </a:cxn>
                <a:cxn ang="0">
                  <a:pos x="116" y="40"/>
                </a:cxn>
                <a:cxn ang="0">
                  <a:pos x="126" y="34"/>
                </a:cxn>
                <a:cxn ang="0">
                  <a:pos x="139" y="28"/>
                </a:cxn>
                <a:cxn ang="0">
                  <a:pos x="143" y="18"/>
                </a:cxn>
                <a:cxn ang="0">
                  <a:pos x="144" y="55"/>
                </a:cxn>
                <a:cxn ang="0">
                  <a:pos x="134" y="58"/>
                </a:cxn>
                <a:cxn ang="0">
                  <a:pos x="144" y="55"/>
                </a:cxn>
              </a:cxnLst>
              <a:rect l="0" t="0" r="r" b="b"/>
              <a:pathLst>
                <a:path w="145" h="103">
                  <a:moveTo>
                    <a:pt x="143" y="18"/>
                  </a:moveTo>
                  <a:cubicBezTo>
                    <a:pt x="139" y="18"/>
                    <a:pt x="135" y="18"/>
                    <a:pt x="132" y="18"/>
                  </a:cubicBezTo>
                  <a:cubicBezTo>
                    <a:pt x="128" y="17"/>
                    <a:pt x="120" y="17"/>
                    <a:pt x="118" y="15"/>
                  </a:cubicBezTo>
                  <a:cubicBezTo>
                    <a:pt x="116" y="12"/>
                    <a:pt x="113" y="11"/>
                    <a:pt x="113" y="13"/>
                  </a:cubicBezTo>
                  <a:cubicBezTo>
                    <a:pt x="113" y="16"/>
                    <a:pt x="107" y="16"/>
                    <a:pt x="104" y="14"/>
                  </a:cubicBezTo>
                  <a:cubicBezTo>
                    <a:pt x="101" y="12"/>
                    <a:pt x="96" y="10"/>
                    <a:pt x="93" y="9"/>
                  </a:cubicBezTo>
                  <a:cubicBezTo>
                    <a:pt x="92" y="8"/>
                    <a:pt x="89" y="7"/>
                    <a:pt x="87" y="6"/>
                  </a:cubicBezTo>
                  <a:cubicBezTo>
                    <a:pt x="83" y="6"/>
                    <a:pt x="74" y="3"/>
                    <a:pt x="67" y="4"/>
                  </a:cubicBezTo>
                  <a:cubicBezTo>
                    <a:pt x="60" y="4"/>
                    <a:pt x="39" y="3"/>
                    <a:pt x="30" y="3"/>
                  </a:cubicBezTo>
                  <a:cubicBezTo>
                    <a:pt x="22" y="4"/>
                    <a:pt x="21" y="0"/>
                    <a:pt x="16" y="0"/>
                  </a:cubicBezTo>
                  <a:cubicBezTo>
                    <a:pt x="12" y="0"/>
                    <a:pt x="14" y="5"/>
                    <a:pt x="7" y="6"/>
                  </a:cubicBezTo>
                  <a:cubicBezTo>
                    <a:pt x="0" y="6"/>
                    <a:pt x="0" y="10"/>
                    <a:pt x="5" y="14"/>
                  </a:cubicBezTo>
                  <a:cubicBezTo>
                    <a:pt x="7" y="16"/>
                    <a:pt x="7" y="20"/>
                    <a:pt x="7" y="25"/>
                  </a:cubicBezTo>
                  <a:cubicBezTo>
                    <a:pt x="8" y="25"/>
                    <a:pt x="9" y="24"/>
                    <a:pt x="10" y="23"/>
                  </a:cubicBezTo>
                  <a:cubicBezTo>
                    <a:pt x="12" y="21"/>
                    <a:pt x="14" y="21"/>
                    <a:pt x="14" y="24"/>
                  </a:cubicBezTo>
                  <a:cubicBezTo>
                    <a:pt x="14" y="26"/>
                    <a:pt x="18" y="25"/>
                    <a:pt x="21" y="25"/>
                  </a:cubicBezTo>
                  <a:cubicBezTo>
                    <a:pt x="23" y="25"/>
                    <a:pt x="22" y="27"/>
                    <a:pt x="25" y="25"/>
                  </a:cubicBezTo>
                  <a:cubicBezTo>
                    <a:pt x="28" y="23"/>
                    <a:pt x="32" y="24"/>
                    <a:pt x="32" y="27"/>
                  </a:cubicBezTo>
                  <a:cubicBezTo>
                    <a:pt x="32" y="29"/>
                    <a:pt x="38" y="28"/>
                    <a:pt x="35" y="31"/>
                  </a:cubicBezTo>
                  <a:cubicBezTo>
                    <a:pt x="31" y="34"/>
                    <a:pt x="27" y="35"/>
                    <a:pt x="27" y="38"/>
                  </a:cubicBezTo>
                  <a:cubicBezTo>
                    <a:pt x="27" y="40"/>
                    <a:pt x="31" y="45"/>
                    <a:pt x="28" y="48"/>
                  </a:cubicBezTo>
                  <a:cubicBezTo>
                    <a:pt x="25" y="51"/>
                    <a:pt x="29" y="56"/>
                    <a:pt x="26" y="56"/>
                  </a:cubicBezTo>
                  <a:cubicBezTo>
                    <a:pt x="23" y="56"/>
                    <a:pt x="20" y="57"/>
                    <a:pt x="23" y="60"/>
                  </a:cubicBezTo>
                  <a:cubicBezTo>
                    <a:pt x="27" y="64"/>
                    <a:pt x="29" y="66"/>
                    <a:pt x="27" y="66"/>
                  </a:cubicBezTo>
                  <a:cubicBezTo>
                    <a:pt x="24" y="66"/>
                    <a:pt x="23" y="71"/>
                    <a:pt x="24" y="73"/>
                  </a:cubicBezTo>
                  <a:cubicBezTo>
                    <a:pt x="25" y="74"/>
                    <a:pt x="31" y="77"/>
                    <a:pt x="26" y="78"/>
                  </a:cubicBezTo>
                  <a:cubicBezTo>
                    <a:pt x="22" y="79"/>
                    <a:pt x="22" y="83"/>
                    <a:pt x="22" y="85"/>
                  </a:cubicBezTo>
                  <a:cubicBezTo>
                    <a:pt x="22" y="86"/>
                    <a:pt x="22" y="87"/>
                    <a:pt x="23" y="89"/>
                  </a:cubicBezTo>
                  <a:cubicBezTo>
                    <a:pt x="25" y="88"/>
                    <a:pt x="27" y="88"/>
                    <a:pt x="29" y="89"/>
                  </a:cubicBezTo>
                  <a:cubicBezTo>
                    <a:pt x="34" y="91"/>
                    <a:pt x="37" y="103"/>
                    <a:pt x="43" y="102"/>
                  </a:cubicBezTo>
                  <a:cubicBezTo>
                    <a:pt x="46" y="102"/>
                    <a:pt x="44" y="100"/>
                    <a:pt x="46" y="99"/>
                  </a:cubicBezTo>
                  <a:cubicBezTo>
                    <a:pt x="47" y="97"/>
                    <a:pt x="50" y="98"/>
                    <a:pt x="52" y="98"/>
                  </a:cubicBezTo>
                  <a:cubicBezTo>
                    <a:pt x="55" y="98"/>
                    <a:pt x="56" y="94"/>
                    <a:pt x="63" y="94"/>
                  </a:cubicBezTo>
                  <a:cubicBezTo>
                    <a:pt x="69" y="94"/>
                    <a:pt x="73" y="94"/>
                    <a:pt x="77" y="94"/>
                  </a:cubicBezTo>
                  <a:cubicBezTo>
                    <a:pt x="81" y="94"/>
                    <a:pt x="84" y="93"/>
                    <a:pt x="85" y="90"/>
                  </a:cubicBezTo>
                  <a:cubicBezTo>
                    <a:pt x="86" y="87"/>
                    <a:pt x="89" y="84"/>
                    <a:pt x="94" y="84"/>
                  </a:cubicBezTo>
                  <a:cubicBezTo>
                    <a:pt x="98" y="83"/>
                    <a:pt x="98" y="78"/>
                    <a:pt x="98" y="76"/>
                  </a:cubicBezTo>
                  <a:cubicBezTo>
                    <a:pt x="98" y="73"/>
                    <a:pt x="106" y="69"/>
                    <a:pt x="106" y="67"/>
                  </a:cubicBezTo>
                  <a:cubicBezTo>
                    <a:pt x="107" y="65"/>
                    <a:pt x="102" y="57"/>
                    <a:pt x="107" y="51"/>
                  </a:cubicBezTo>
                  <a:cubicBezTo>
                    <a:pt x="111" y="44"/>
                    <a:pt x="116" y="43"/>
                    <a:pt x="116" y="40"/>
                  </a:cubicBezTo>
                  <a:cubicBezTo>
                    <a:pt x="116" y="36"/>
                    <a:pt x="121" y="35"/>
                    <a:pt x="126" y="34"/>
                  </a:cubicBezTo>
                  <a:cubicBezTo>
                    <a:pt x="132" y="33"/>
                    <a:pt x="134" y="30"/>
                    <a:pt x="139" y="28"/>
                  </a:cubicBezTo>
                  <a:cubicBezTo>
                    <a:pt x="143" y="26"/>
                    <a:pt x="144" y="23"/>
                    <a:pt x="143" y="18"/>
                  </a:cubicBezTo>
                  <a:close/>
                  <a:moveTo>
                    <a:pt x="144" y="55"/>
                  </a:moveTo>
                  <a:cubicBezTo>
                    <a:pt x="143" y="49"/>
                    <a:pt x="132" y="56"/>
                    <a:pt x="134" y="58"/>
                  </a:cubicBezTo>
                  <a:cubicBezTo>
                    <a:pt x="139" y="61"/>
                    <a:pt x="145" y="60"/>
                    <a:pt x="144" y="5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15316" y="3023332"/>
              <a:ext cx="163000" cy="202803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65" y="2"/>
                </a:cxn>
                <a:cxn ang="0">
                  <a:pos x="61" y="5"/>
                </a:cxn>
                <a:cxn ang="0">
                  <a:pos x="49" y="3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23" y="8"/>
                </a:cxn>
                <a:cxn ang="0">
                  <a:pos x="18" y="11"/>
                </a:cxn>
                <a:cxn ang="0">
                  <a:pos x="10" y="12"/>
                </a:cxn>
                <a:cxn ang="0">
                  <a:pos x="6" y="19"/>
                </a:cxn>
                <a:cxn ang="0">
                  <a:pos x="3" y="23"/>
                </a:cxn>
                <a:cxn ang="0">
                  <a:pos x="0" y="29"/>
                </a:cxn>
                <a:cxn ang="0">
                  <a:pos x="0" y="29"/>
                </a:cxn>
                <a:cxn ang="0">
                  <a:pos x="6" y="39"/>
                </a:cxn>
                <a:cxn ang="0">
                  <a:pos x="14" y="42"/>
                </a:cxn>
                <a:cxn ang="0">
                  <a:pos x="25" y="45"/>
                </a:cxn>
                <a:cxn ang="0">
                  <a:pos x="13" y="46"/>
                </a:cxn>
                <a:cxn ang="0">
                  <a:pos x="15" y="56"/>
                </a:cxn>
                <a:cxn ang="0">
                  <a:pos x="21" y="64"/>
                </a:cxn>
                <a:cxn ang="0">
                  <a:pos x="31" y="69"/>
                </a:cxn>
                <a:cxn ang="0">
                  <a:pos x="29" y="57"/>
                </a:cxn>
                <a:cxn ang="0">
                  <a:pos x="37" y="57"/>
                </a:cxn>
                <a:cxn ang="0">
                  <a:pos x="32" y="53"/>
                </a:cxn>
                <a:cxn ang="0">
                  <a:pos x="36" y="50"/>
                </a:cxn>
                <a:cxn ang="0">
                  <a:pos x="44" y="49"/>
                </a:cxn>
                <a:cxn ang="0">
                  <a:pos x="40" y="40"/>
                </a:cxn>
                <a:cxn ang="0">
                  <a:pos x="31" y="41"/>
                </a:cxn>
                <a:cxn ang="0">
                  <a:pos x="35" y="35"/>
                </a:cxn>
                <a:cxn ang="0">
                  <a:pos x="26" y="22"/>
                </a:cxn>
                <a:cxn ang="0">
                  <a:pos x="31" y="19"/>
                </a:cxn>
                <a:cxn ang="0">
                  <a:pos x="40" y="20"/>
                </a:cxn>
                <a:cxn ang="0">
                  <a:pos x="43" y="12"/>
                </a:cxn>
                <a:cxn ang="0">
                  <a:pos x="49" y="14"/>
                </a:cxn>
                <a:cxn ang="0">
                  <a:pos x="58" y="10"/>
                </a:cxn>
                <a:cxn ang="0">
                  <a:pos x="65" y="13"/>
                </a:cxn>
                <a:cxn ang="0">
                  <a:pos x="68" y="9"/>
                </a:cxn>
                <a:cxn ang="0">
                  <a:pos x="71" y="4"/>
                </a:cxn>
                <a:cxn ang="0">
                  <a:pos x="70" y="0"/>
                </a:cxn>
                <a:cxn ang="0">
                  <a:pos x="61" y="84"/>
                </a:cxn>
                <a:cxn ang="0">
                  <a:pos x="43" y="82"/>
                </a:cxn>
                <a:cxn ang="0">
                  <a:pos x="36" y="85"/>
                </a:cxn>
                <a:cxn ang="0">
                  <a:pos x="53" y="89"/>
                </a:cxn>
                <a:cxn ang="0">
                  <a:pos x="68" y="84"/>
                </a:cxn>
                <a:cxn ang="0">
                  <a:pos x="61" y="84"/>
                </a:cxn>
              </a:cxnLst>
              <a:rect l="0" t="0" r="r" b="b"/>
              <a:pathLst>
                <a:path w="71" h="89">
                  <a:moveTo>
                    <a:pt x="70" y="0"/>
                  </a:moveTo>
                  <a:cubicBezTo>
                    <a:pt x="68" y="0"/>
                    <a:pt x="64" y="1"/>
                    <a:pt x="65" y="2"/>
                  </a:cubicBezTo>
                  <a:cubicBezTo>
                    <a:pt x="66" y="4"/>
                    <a:pt x="63" y="5"/>
                    <a:pt x="61" y="5"/>
                  </a:cubicBezTo>
                  <a:cubicBezTo>
                    <a:pt x="61" y="5"/>
                    <a:pt x="51" y="4"/>
                    <a:pt x="49" y="3"/>
                  </a:cubicBezTo>
                  <a:cubicBezTo>
                    <a:pt x="47" y="2"/>
                    <a:pt x="38" y="2"/>
                    <a:pt x="34" y="3"/>
                  </a:cubicBezTo>
                  <a:cubicBezTo>
                    <a:pt x="34" y="3"/>
                    <a:pt x="33" y="3"/>
                    <a:pt x="33" y="3"/>
                  </a:cubicBezTo>
                  <a:cubicBezTo>
                    <a:pt x="32" y="5"/>
                    <a:pt x="24" y="9"/>
                    <a:pt x="23" y="8"/>
                  </a:cubicBezTo>
                  <a:cubicBezTo>
                    <a:pt x="21" y="7"/>
                    <a:pt x="21" y="11"/>
                    <a:pt x="18" y="11"/>
                  </a:cubicBezTo>
                  <a:cubicBezTo>
                    <a:pt x="15" y="12"/>
                    <a:pt x="10" y="11"/>
                    <a:pt x="10" y="12"/>
                  </a:cubicBezTo>
                  <a:cubicBezTo>
                    <a:pt x="10" y="14"/>
                    <a:pt x="8" y="17"/>
                    <a:pt x="6" y="19"/>
                  </a:cubicBezTo>
                  <a:cubicBezTo>
                    <a:pt x="4" y="21"/>
                    <a:pt x="6" y="23"/>
                    <a:pt x="3" y="23"/>
                  </a:cubicBezTo>
                  <a:cubicBezTo>
                    <a:pt x="1" y="23"/>
                    <a:pt x="1" y="26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1"/>
                    <a:pt x="7" y="35"/>
                    <a:pt x="6" y="39"/>
                  </a:cubicBezTo>
                  <a:cubicBezTo>
                    <a:pt x="6" y="43"/>
                    <a:pt x="12" y="45"/>
                    <a:pt x="14" y="42"/>
                  </a:cubicBezTo>
                  <a:cubicBezTo>
                    <a:pt x="17" y="39"/>
                    <a:pt x="25" y="43"/>
                    <a:pt x="25" y="45"/>
                  </a:cubicBezTo>
                  <a:cubicBezTo>
                    <a:pt x="25" y="47"/>
                    <a:pt x="17" y="43"/>
                    <a:pt x="13" y="46"/>
                  </a:cubicBezTo>
                  <a:cubicBezTo>
                    <a:pt x="8" y="50"/>
                    <a:pt x="16" y="53"/>
                    <a:pt x="15" y="56"/>
                  </a:cubicBezTo>
                  <a:cubicBezTo>
                    <a:pt x="14" y="59"/>
                    <a:pt x="17" y="64"/>
                    <a:pt x="21" y="64"/>
                  </a:cubicBezTo>
                  <a:cubicBezTo>
                    <a:pt x="25" y="64"/>
                    <a:pt x="29" y="70"/>
                    <a:pt x="31" y="69"/>
                  </a:cubicBezTo>
                  <a:cubicBezTo>
                    <a:pt x="34" y="68"/>
                    <a:pt x="28" y="59"/>
                    <a:pt x="29" y="57"/>
                  </a:cubicBezTo>
                  <a:cubicBezTo>
                    <a:pt x="30" y="56"/>
                    <a:pt x="35" y="60"/>
                    <a:pt x="37" y="57"/>
                  </a:cubicBezTo>
                  <a:cubicBezTo>
                    <a:pt x="39" y="54"/>
                    <a:pt x="35" y="52"/>
                    <a:pt x="32" y="53"/>
                  </a:cubicBezTo>
                  <a:cubicBezTo>
                    <a:pt x="28" y="53"/>
                    <a:pt x="32" y="48"/>
                    <a:pt x="36" y="50"/>
                  </a:cubicBezTo>
                  <a:cubicBezTo>
                    <a:pt x="40" y="53"/>
                    <a:pt x="42" y="50"/>
                    <a:pt x="44" y="49"/>
                  </a:cubicBezTo>
                  <a:cubicBezTo>
                    <a:pt x="46" y="49"/>
                    <a:pt x="47" y="42"/>
                    <a:pt x="40" y="40"/>
                  </a:cubicBezTo>
                  <a:cubicBezTo>
                    <a:pt x="34" y="39"/>
                    <a:pt x="35" y="45"/>
                    <a:pt x="31" y="41"/>
                  </a:cubicBezTo>
                  <a:cubicBezTo>
                    <a:pt x="27" y="36"/>
                    <a:pt x="35" y="38"/>
                    <a:pt x="35" y="35"/>
                  </a:cubicBezTo>
                  <a:cubicBezTo>
                    <a:pt x="35" y="31"/>
                    <a:pt x="29" y="26"/>
                    <a:pt x="26" y="22"/>
                  </a:cubicBezTo>
                  <a:cubicBezTo>
                    <a:pt x="23" y="18"/>
                    <a:pt x="30" y="16"/>
                    <a:pt x="31" y="19"/>
                  </a:cubicBezTo>
                  <a:cubicBezTo>
                    <a:pt x="33" y="22"/>
                    <a:pt x="38" y="21"/>
                    <a:pt x="40" y="20"/>
                  </a:cubicBezTo>
                  <a:cubicBezTo>
                    <a:pt x="43" y="19"/>
                    <a:pt x="37" y="14"/>
                    <a:pt x="43" y="12"/>
                  </a:cubicBezTo>
                  <a:cubicBezTo>
                    <a:pt x="48" y="10"/>
                    <a:pt x="48" y="13"/>
                    <a:pt x="49" y="14"/>
                  </a:cubicBezTo>
                  <a:cubicBezTo>
                    <a:pt x="51" y="14"/>
                    <a:pt x="53" y="10"/>
                    <a:pt x="58" y="10"/>
                  </a:cubicBezTo>
                  <a:cubicBezTo>
                    <a:pt x="61" y="10"/>
                    <a:pt x="63" y="11"/>
                    <a:pt x="65" y="13"/>
                  </a:cubicBezTo>
                  <a:cubicBezTo>
                    <a:pt x="67" y="12"/>
                    <a:pt x="68" y="11"/>
                    <a:pt x="68" y="9"/>
                  </a:cubicBezTo>
                  <a:cubicBezTo>
                    <a:pt x="68" y="8"/>
                    <a:pt x="71" y="7"/>
                    <a:pt x="71" y="4"/>
                  </a:cubicBezTo>
                  <a:cubicBezTo>
                    <a:pt x="71" y="3"/>
                    <a:pt x="71" y="1"/>
                    <a:pt x="70" y="0"/>
                  </a:cubicBezTo>
                  <a:close/>
                  <a:moveTo>
                    <a:pt x="61" y="84"/>
                  </a:moveTo>
                  <a:cubicBezTo>
                    <a:pt x="58" y="82"/>
                    <a:pt x="46" y="85"/>
                    <a:pt x="43" y="82"/>
                  </a:cubicBezTo>
                  <a:cubicBezTo>
                    <a:pt x="40" y="79"/>
                    <a:pt x="34" y="84"/>
                    <a:pt x="36" y="85"/>
                  </a:cubicBezTo>
                  <a:cubicBezTo>
                    <a:pt x="40" y="85"/>
                    <a:pt x="46" y="89"/>
                    <a:pt x="53" y="89"/>
                  </a:cubicBezTo>
                  <a:cubicBezTo>
                    <a:pt x="59" y="89"/>
                    <a:pt x="68" y="86"/>
                    <a:pt x="68" y="84"/>
                  </a:cubicBezTo>
                  <a:cubicBezTo>
                    <a:pt x="68" y="83"/>
                    <a:pt x="64" y="85"/>
                    <a:pt x="61" y="8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18571" y="3199600"/>
              <a:ext cx="66338" cy="41698"/>
            </a:xfrm>
            <a:custGeom>
              <a:avLst/>
              <a:gdLst/>
              <a:ahLst/>
              <a:cxnLst>
                <a:cxn ang="0">
                  <a:pos x="20" y="11"/>
                </a:cxn>
                <a:cxn ang="0">
                  <a:pos x="26" y="4"/>
                </a:cxn>
                <a:cxn ang="0">
                  <a:pos x="25" y="2"/>
                </a:cxn>
                <a:cxn ang="0">
                  <a:pos x="9" y="7"/>
                </a:cxn>
                <a:cxn ang="0">
                  <a:pos x="4" y="15"/>
                </a:cxn>
                <a:cxn ang="0">
                  <a:pos x="20" y="11"/>
                </a:cxn>
              </a:cxnLst>
              <a:rect l="0" t="0" r="r" b="b"/>
              <a:pathLst>
                <a:path w="29" h="18">
                  <a:moveTo>
                    <a:pt x="20" y="11"/>
                  </a:moveTo>
                  <a:cubicBezTo>
                    <a:pt x="19" y="10"/>
                    <a:pt x="22" y="6"/>
                    <a:pt x="26" y="4"/>
                  </a:cubicBezTo>
                  <a:cubicBezTo>
                    <a:pt x="29" y="3"/>
                    <a:pt x="28" y="0"/>
                    <a:pt x="25" y="2"/>
                  </a:cubicBezTo>
                  <a:cubicBezTo>
                    <a:pt x="23" y="4"/>
                    <a:pt x="17" y="7"/>
                    <a:pt x="9" y="7"/>
                  </a:cubicBezTo>
                  <a:cubicBezTo>
                    <a:pt x="2" y="7"/>
                    <a:pt x="0" y="12"/>
                    <a:pt x="4" y="15"/>
                  </a:cubicBezTo>
                  <a:cubicBezTo>
                    <a:pt x="10" y="18"/>
                    <a:pt x="20" y="13"/>
                    <a:pt x="20" y="1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8108" y="2124938"/>
              <a:ext cx="276721" cy="140256"/>
            </a:xfrm>
            <a:custGeom>
              <a:avLst/>
              <a:gdLst/>
              <a:ahLst/>
              <a:cxnLst>
                <a:cxn ang="0">
                  <a:pos x="102" y="44"/>
                </a:cxn>
                <a:cxn ang="0">
                  <a:pos x="111" y="36"/>
                </a:cxn>
                <a:cxn ang="0">
                  <a:pos x="120" y="28"/>
                </a:cxn>
                <a:cxn ang="0">
                  <a:pos x="114" y="19"/>
                </a:cxn>
                <a:cxn ang="0">
                  <a:pos x="108" y="13"/>
                </a:cxn>
                <a:cxn ang="0">
                  <a:pos x="106" y="6"/>
                </a:cxn>
                <a:cxn ang="0">
                  <a:pos x="98" y="7"/>
                </a:cxn>
                <a:cxn ang="0">
                  <a:pos x="87" y="2"/>
                </a:cxn>
                <a:cxn ang="0">
                  <a:pos x="86" y="8"/>
                </a:cxn>
                <a:cxn ang="0">
                  <a:pos x="79" y="9"/>
                </a:cxn>
                <a:cxn ang="0">
                  <a:pos x="75" y="9"/>
                </a:cxn>
                <a:cxn ang="0">
                  <a:pos x="68" y="10"/>
                </a:cxn>
                <a:cxn ang="0">
                  <a:pos x="62" y="8"/>
                </a:cxn>
                <a:cxn ang="0">
                  <a:pos x="55" y="13"/>
                </a:cxn>
                <a:cxn ang="0">
                  <a:pos x="50" y="11"/>
                </a:cxn>
                <a:cxn ang="0">
                  <a:pos x="45" y="14"/>
                </a:cxn>
                <a:cxn ang="0">
                  <a:pos x="44" y="20"/>
                </a:cxn>
                <a:cxn ang="0">
                  <a:pos x="36" y="23"/>
                </a:cxn>
                <a:cxn ang="0">
                  <a:pos x="33" y="14"/>
                </a:cxn>
                <a:cxn ang="0">
                  <a:pos x="16" y="3"/>
                </a:cxn>
                <a:cxn ang="0">
                  <a:pos x="18" y="9"/>
                </a:cxn>
                <a:cxn ang="0">
                  <a:pos x="14" y="9"/>
                </a:cxn>
                <a:cxn ang="0">
                  <a:pos x="6" y="11"/>
                </a:cxn>
                <a:cxn ang="0">
                  <a:pos x="1" y="19"/>
                </a:cxn>
                <a:cxn ang="0">
                  <a:pos x="12" y="22"/>
                </a:cxn>
                <a:cxn ang="0">
                  <a:pos x="25" y="22"/>
                </a:cxn>
                <a:cxn ang="0">
                  <a:pos x="23" y="27"/>
                </a:cxn>
                <a:cxn ang="0">
                  <a:pos x="17" y="30"/>
                </a:cxn>
                <a:cxn ang="0">
                  <a:pos x="4" y="34"/>
                </a:cxn>
                <a:cxn ang="0">
                  <a:pos x="21" y="34"/>
                </a:cxn>
                <a:cxn ang="0">
                  <a:pos x="25" y="38"/>
                </a:cxn>
                <a:cxn ang="0">
                  <a:pos x="28" y="42"/>
                </a:cxn>
                <a:cxn ang="0">
                  <a:pos x="24" y="47"/>
                </a:cxn>
                <a:cxn ang="0">
                  <a:pos x="19" y="51"/>
                </a:cxn>
                <a:cxn ang="0">
                  <a:pos x="33" y="50"/>
                </a:cxn>
                <a:cxn ang="0">
                  <a:pos x="53" y="59"/>
                </a:cxn>
                <a:cxn ang="0">
                  <a:pos x="73" y="54"/>
                </a:cxn>
                <a:cxn ang="0">
                  <a:pos x="87" y="49"/>
                </a:cxn>
                <a:cxn ang="0">
                  <a:pos x="102" y="44"/>
                </a:cxn>
              </a:cxnLst>
              <a:rect l="0" t="0" r="r" b="b"/>
              <a:pathLst>
                <a:path w="121" h="61">
                  <a:moveTo>
                    <a:pt x="102" y="44"/>
                  </a:moveTo>
                  <a:cubicBezTo>
                    <a:pt x="109" y="43"/>
                    <a:pt x="108" y="36"/>
                    <a:pt x="111" y="36"/>
                  </a:cubicBezTo>
                  <a:cubicBezTo>
                    <a:pt x="114" y="37"/>
                    <a:pt x="118" y="31"/>
                    <a:pt x="120" y="28"/>
                  </a:cubicBezTo>
                  <a:cubicBezTo>
                    <a:pt x="121" y="25"/>
                    <a:pt x="118" y="19"/>
                    <a:pt x="114" y="19"/>
                  </a:cubicBezTo>
                  <a:cubicBezTo>
                    <a:pt x="110" y="19"/>
                    <a:pt x="107" y="16"/>
                    <a:pt x="108" y="13"/>
                  </a:cubicBezTo>
                  <a:cubicBezTo>
                    <a:pt x="109" y="11"/>
                    <a:pt x="106" y="8"/>
                    <a:pt x="106" y="6"/>
                  </a:cubicBezTo>
                  <a:cubicBezTo>
                    <a:pt x="106" y="5"/>
                    <a:pt x="101" y="6"/>
                    <a:pt x="98" y="7"/>
                  </a:cubicBezTo>
                  <a:cubicBezTo>
                    <a:pt x="95" y="7"/>
                    <a:pt x="90" y="0"/>
                    <a:pt x="87" y="2"/>
                  </a:cubicBezTo>
                  <a:cubicBezTo>
                    <a:pt x="85" y="3"/>
                    <a:pt x="87" y="6"/>
                    <a:pt x="86" y="8"/>
                  </a:cubicBezTo>
                  <a:cubicBezTo>
                    <a:pt x="85" y="10"/>
                    <a:pt x="79" y="7"/>
                    <a:pt x="79" y="9"/>
                  </a:cubicBezTo>
                  <a:cubicBezTo>
                    <a:pt x="79" y="11"/>
                    <a:pt x="77" y="12"/>
                    <a:pt x="75" y="9"/>
                  </a:cubicBezTo>
                  <a:cubicBezTo>
                    <a:pt x="73" y="7"/>
                    <a:pt x="68" y="8"/>
                    <a:pt x="68" y="10"/>
                  </a:cubicBezTo>
                  <a:cubicBezTo>
                    <a:pt x="68" y="12"/>
                    <a:pt x="66" y="10"/>
                    <a:pt x="62" y="8"/>
                  </a:cubicBezTo>
                  <a:cubicBezTo>
                    <a:pt x="59" y="6"/>
                    <a:pt x="55" y="11"/>
                    <a:pt x="55" y="13"/>
                  </a:cubicBezTo>
                  <a:cubicBezTo>
                    <a:pt x="55" y="16"/>
                    <a:pt x="54" y="16"/>
                    <a:pt x="50" y="11"/>
                  </a:cubicBezTo>
                  <a:cubicBezTo>
                    <a:pt x="47" y="5"/>
                    <a:pt x="44" y="11"/>
                    <a:pt x="45" y="14"/>
                  </a:cubicBezTo>
                  <a:cubicBezTo>
                    <a:pt x="47" y="17"/>
                    <a:pt x="46" y="21"/>
                    <a:pt x="44" y="20"/>
                  </a:cubicBezTo>
                  <a:cubicBezTo>
                    <a:pt x="41" y="18"/>
                    <a:pt x="38" y="21"/>
                    <a:pt x="36" y="23"/>
                  </a:cubicBezTo>
                  <a:cubicBezTo>
                    <a:pt x="35" y="25"/>
                    <a:pt x="30" y="16"/>
                    <a:pt x="33" y="14"/>
                  </a:cubicBezTo>
                  <a:cubicBezTo>
                    <a:pt x="37" y="12"/>
                    <a:pt x="21" y="3"/>
                    <a:pt x="16" y="3"/>
                  </a:cubicBezTo>
                  <a:cubicBezTo>
                    <a:pt x="11" y="3"/>
                    <a:pt x="15" y="6"/>
                    <a:pt x="18" y="9"/>
                  </a:cubicBezTo>
                  <a:cubicBezTo>
                    <a:pt x="21" y="12"/>
                    <a:pt x="16" y="11"/>
                    <a:pt x="14" y="9"/>
                  </a:cubicBezTo>
                  <a:cubicBezTo>
                    <a:pt x="12" y="6"/>
                    <a:pt x="8" y="8"/>
                    <a:pt x="6" y="11"/>
                  </a:cubicBezTo>
                  <a:cubicBezTo>
                    <a:pt x="4" y="15"/>
                    <a:pt x="1" y="17"/>
                    <a:pt x="1" y="19"/>
                  </a:cubicBezTo>
                  <a:cubicBezTo>
                    <a:pt x="0" y="21"/>
                    <a:pt x="6" y="24"/>
                    <a:pt x="12" y="22"/>
                  </a:cubicBezTo>
                  <a:cubicBezTo>
                    <a:pt x="17" y="19"/>
                    <a:pt x="23" y="19"/>
                    <a:pt x="25" y="22"/>
                  </a:cubicBezTo>
                  <a:cubicBezTo>
                    <a:pt x="28" y="24"/>
                    <a:pt x="20" y="25"/>
                    <a:pt x="23" y="27"/>
                  </a:cubicBezTo>
                  <a:cubicBezTo>
                    <a:pt x="26" y="29"/>
                    <a:pt x="24" y="31"/>
                    <a:pt x="17" y="30"/>
                  </a:cubicBezTo>
                  <a:cubicBezTo>
                    <a:pt x="11" y="30"/>
                    <a:pt x="3" y="32"/>
                    <a:pt x="4" y="34"/>
                  </a:cubicBezTo>
                  <a:cubicBezTo>
                    <a:pt x="6" y="36"/>
                    <a:pt x="21" y="32"/>
                    <a:pt x="21" y="34"/>
                  </a:cubicBezTo>
                  <a:cubicBezTo>
                    <a:pt x="21" y="36"/>
                    <a:pt x="21" y="40"/>
                    <a:pt x="25" y="38"/>
                  </a:cubicBezTo>
                  <a:cubicBezTo>
                    <a:pt x="29" y="37"/>
                    <a:pt x="26" y="41"/>
                    <a:pt x="28" y="42"/>
                  </a:cubicBezTo>
                  <a:cubicBezTo>
                    <a:pt x="30" y="43"/>
                    <a:pt x="30" y="47"/>
                    <a:pt x="24" y="47"/>
                  </a:cubicBezTo>
                  <a:cubicBezTo>
                    <a:pt x="19" y="48"/>
                    <a:pt x="16" y="49"/>
                    <a:pt x="19" y="51"/>
                  </a:cubicBezTo>
                  <a:cubicBezTo>
                    <a:pt x="21" y="54"/>
                    <a:pt x="27" y="52"/>
                    <a:pt x="33" y="50"/>
                  </a:cubicBezTo>
                  <a:cubicBezTo>
                    <a:pt x="39" y="49"/>
                    <a:pt x="47" y="56"/>
                    <a:pt x="53" y="59"/>
                  </a:cubicBezTo>
                  <a:cubicBezTo>
                    <a:pt x="60" y="61"/>
                    <a:pt x="72" y="58"/>
                    <a:pt x="73" y="54"/>
                  </a:cubicBezTo>
                  <a:cubicBezTo>
                    <a:pt x="74" y="51"/>
                    <a:pt x="83" y="52"/>
                    <a:pt x="87" y="49"/>
                  </a:cubicBezTo>
                  <a:cubicBezTo>
                    <a:pt x="91" y="47"/>
                    <a:pt x="96" y="44"/>
                    <a:pt x="102" y="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34433" y="2576030"/>
              <a:ext cx="117511" cy="128884"/>
            </a:xfrm>
            <a:custGeom>
              <a:avLst/>
              <a:gdLst/>
              <a:ahLst/>
              <a:cxnLst>
                <a:cxn ang="0">
                  <a:pos x="45" y="17"/>
                </a:cxn>
                <a:cxn ang="0">
                  <a:pos x="42" y="14"/>
                </a:cxn>
                <a:cxn ang="0">
                  <a:pos x="35" y="16"/>
                </a:cxn>
                <a:cxn ang="0">
                  <a:pos x="28" y="15"/>
                </a:cxn>
                <a:cxn ang="0">
                  <a:pos x="31" y="8"/>
                </a:cxn>
                <a:cxn ang="0">
                  <a:pos x="34" y="2"/>
                </a:cxn>
                <a:cxn ang="0">
                  <a:pos x="32" y="1"/>
                </a:cxn>
                <a:cxn ang="0">
                  <a:pos x="21" y="4"/>
                </a:cxn>
                <a:cxn ang="0">
                  <a:pos x="26" y="9"/>
                </a:cxn>
                <a:cxn ang="0">
                  <a:pos x="17" y="14"/>
                </a:cxn>
                <a:cxn ang="0">
                  <a:pos x="5" y="14"/>
                </a:cxn>
                <a:cxn ang="0">
                  <a:pos x="6" y="22"/>
                </a:cxn>
                <a:cxn ang="0">
                  <a:pos x="12" y="30"/>
                </a:cxn>
                <a:cxn ang="0">
                  <a:pos x="9" y="40"/>
                </a:cxn>
                <a:cxn ang="0">
                  <a:pos x="1" y="47"/>
                </a:cxn>
                <a:cxn ang="0">
                  <a:pos x="12" y="56"/>
                </a:cxn>
                <a:cxn ang="0">
                  <a:pos x="32" y="48"/>
                </a:cxn>
                <a:cxn ang="0">
                  <a:pos x="46" y="45"/>
                </a:cxn>
                <a:cxn ang="0">
                  <a:pos x="46" y="19"/>
                </a:cxn>
                <a:cxn ang="0">
                  <a:pos x="45" y="17"/>
                </a:cxn>
              </a:cxnLst>
              <a:rect l="0" t="0" r="r" b="b"/>
              <a:pathLst>
                <a:path w="51" h="56">
                  <a:moveTo>
                    <a:pt x="45" y="17"/>
                  </a:moveTo>
                  <a:cubicBezTo>
                    <a:pt x="44" y="16"/>
                    <a:pt x="43" y="15"/>
                    <a:pt x="42" y="14"/>
                  </a:cubicBezTo>
                  <a:cubicBezTo>
                    <a:pt x="37" y="9"/>
                    <a:pt x="36" y="13"/>
                    <a:pt x="35" y="16"/>
                  </a:cubicBezTo>
                  <a:cubicBezTo>
                    <a:pt x="35" y="19"/>
                    <a:pt x="31" y="15"/>
                    <a:pt x="28" y="15"/>
                  </a:cubicBezTo>
                  <a:cubicBezTo>
                    <a:pt x="25" y="14"/>
                    <a:pt x="29" y="9"/>
                    <a:pt x="31" y="8"/>
                  </a:cubicBezTo>
                  <a:cubicBezTo>
                    <a:pt x="32" y="7"/>
                    <a:pt x="33" y="5"/>
                    <a:pt x="34" y="2"/>
                  </a:cubicBezTo>
                  <a:cubicBezTo>
                    <a:pt x="33" y="2"/>
                    <a:pt x="33" y="2"/>
                    <a:pt x="32" y="1"/>
                  </a:cubicBezTo>
                  <a:cubicBezTo>
                    <a:pt x="28" y="0"/>
                    <a:pt x="21" y="0"/>
                    <a:pt x="21" y="4"/>
                  </a:cubicBezTo>
                  <a:cubicBezTo>
                    <a:pt x="21" y="8"/>
                    <a:pt x="26" y="6"/>
                    <a:pt x="26" y="9"/>
                  </a:cubicBezTo>
                  <a:cubicBezTo>
                    <a:pt x="26" y="12"/>
                    <a:pt x="21" y="11"/>
                    <a:pt x="17" y="14"/>
                  </a:cubicBezTo>
                  <a:cubicBezTo>
                    <a:pt x="13" y="16"/>
                    <a:pt x="9" y="12"/>
                    <a:pt x="5" y="14"/>
                  </a:cubicBezTo>
                  <a:cubicBezTo>
                    <a:pt x="1" y="16"/>
                    <a:pt x="9" y="18"/>
                    <a:pt x="6" y="22"/>
                  </a:cubicBezTo>
                  <a:cubicBezTo>
                    <a:pt x="3" y="27"/>
                    <a:pt x="7" y="26"/>
                    <a:pt x="12" y="30"/>
                  </a:cubicBezTo>
                  <a:cubicBezTo>
                    <a:pt x="17" y="34"/>
                    <a:pt x="9" y="35"/>
                    <a:pt x="9" y="40"/>
                  </a:cubicBezTo>
                  <a:cubicBezTo>
                    <a:pt x="9" y="44"/>
                    <a:pt x="2" y="44"/>
                    <a:pt x="1" y="47"/>
                  </a:cubicBezTo>
                  <a:cubicBezTo>
                    <a:pt x="0" y="50"/>
                    <a:pt x="6" y="56"/>
                    <a:pt x="12" y="56"/>
                  </a:cubicBezTo>
                  <a:cubicBezTo>
                    <a:pt x="16" y="56"/>
                    <a:pt x="26" y="54"/>
                    <a:pt x="32" y="48"/>
                  </a:cubicBezTo>
                  <a:cubicBezTo>
                    <a:pt x="37" y="43"/>
                    <a:pt x="40" y="48"/>
                    <a:pt x="46" y="45"/>
                  </a:cubicBezTo>
                  <a:cubicBezTo>
                    <a:pt x="51" y="43"/>
                    <a:pt x="48" y="23"/>
                    <a:pt x="46" y="19"/>
                  </a:cubicBezTo>
                  <a:cubicBezTo>
                    <a:pt x="45" y="18"/>
                    <a:pt x="45" y="18"/>
                    <a:pt x="45" y="1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91293" y="2363751"/>
              <a:ext cx="261558" cy="398023"/>
            </a:xfrm>
            <a:custGeom>
              <a:avLst/>
              <a:gdLst/>
              <a:ahLst/>
              <a:cxnLst>
                <a:cxn ang="0">
                  <a:pos x="9" y="95"/>
                </a:cxn>
                <a:cxn ang="0">
                  <a:pos x="3" y="108"/>
                </a:cxn>
                <a:cxn ang="0">
                  <a:pos x="17" y="107"/>
                </a:cxn>
                <a:cxn ang="0">
                  <a:pos x="29" y="105"/>
                </a:cxn>
                <a:cxn ang="0">
                  <a:pos x="114" y="134"/>
                </a:cxn>
                <a:cxn ang="0">
                  <a:pos x="97" y="127"/>
                </a:cxn>
                <a:cxn ang="0">
                  <a:pos x="93" y="115"/>
                </a:cxn>
                <a:cxn ang="0">
                  <a:pos x="77" y="88"/>
                </a:cxn>
                <a:cxn ang="0">
                  <a:pos x="59" y="80"/>
                </a:cxn>
                <a:cxn ang="0">
                  <a:pos x="72" y="53"/>
                </a:cxn>
                <a:cxn ang="0">
                  <a:pos x="47" y="49"/>
                </a:cxn>
                <a:cxn ang="0">
                  <a:pos x="57" y="33"/>
                </a:cxn>
                <a:cxn ang="0">
                  <a:pos x="40" y="37"/>
                </a:cxn>
                <a:cxn ang="0">
                  <a:pos x="28" y="54"/>
                </a:cxn>
                <a:cxn ang="0">
                  <a:pos x="18" y="55"/>
                </a:cxn>
                <a:cxn ang="0">
                  <a:pos x="22" y="70"/>
                </a:cxn>
                <a:cxn ang="0">
                  <a:pos x="19" y="83"/>
                </a:cxn>
                <a:cxn ang="0">
                  <a:pos x="32" y="87"/>
                </a:cxn>
                <a:cxn ang="0">
                  <a:pos x="39" y="86"/>
                </a:cxn>
                <a:cxn ang="0">
                  <a:pos x="51" y="96"/>
                </a:cxn>
                <a:cxn ang="0">
                  <a:pos x="56" y="106"/>
                </a:cxn>
                <a:cxn ang="0">
                  <a:pos x="58" y="121"/>
                </a:cxn>
                <a:cxn ang="0">
                  <a:pos x="43" y="123"/>
                </a:cxn>
                <a:cxn ang="0">
                  <a:pos x="46" y="134"/>
                </a:cxn>
                <a:cxn ang="0">
                  <a:pos x="40" y="147"/>
                </a:cxn>
                <a:cxn ang="0">
                  <a:pos x="58" y="150"/>
                </a:cxn>
                <a:cxn ang="0">
                  <a:pos x="47" y="154"/>
                </a:cxn>
                <a:cxn ang="0">
                  <a:pos x="41" y="167"/>
                </a:cxn>
                <a:cxn ang="0">
                  <a:pos x="54" y="164"/>
                </a:cxn>
                <a:cxn ang="0">
                  <a:pos x="71" y="160"/>
                </a:cxn>
                <a:cxn ang="0">
                  <a:pos x="93" y="160"/>
                </a:cxn>
                <a:cxn ang="0">
                  <a:pos x="104" y="151"/>
                </a:cxn>
                <a:cxn ang="0">
                  <a:pos x="114" y="134"/>
                </a:cxn>
                <a:cxn ang="0">
                  <a:pos x="21" y="40"/>
                </a:cxn>
                <a:cxn ang="0">
                  <a:pos x="78" y="14"/>
                </a:cxn>
                <a:cxn ang="0">
                  <a:pos x="78" y="14"/>
                </a:cxn>
              </a:cxnLst>
              <a:rect l="0" t="0" r="r" b="b"/>
              <a:pathLst>
                <a:path w="114" h="174">
                  <a:moveTo>
                    <a:pt x="23" y="92"/>
                  </a:moveTo>
                  <a:cubicBezTo>
                    <a:pt x="18" y="88"/>
                    <a:pt x="13" y="95"/>
                    <a:pt x="9" y="95"/>
                  </a:cubicBezTo>
                  <a:cubicBezTo>
                    <a:pt x="8" y="98"/>
                    <a:pt x="7" y="100"/>
                    <a:pt x="6" y="101"/>
                  </a:cubicBezTo>
                  <a:cubicBezTo>
                    <a:pt x="4" y="102"/>
                    <a:pt x="0" y="107"/>
                    <a:pt x="3" y="108"/>
                  </a:cubicBezTo>
                  <a:cubicBezTo>
                    <a:pt x="6" y="108"/>
                    <a:pt x="10" y="112"/>
                    <a:pt x="10" y="109"/>
                  </a:cubicBezTo>
                  <a:cubicBezTo>
                    <a:pt x="11" y="106"/>
                    <a:pt x="12" y="102"/>
                    <a:pt x="17" y="107"/>
                  </a:cubicBezTo>
                  <a:cubicBezTo>
                    <a:pt x="18" y="108"/>
                    <a:pt x="19" y="109"/>
                    <a:pt x="20" y="110"/>
                  </a:cubicBezTo>
                  <a:cubicBezTo>
                    <a:pt x="21" y="108"/>
                    <a:pt x="26" y="108"/>
                    <a:pt x="29" y="105"/>
                  </a:cubicBezTo>
                  <a:cubicBezTo>
                    <a:pt x="32" y="102"/>
                    <a:pt x="27" y="97"/>
                    <a:pt x="23" y="92"/>
                  </a:cubicBezTo>
                  <a:close/>
                  <a:moveTo>
                    <a:pt x="114" y="134"/>
                  </a:moveTo>
                  <a:cubicBezTo>
                    <a:pt x="114" y="129"/>
                    <a:pt x="103" y="125"/>
                    <a:pt x="102" y="128"/>
                  </a:cubicBezTo>
                  <a:cubicBezTo>
                    <a:pt x="101" y="131"/>
                    <a:pt x="98" y="130"/>
                    <a:pt x="97" y="127"/>
                  </a:cubicBezTo>
                  <a:cubicBezTo>
                    <a:pt x="95" y="124"/>
                    <a:pt x="98" y="121"/>
                    <a:pt x="96" y="121"/>
                  </a:cubicBezTo>
                  <a:cubicBezTo>
                    <a:pt x="95" y="121"/>
                    <a:pt x="92" y="117"/>
                    <a:pt x="93" y="115"/>
                  </a:cubicBezTo>
                  <a:cubicBezTo>
                    <a:pt x="93" y="113"/>
                    <a:pt x="90" y="103"/>
                    <a:pt x="84" y="101"/>
                  </a:cubicBezTo>
                  <a:cubicBezTo>
                    <a:pt x="79" y="100"/>
                    <a:pt x="78" y="92"/>
                    <a:pt x="77" y="88"/>
                  </a:cubicBezTo>
                  <a:cubicBezTo>
                    <a:pt x="76" y="83"/>
                    <a:pt x="72" y="86"/>
                    <a:pt x="69" y="82"/>
                  </a:cubicBezTo>
                  <a:cubicBezTo>
                    <a:pt x="66" y="78"/>
                    <a:pt x="62" y="80"/>
                    <a:pt x="59" y="80"/>
                  </a:cubicBezTo>
                  <a:cubicBezTo>
                    <a:pt x="57" y="80"/>
                    <a:pt x="59" y="76"/>
                    <a:pt x="63" y="73"/>
                  </a:cubicBezTo>
                  <a:cubicBezTo>
                    <a:pt x="67" y="70"/>
                    <a:pt x="72" y="56"/>
                    <a:pt x="72" y="53"/>
                  </a:cubicBezTo>
                  <a:cubicBezTo>
                    <a:pt x="72" y="50"/>
                    <a:pt x="54" y="51"/>
                    <a:pt x="51" y="52"/>
                  </a:cubicBezTo>
                  <a:cubicBezTo>
                    <a:pt x="48" y="54"/>
                    <a:pt x="44" y="50"/>
                    <a:pt x="47" y="49"/>
                  </a:cubicBezTo>
                  <a:cubicBezTo>
                    <a:pt x="50" y="47"/>
                    <a:pt x="56" y="42"/>
                    <a:pt x="56" y="39"/>
                  </a:cubicBezTo>
                  <a:cubicBezTo>
                    <a:pt x="55" y="37"/>
                    <a:pt x="60" y="35"/>
                    <a:pt x="57" y="33"/>
                  </a:cubicBezTo>
                  <a:cubicBezTo>
                    <a:pt x="55" y="30"/>
                    <a:pt x="54" y="35"/>
                    <a:pt x="52" y="37"/>
                  </a:cubicBezTo>
                  <a:cubicBezTo>
                    <a:pt x="50" y="39"/>
                    <a:pt x="45" y="38"/>
                    <a:pt x="40" y="37"/>
                  </a:cubicBezTo>
                  <a:cubicBezTo>
                    <a:pt x="35" y="36"/>
                    <a:pt x="33" y="44"/>
                    <a:pt x="33" y="47"/>
                  </a:cubicBezTo>
                  <a:cubicBezTo>
                    <a:pt x="33" y="50"/>
                    <a:pt x="27" y="52"/>
                    <a:pt x="28" y="54"/>
                  </a:cubicBezTo>
                  <a:cubicBezTo>
                    <a:pt x="29" y="57"/>
                    <a:pt x="27" y="59"/>
                    <a:pt x="25" y="58"/>
                  </a:cubicBezTo>
                  <a:cubicBezTo>
                    <a:pt x="24" y="56"/>
                    <a:pt x="22" y="52"/>
                    <a:pt x="18" y="55"/>
                  </a:cubicBezTo>
                  <a:cubicBezTo>
                    <a:pt x="15" y="58"/>
                    <a:pt x="22" y="61"/>
                    <a:pt x="27" y="62"/>
                  </a:cubicBezTo>
                  <a:cubicBezTo>
                    <a:pt x="31" y="62"/>
                    <a:pt x="23" y="65"/>
                    <a:pt x="22" y="70"/>
                  </a:cubicBezTo>
                  <a:cubicBezTo>
                    <a:pt x="22" y="75"/>
                    <a:pt x="28" y="73"/>
                    <a:pt x="28" y="76"/>
                  </a:cubicBezTo>
                  <a:cubicBezTo>
                    <a:pt x="29" y="79"/>
                    <a:pt x="19" y="80"/>
                    <a:pt x="19" y="83"/>
                  </a:cubicBezTo>
                  <a:cubicBezTo>
                    <a:pt x="19" y="86"/>
                    <a:pt x="25" y="82"/>
                    <a:pt x="27" y="80"/>
                  </a:cubicBezTo>
                  <a:cubicBezTo>
                    <a:pt x="30" y="79"/>
                    <a:pt x="26" y="88"/>
                    <a:pt x="32" y="87"/>
                  </a:cubicBezTo>
                  <a:cubicBezTo>
                    <a:pt x="38" y="86"/>
                    <a:pt x="36" y="78"/>
                    <a:pt x="38" y="78"/>
                  </a:cubicBezTo>
                  <a:cubicBezTo>
                    <a:pt x="40" y="79"/>
                    <a:pt x="37" y="83"/>
                    <a:pt x="39" y="86"/>
                  </a:cubicBezTo>
                  <a:cubicBezTo>
                    <a:pt x="41" y="90"/>
                    <a:pt x="35" y="95"/>
                    <a:pt x="35" y="97"/>
                  </a:cubicBezTo>
                  <a:cubicBezTo>
                    <a:pt x="35" y="100"/>
                    <a:pt x="47" y="100"/>
                    <a:pt x="51" y="96"/>
                  </a:cubicBezTo>
                  <a:cubicBezTo>
                    <a:pt x="55" y="92"/>
                    <a:pt x="57" y="96"/>
                    <a:pt x="54" y="99"/>
                  </a:cubicBezTo>
                  <a:cubicBezTo>
                    <a:pt x="52" y="102"/>
                    <a:pt x="53" y="105"/>
                    <a:pt x="56" y="106"/>
                  </a:cubicBezTo>
                  <a:cubicBezTo>
                    <a:pt x="59" y="107"/>
                    <a:pt x="61" y="108"/>
                    <a:pt x="59" y="110"/>
                  </a:cubicBezTo>
                  <a:cubicBezTo>
                    <a:pt x="58" y="113"/>
                    <a:pt x="59" y="118"/>
                    <a:pt x="58" y="121"/>
                  </a:cubicBezTo>
                  <a:cubicBezTo>
                    <a:pt x="57" y="123"/>
                    <a:pt x="47" y="123"/>
                    <a:pt x="47" y="121"/>
                  </a:cubicBezTo>
                  <a:cubicBezTo>
                    <a:pt x="46" y="119"/>
                    <a:pt x="42" y="121"/>
                    <a:pt x="43" y="123"/>
                  </a:cubicBezTo>
                  <a:cubicBezTo>
                    <a:pt x="44" y="125"/>
                    <a:pt x="39" y="128"/>
                    <a:pt x="40" y="130"/>
                  </a:cubicBezTo>
                  <a:cubicBezTo>
                    <a:pt x="40" y="132"/>
                    <a:pt x="46" y="132"/>
                    <a:pt x="46" y="134"/>
                  </a:cubicBezTo>
                  <a:cubicBezTo>
                    <a:pt x="47" y="137"/>
                    <a:pt x="42" y="140"/>
                    <a:pt x="36" y="142"/>
                  </a:cubicBezTo>
                  <a:cubicBezTo>
                    <a:pt x="29" y="144"/>
                    <a:pt x="37" y="149"/>
                    <a:pt x="40" y="147"/>
                  </a:cubicBezTo>
                  <a:cubicBezTo>
                    <a:pt x="43" y="144"/>
                    <a:pt x="42" y="148"/>
                    <a:pt x="47" y="148"/>
                  </a:cubicBezTo>
                  <a:cubicBezTo>
                    <a:pt x="51" y="148"/>
                    <a:pt x="54" y="152"/>
                    <a:pt x="58" y="150"/>
                  </a:cubicBezTo>
                  <a:cubicBezTo>
                    <a:pt x="63" y="148"/>
                    <a:pt x="63" y="150"/>
                    <a:pt x="59" y="153"/>
                  </a:cubicBezTo>
                  <a:cubicBezTo>
                    <a:pt x="56" y="155"/>
                    <a:pt x="50" y="152"/>
                    <a:pt x="47" y="154"/>
                  </a:cubicBezTo>
                  <a:cubicBezTo>
                    <a:pt x="44" y="156"/>
                    <a:pt x="30" y="169"/>
                    <a:pt x="33" y="172"/>
                  </a:cubicBezTo>
                  <a:cubicBezTo>
                    <a:pt x="34" y="174"/>
                    <a:pt x="36" y="169"/>
                    <a:pt x="41" y="167"/>
                  </a:cubicBezTo>
                  <a:cubicBezTo>
                    <a:pt x="46" y="165"/>
                    <a:pt x="47" y="169"/>
                    <a:pt x="49" y="169"/>
                  </a:cubicBezTo>
                  <a:cubicBezTo>
                    <a:pt x="52" y="169"/>
                    <a:pt x="52" y="163"/>
                    <a:pt x="54" y="164"/>
                  </a:cubicBezTo>
                  <a:cubicBezTo>
                    <a:pt x="56" y="164"/>
                    <a:pt x="58" y="162"/>
                    <a:pt x="62" y="163"/>
                  </a:cubicBezTo>
                  <a:cubicBezTo>
                    <a:pt x="66" y="163"/>
                    <a:pt x="69" y="162"/>
                    <a:pt x="71" y="160"/>
                  </a:cubicBezTo>
                  <a:cubicBezTo>
                    <a:pt x="73" y="159"/>
                    <a:pt x="79" y="164"/>
                    <a:pt x="80" y="162"/>
                  </a:cubicBezTo>
                  <a:cubicBezTo>
                    <a:pt x="82" y="161"/>
                    <a:pt x="89" y="160"/>
                    <a:pt x="93" y="160"/>
                  </a:cubicBezTo>
                  <a:cubicBezTo>
                    <a:pt x="97" y="160"/>
                    <a:pt x="106" y="156"/>
                    <a:pt x="109" y="154"/>
                  </a:cubicBezTo>
                  <a:cubicBezTo>
                    <a:pt x="111" y="151"/>
                    <a:pt x="107" y="151"/>
                    <a:pt x="104" y="151"/>
                  </a:cubicBezTo>
                  <a:cubicBezTo>
                    <a:pt x="100" y="152"/>
                    <a:pt x="101" y="148"/>
                    <a:pt x="105" y="145"/>
                  </a:cubicBezTo>
                  <a:cubicBezTo>
                    <a:pt x="108" y="141"/>
                    <a:pt x="114" y="139"/>
                    <a:pt x="114" y="134"/>
                  </a:cubicBezTo>
                  <a:close/>
                  <a:moveTo>
                    <a:pt x="14" y="50"/>
                  </a:moveTo>
                  <a:cubicBezTo>
                    <a:pt x="18" y="50"/>
                    <a:pt x="23" y="42"/>
                    <a:pt x="21" y="40"/>
                  </a:cubicBezTo>
                  <a:cubicBezTo>
                    <a:pt x="19" y="38"/>
                    <a:pt x="10" y="50"/>
                    <a:pt x="14" y="50"/>
                  </a:cubicBezTo>
                  <a:close/>
                  <a:moveTo>
                    <a:pt x="78" y="14"/>
                  </a:moveTo>
                  <a:cubicBezTo>
                    <a:pt x="81" y="11"/>
                    <a:pt x="84" y="0"/>
                    <a:pt x="80" y="1"/>
                  </a:cubicBezTo>
                  <a:cubicBezTo>
                    <a:pt x="76" y="3"/>
                    <a:pt x="77" y="15"/>
                    <a:pt x="78" y="1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91293" y="2363751"/>
              <a:ext cx="261558" cy="398023"/>
            </a:xfrm>
            <a:custGeom>
              <a:avLst/>
              <a:gdLst/>
              <a:ahLst/>
              <a:cxnLst>
                <a:cxn ang="0">
                  <a:pos x="9" y="95"/>
                </a:cxn>
                <a:cxn ang="0">
                  <a:pos x="3" y="108"/>
                </a:cxn>
                <a:cxn ang="0">
                  <a:pos x="17" y="107"/>
                </a:cxn>
                <a:cxn ang="0">
                  <a:pos x="29" y="105"/>
                </a:cxn>
                <a:cxn ang="0">
                  <a:pos x="114" y="134"/>
                </a:cxn>
                <a:cxn ang="0">
                  <a:pos x="97" y="127"/>
                </a:cxn>
                <a:cxn ang="0">
                  <a:pos x="93" y="115"/>
                </a:cxn>
                <a:cxn ang="0">
                  <a:pos x="77" y="88"/>
                </a:cxn>
                <a:cxn ang="0">
                  <a:pos x="59" y="80"/>
                </a:cxn>
                <a:cxn ang="0">
                  <a:pos x="72" y="53"/>
                </a:cxn>
                <a:cxn ang="0">
                  <a:pos x="47" y="49"/>
                </a:cxn>
                <a:cxn ang="0">
                  <a:pos x="57" y="33"/>
                </a:cxn>
                <a:cxn ang="0">
                  <a:pos x="40" y="37"/>
                </a:cxn>
                <a:cxn ang="0">
                  <a:pos x="28" y="54"/>
                </a:cxn>
                <a:cxn ang="0">
                  <a:pos x="18" y="55"/>
                </a:cxn>
                <a:cxn ang="0">
                  <a:pos x="22" y="70"/>
                </a:cxn>
                <a:cxn ang="0">
                  <a:pos x="19" y="83"/>
                </a:cxn>
                <a:cxn ang="0">
                  <a:pos x="32" y="87"/>
                </a:cxn>
                <a:cxn ang="0">
                  <a:pos x="39" y="86"/>
                </a:cxn>
                <a:cxn ang="0">
                  <a:pos x="51" y="96"/>
                </a:cxn>
                <a:cxn ang="0">
                  <a:pos x="56" y="106"/>
                </a:cxn>
                <a:cxn ang="0">
                  <a:pos x="58" y="121"/>
                </a:cxn>
                <a:cxn ang="0">
                  <a:pos x="43" y="123"/>
                </a:cxn>
                <a:cxn ang="0">
                  <a:pos x="46" y="134"/>
                </a:cxn>
                <a:cxn ang="0">
                  <a:pos x="40" y="147"/>
                </a:cxn>
                <a:cxn ang="0">
                  <a:pos x="58" y="150"/>
                </a:cxn>
                <a:cxn ang="0">
                  <a:pos x="47" y="154"/>
                </a:cxn>
                <a:cxn ang="0">
                  <a:pos x="41" y="167"/>
                </a:cxn>
                <a:cxn ang="0">
                  <a:pos x="54" y="164"/>
                </a:cxn>
                <a:cxn ang="0">
                  <a:pos x="71" y="160"/>
                </a:cxn>
                <a:cxn ang="0">
                  <a:pos x="93" y="160"/>
                </a:cxn>
                <a:cxn ang="0">
                  <a:pos x="104" y="151"/>
                </a:cxn>
                <a:cxn ang="0">
                  <a:pos x="114" y="134"/>
                </a:cxn>
                <a:cxn ang="0">
                  <a:pos x="21" y="40"/>
                </a:cxn>
                <a:cxn ang="0">
                  <a:pos x="78" y="14"/>
                </a:cxn>
                <a:cxn ang="0">
                  <a:pos x="78" y="14"/>
                </a:cxn>
              </a:cxnLst>
              <a:rect l="0" t="0" r="r" b="b"/>
              <a:pathLst>
                <a:path w="114" h="174">
                  <a:moveTo>
                    <a:pt x="23" y="92"/>
                  </a:moveTo>
                  <a:cubicBezTo>
                    <a:pt x="18" y="88"/>
                    <a:pt x="13" y="95"/>
                    <a:pt x="9" y="95"/>
                  </a:cubicBezTo>
                  <a:cubicBezTo>
                    <a:pt x="8" y="98"/>
                    <a:pt x="7" y="100"/>
                    <a:pt x="6" y="101"/>
                  </a:cubicBezTo>
                  <a:cubicBezTo>
                    <a:pt x="4" y="102"/>
                    <a:pt x="0" y="107"/>
                    <a:pt x="3" y="108"/>
                  </a:cubicBezTo>
                  <a:cubicBezTo>
                    <a:pt x="6" y="108"/>
                    <a:pt x="10" y="112"/>
                    <a:pt x="10" y="109"/>
                  </a:cubicBezTo>
                  <a:cubicBezTo>
                    <a:pt x="11" y="106"/>
                    <a:pt x="12" y="102"/>
                    <a:pt x="17" y="107"/>
                  </a:cubicBezTo>
                  <a:cubicBezTo>
                    <a:pt x="18" y="108"/>
                    <a:pt x="19" y="109"/>
                    <a:pt x="20" y="110"/>
                  </a:cubicBezTo>
                  <a:cubicBezTo>
                    <a:pt x="21" y="108"/>
                    <a:pt x="26" y="108"/>
                    <a:pt x="29" y="105"/>
                  </a:cubicBezTo>
                  <a:cubicBezTo>
                    <a:pt x="32" y="102"/>
                    <a:pt x="27" y="97"/>
                    <a:pt x="23" y="92"/>
                  </a:cubicBezTo>
                  <a:close/>
                  <a:moveTo>
                    <a:pt x="114" y="134"/>
                  </a:moveTo>
                  <a:cubicBezTo>
                    <a:pt x="114" y="129"/>
                    <a:pt x="103" y="125"/>
                    <a:pt x="102" y="128"/>
                  </a:cubicBezTo>
                  <a:cubicBezTo>
                    <a:pt x="101" y="131"/>
                    <a:pt x="98" y="130"/>
                    <a:pt x="97" y="127"/>
                  </a:cubicBezTo>
                  <a:cubicBezTo>
                    <a:pt x="95" y="124"/>
                    <a:pt x="98" y="121"/>
                    <a:pt x="96" y="121"/>
                  </a:cubicBezTo>
                  <a:cubicBezTo>
                    <a:pt x="95" y="121"/>
                    <a:pt x="92" y="117"/>
                    <a:pt x="93" y="115"/>
                  </a:cubicBezTo>
                  <a:cubicBezTo>
                    <a:pt x="93" y="113"/>
                    <a:pt x="90" y="103"/>
                    <a:pt x="84" y="101"/>
                  </a:cubicBezTo>
                  <a:cubicBezTo>
                    <a:pt x="79" y="100"/>
                    <a:pt x="78" y="92"/>
                    <a:pt x="77" y="88"/>
                  </a:cubicBezTo>
                  <a:cubicBezTo>
                    <a:pt x="76" y="83"/>
                    <a:pt x="72" y="86"/>
                    <a:pt x="69" y="82"/>
                  </a:cubicBezTo>
                  <a:cubicBezTo>
                    <a:pt x="66" y="78"/>
                    <a:pt x="62" y="80"/>
                    <a:pt x="59" y="80"/>
                  </a:cubicBezTo>
                  <a:cubicBezTo>
                    <a:pt x="57" y="80"/>
                    <a:pt x="59" y="76"/>
                    <a:pt x="63" y="73"/>
                  </a:cubicBezTo>
                  <a:cubicBezTo>
                    <a:pt x="67" y="70"/>
                    <a:pt x="72" y="56"/>
                    <a:pt x="72" y="53"/>
                  </a:cubicBezTo>
                  <a:cubicBezTo>
                    <a:pt x="72" y="50"/>
                    <a:pt x="54" y="51"/>
                    <a:pt x="51" y="52"/>
                  </a:cubicBezTo>
                  <a:cubicBezTo>
                    <a:pt x="48" y="54"/>
                    <a:pt x="44" y="50"/>
                    <a:pt x="47" y="49"/>
                  </a:cubicBezTo>
                  <a:cubicBezTo>
                    <a:pt x="50" y="47"/>
                    <a:pt x="56" y="42"/>
                    <a:pt x="56" y="39"/>
                  </a:cubicBezTo>
                  <a:cubicBezTo>
                    <a:pt x="55" y="37"/>
                    <a:pt x="60" y="35"/>
                    <a:pt x="57" y="33"/>
                  </a:cubicBezTo>
                  <a:cubicBezTo>
                    <a:pt x="55" y="30"/>
                    <a:pt x="54" y="35"/>
                    <a:pt x="52" y="37"/>
                  </a:cubicBezTo>
                  <a:cubicBezTo>
                    <a:pt x="50" y="39"/>
                    <a:pt x="45" y="38"/>
                    <a:pt x="40" y="37"/>
                  </a:cubicBezTo>
                  <a:cubicBezTo>
                    <a:pt x="35" y="36"/>
                    <a:pt x="33" y="44"/>
                    <a:pt x="33" y="47"/>
                  </a:cubicBezTo>
                  <a:cubicBezTo>
                    <a:pt x="33" y="50"/>
                    <a:pt x="27" y="52"/>
                    <a:pt x="28" y="54"/>
                  </a:cubicBezTo>
                  <a:cubicBezTo>
                    <a:pt x="29" y="57"/>
                    <a:pt x="27" y="59"/>
                    <a:pt x="25" y="58"/>
                  </a:cubicBezTo>
                  <a:cubicBezTo>
                    <a:pt x="24" y="56"/>
                    <a:pt x="22" y="52"/>
                    <a:pt x="18" y="55"/>
                  </a:cubicBezTo>
                  <a:cubicBezTo>
                    <a:pt x="15" y="58"/>
                    <a:pt x="22" y="61"/>
                    <a:pt x="27" y="62"/>
                  </a:cubicBezTo>
                  <a:cubicBezTo>
                    <a:pt x="31" y="62"/>
                    <a:pt x="23" y="65"/>
                    <a:pt x="22" y="70"/>
                  </a:cubicBezTo>
                  <a:cubicBezTo>
                    <a:pt x="22" y="75"/>
                    <a:pt x="28" y="73"/>
                    <a:pt x="28" y="76"/>
                  </a:cubicBezTo>
                  <a:cubicBezTo>
                    <a:pt x="29" y="79"/>
                    <a:pt x="19" y="80"/>
                    <a:pt x="19" y="83"/>
                  </a:cubicBezTo>
                  <a:cubicBezTo>
                    <a:pt x="19" y="86"/>
                    <a:pt x="25" y="82"/>
                    <a:pt x="27" y="80"/>
                  </a:cubicBezTo>
                  <a:cubicBezTo>
                    <a:pt x="30" y="79"/>
                    <a:pt x="26" y="88"/>
                    <a:pt x="32" y="87"/>
                  </a:cubicBezTo>
                  <a:cubicBezTo>
                    <a:pt x="38" y="86"/>
                    <a:pt x="36" y="78"/>
                    <a:pt x="38" y="78"/>
                  </a:cubicBezTo>
                  <a:cubicBezTo>
                    <a:pt x="40" y="79"/>
                    <a:pt x="37" y="83"/>
                    <a:pt x="39" y="86"/>
                  </a:cubicBezTo>
                  <a:cubicBezTo>
                    <a:pt x="41" y="90"/>
                    <a:pt x="35" y="95"/>
                    <a:pt x="35" y="97"/>
                  </a:cubicBezTo>
                  <a:cubicBezTo>
                    <a:pt x="35" y="100"/>
                    <a:pt x="47" y="100"/>
                    <a:pt x="51" y="96"/>
                  </a:cubicBezTo>
                  <a:cubicBezTo>
                    <a:pt x="55" y="92"/>
                    <a:pt x="57" y="96"/>
                    <a:pt x="54" y="99"/>
                  </a:cubicBezTo>
                  <a:cubicBezTo>
                    <a:pt x="52" y="102"/>
                    <a:pt x="53" y="105"/>
                    <a:pt x="56" y="106"/>
                  </a:cubicBezTo>
                  <a:cubicBezTo>
                    <a:pt x="59" y="107"/>
                    <a:pt x="61" y="108"/>
                    <a:pt x="59" y="110"/>
                  </a:cubicBezTo>
                  <a:cubicBezTo>
                    <a:pt x="58" y="113"/>
                    <a:pt x="59" y="118"/>
                    <a:pt x="58" y="121"/>
                  </a:cubicBezTo>
                  <a:cubicBezTo>
                    <a:pt x="57" y="123"/>
                    <a:pt x="47" y="123"/>
                    <a:pt x="47" y="121"/>
                  </a:cubicBezTo>
                  <a:cubicBezTo>
                    <a:pt x="46" y="119"/>
                    <a:pt x="42" y="121"/>
                    <a:pt x="43" y="123"/>
                  </a:cubicBezTo>
                  <a:cubicBezTo>
                    <a:pt x="44" y="125"/>
                    <a:pt x="39" y="128"/>
                    <a:pt x="40" y="130"/>
                  </a:cubicBezTo>
                  <a:cubicBezTo>
                    <a:pt x="40" y="132"/>
                    <a:pt x="46" y="132"/>
                    <a:pt x="46" y="134"/>
                  </a:cubicBezTo>
                  <a:cubicBezTo>
                    <a:pt x="47" y="137"/>
                    <a:pt x="42" y="140"/>
                    <a:pt x="36" y="142"/>
                  </a:cubicBezTo>
                  <a:cubicBezTo>
                    <a:pt x="29" y="144"/>
                    <a:pt x="37" y="149"/>
                    <a:pt x="40" y="147"/>
                  </a:cubicBezTo>
                  <a:cubicBezTo>
                    <a:pt x="43" y="144"/>
                    <a:pt x="42" y="148"/>
                    <a:pt x="47" y="148"/>
                  </a:cubicBezTo>
                  <a:cubicBezTo>
                    <a:pt x="51" y="148"/>
                    <a:pt x="54" y="152"/>
                    <a:pt x="58" y="150"/>
                  </a:cubicBezTo>
                  <a:cubicBezTo>
                    <a:pt x="63" y="148"/>
                    <a:pt x="63" y="150"/>
                    <a:pt x="59" y="153"/>
                  </a:cubicBezTo>
                  <a:cubicBezTo>
                    <a:pt x="56" y="155"/>
                    <a:pt x="50" y="152"/>
                    <a:pt x="47" y="154"/>
                  </a:cubicBezTo>
                  <a:cubicBezTo>
                    <a:pt x="44" y="156"/>
                    <a:pt x="30" y="169"/>
                    <a:pt x="33" y="172"/>
                  </a:cubicBezTo>
                  <a:cubicBezTo>
                    <a:pt x="34" y="174"/>
                    <a:pt x="36" y="169"/>
                    <a:pt x="41" y="167"/>
                  </a:cubicBezTo>
                  <a:cubicBezTo>
                    <a:pt x="46" y="165"/>
                    <a:pt x="47" y="169"/>
                    <a:pt x="49" y="169"/>
                  </a:cubicBezTo>
                  <a:cubicBezTo>
                    <a:pt x="52" y="169"/>
                    <a:pt x="52" y="163"/>
                    <a:pt x="54" y="164"/>
                  </a:cubicBezTo>
                  <a:cubicBezTo>
                    <a:pt x="56" y="164"/>
                    <a:pt x="58" y="162"/>
                    <a:pt x="62" y="163"/>
                  </a:cubicBezTo>
                  <a:cubicBezTo>
                    <a:pt x="66" y="163"/>
                    <a:pt x="69" y="162"/>
                    <a:pt x="71" y="160"/>
                  </a:cubicBezTo>
                  <a:cubicBezTo>
                    <a:pt x="73" y="159"/>
                    <a:pt x="79" y="164"/>
                    <a:pt x="80" y="162"/>
                  </a:cubicBezTo>
                  <a:cubicBezTo>
                    <a:pt x="82" y="161"/>
                    <a:pt x="89" y="160"/>
                    <a:pt x="93" y="160"/>
                  </a:cubicBezTo>
                  <a:cubicBezTo>
                    <a:pt x="97" y="160"/>
                    <a:pt x="106" y="156"/>
                    <a:pt x="109" y="154"/>
                  </a:cubicBezTo>
                  <a:cubicBezTo>
                    <a:pt x="111" y="151"/>
                    <a:pt x="107" y="151"/>
                    <a:pt x="104" y="151"/>
                  </a:cubicBezTo>
                  <a:cubicBezTo>
                    <a:pt x="100" y="152"/>
                    <a:pt x="101" y="148"/>
                    <a:pt x="105" y="145"/>
                  </a:cubicBezTo>
                  <a:cubicBezTo>
                    <a:pt x="108" y="141"/>
                    <a:pt x="114" y="139"/>
                    <a:pt x="114" y="134"/>
                  </a:cubicBezTo>
                  <a:close/>
                  <a:moveTo>
                    <a:pt x="14" y="50"/>
                  </a:moveTo>
                  <a:cubicBezTo>
                    <a:pt x="18" y="50"/>
                    <a:pt x="23" y="42"/>
                    <a:pt x="21" y="40"/>
                  </a:cubicBezTo>
                  <a:cubicBezTo>
                    <a:pt x="19" y="38"/>
                    <a:pt x="10" y="50"/>
                    <a:pt x="14" y="50"/>
                  </a:cubicBezTo>
                  <a:close/>
                  <a:moveTo>
                    <a:pt x="78" y="14"/>
                  </a:moveTo>
                  <a:cubicBezTo>
                    <a:pt x="81" y="11"/>
                    <a:pt x="84" y="0"/>
                    <a:pt x="80" y="1"/>
                  </a:cubicBezTo>
                  <a:cubicBezTo>
                    <a:pt x="76" y="3"/>
                    <a:pt x="77" y="15"/>
                    <a:pt x="78" y="1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12060" y="2479368"/>
              <a:ext cx="123198" cy="117511"/>
            </a:xfrm>
            <a:custGeom>
              <a:avLst/>
              <a:gdLst/>
              <a:ahLst/>
              <a:cxnLst>
                <a:cxn ang="0">
                  <a:pos x="27" y="20"/>
                </a:cxn>
                <a:cxn ang="0">
                  <a:pos x="27" y="12"/>
                </a:cxn>
                <a:cxn ang="0">
                  <a:pos x="28" y="2"/>
                </a:cxn>
                <a:cxn ang="0">
                  <a:pos x="20" y="7"/>
                </a:cxn>
                <a:cxn ang="0">
                  <a:pos x="13" y="10"/>
                </a:cxn>
                <a:cxn ang="0">
                  <a:pos x="14" y="15"/>
                </a:cxn>
                <a:cxn ang="0">
                  <a:pos x="7" y="12"/>
                </a:cxn>
                <a:cxn ang="0">
                  <a:pos x="2" y="20"/>
                </a:cxn>
                <a:cxn ang="0">
                  <a:pos x="2" y="33"/>
                </a:cxn>
                <a:cxn ang="0">
                  <a:pos x="6" y="43"/>
                </a:cxn>
                <a:cxn ang="0">
                  <a:pos x="8" y="48"/>
                </a:cxn>
                <a:cxn ang="0">
                  <a:pos x="18" y="49"/>
                </a:cxn>
                <a:cxn ang="0">
                  <a:pos x="22" y="48"/>
                </a:cxn>
                <a:cxn ang="0">
                  <a:pos x="18" y="42"/>
                </a:cxn>
                <a:cxn ang="0">
                  <a:pos x="24" y="44"/>
                </a:cxn>
                <a:cxn ang="0">
                  <a:pos x="32" y="43"/>
                </a:cxn>
                <a:cxn ang="0">
                  <a:pos x="28" y="36"/>
                </a:cxn>
                <a:cxn ang="0">
                  <a:pos x="22" y="36"/>
                </a:cxn>
                <a:cxn ang="0">
                  <a:pos x="26" y="29"/>
                </a:cxn>
                <a:cxn ang="0">
                  <a:pos x="33" y="25"/>
                </a:cxn>
                <a:cxn ang="0">
                  <a:pos x="27" y="20"/>
                </a:cxn>
                <a:cxn ang="0">
                  <a:pos x="53" y="30"/>
                </a:cxn>
                <a:cxn ang="0">
                  <a:pos x="49" y="32"/>
                </a:cxn>
                <a:cxn ang="0">
                  <a:pos x="45" y="30"/>
                </a:cxn>
                <a:cxn ang="0">
                  <a:pos x="38" y="33"/>
                </a:cxn>
                <a:cxn ang="0">
                  <a:pos x="42" y="43"/>
                </a:cxn>
                <a:cxn ang="0">
                  <a:pos x="39" y="46"/>
                </a:cxn>
                <a:cxn ang="0">
                  <a:pos x="42" y="51"/>
                </a:cxn>
                <a:cxn ang="0">
                  <a:pos x="50" y="42"/>
                </a:cxn>
                <a:cxn ang="0">
                  <a:pos x="53" y="30"/>
                </a:cxn>
              </a:cxnLst>
              <a:rect l="0" t="0" r="r" b="b"/>
              <a:pathLst>
                <a:path w="54" h="52">
                  <a:moveTo>
                    <a:pt x="27" y="20"/>
                  </a:moveTo>
                  <a:cubicBezTo>
                    <a:pt x="26" y="19"/>
                    <a:pt x="25" y="13"/>
                    <a:pt x="27" y="12"/>
                  </a:cubicBezTo>
                  <a:cubicBezTo>
                    <a:pt x="29" y="10"/>
                    <a:pt x="30" y="4"/>
                    <a:pt x="28" y="2"/>
                  </a:cubicBezTo>
                  <a:cubicBezTo>
                    <a:pt x="27" y="0"/>
                    <a:pt x="21" y="2"/>
                    <a:pt x="20" y="7"/>
                  </a:cubicBezTo>
                  <a:cubicBezTo>
                    <a:pt x="20" y="11"/>
                    <a:pt x="15" y="9"/>
                    <a:pt x="13" y="10"/>
                  </a:cubicBezTo>
                  <a:cubicBezTo>
                    <a:pt x="12" y="11"/>
                    <a:pt x="16" y="13"/>
                    <a:pt x="14" y="15"/>
                  </a:cubicBezTo>
                  <a:cubicBezTo>
                    <a:pt x="12" y="17"/>
                    <a:pt x="11" y="12"/>
                    <a:pt x="7" y="12"/>
                  </a:cubicBezTo>
                  <a:cubicBezTo>
                    <a:pt x="4" y="11"/>
                    <a:pt x="4" y="17"/>
                    <a:pt x="2" y="20"/>
                  </a:cubicBezTo>
                  <a:cubicBezTo>
                    <a:pt x="0" y="23"/>
                    <a:pt x="1" y="29"/>
                    <a:pt x="2" y="33"/>
                  </a:cubicBezTo>
                  <a:cubicBezTo>
                    <a:pt x="2" y="37"/>
                    <a:pt x="7" y="39"/>
                    <a:pt x="6" y="43"/>
                  </a:cubicBezTo>
                  <a:cubicBezTo>
                    <a:pt x="5" y="44"/>
                    <a:pt x="7" y="46"/>
                    <a:pt x="8" y="48"/>
                  </a:cubicBezTo>
                  <a:cubicBezTo>
                    <a:pt x="12" y="48"/>
                    <a:pt x="16" y="48"/>
                    <a:pt x="18" y="49"/>
                  </a:cubicBezTo>
                  <a:cubicBezTo>
                    <a:pt x="19" y="49"/>
                    <a:pt x="20" y="49"/>
                    <a:pt x="22" y="48"/>
                  </a:cubicBezTo>
                  <a:cubicBezTo>
                    <a:pt x="21" y="46"/>
                    <a:pt x="17" y="44"/>
                    <a:pt x="18" y="42"/>
                  </a:cubicBezTo>
                  <a:cubicBezTo>
                    <a:pt x="18" y="40"/>
                    <a:pt x="21" y="42"/>
                    <a:pt x="24" y="44"/>
                  </a:cubicBezTo>
                  <a:cubicBezTo>
                    <a:pt x="26" y="46"/>
                    <a:pt x="31" y="46"/>
                    <a:pt x="32" y="43"/>
                  </a:cubicBezTo>
                  <a:cubicBezTo>
                    <a:pt x="32" y="42"/>
                    <a:pt x="31" y="35"/>
                    <a:pt x="28" y="36"/>
                  </a:cubicBezTo>
                  <a:cubicBezTo>
                    <a:pt x="24" y="38"/>
                    <a:pt x="24" y="37"/>
                    <a:pt x="22" y="36"/>
                  </a:cubicBezTo>
                  <a:cubicBezTo>
                    <a:pt x="21" y="34"/>
                    <a:pt x="25" y="31"/>
                    <a:pt x="26" y="29"/>
                  </a:cubicBezTo>
                  <a:cubicBezTo>
                    <a:pt x="26" y="26"/>
                    <a:pt x="32" y="27"/>
                    <a:pt x="33" y="25"/>
                  </a:cubicBezTo>
                  <a:cubicBezTo>
                    <a:pt x="34" y="23"/>
                    <a:pt x="29" y="20"/>
                    <a:pt x="27" y="20"/>
                  </a:cubicBezTo>
                  <a:close/>
                  <a:moveTo>
                    <a:pt x="53" y="30"/>
                  </a:moveTo>
                  <a:cubicBezTo>
                    <a:pt x="51" y="29"/>
                    <a:pt x="50" y="32"/>
                    <a:pt x="49" y="32"/>
                  </a:cubicBezTo>
                  <a:cubicBezTo>
                    <a:pt x="47" y="33"/>
                    <a:pt x="46" y="26"/>
                    <a:pt x="45" y="30"/>
                  </a:cubicBezTo>
                  <a:cubicBezTo>
                    <a:pt x="44" y="33"/>
                    <a:pt x="41" y="28"/>
                    <a:pt x="38" y="33"/>
                  </a:cubicBezTo>
                  <a:cubicBezTo>
                    <a:pt x="34" y="38"/>
                    <a:pt x="40" y="42"/>
                    <a:pt x="42" y="43"/>
                  </a:cubicBezTo>
                  <a:cubicBezTo>
                    <a:pt x="44" y="45"/>
                    <a:pt x="42" y="47"/>
                    <a:pt x="39" y="46"/>
                  </a:cubicBezTo>
                  <a:cubicBezTo>
                    <a:pt x="36" y="46"/>
                    <a:pt x="38" y="51"/>
                    <a:pt x="42" y="51"/>
                  </a:cubicBezTo>
                  <a:cubicBezTo>
                    <a:pt x="46" y="52"/>
                    <a:pt x="50" y="44"/>
                    <a:pt x="50" y="42"/>
                  </a:cubicBezTo>
                  <a:cubicBezTo>
                    <a:pt x="49" y="40"/>
                    <a:pt x="54" y="31"/>
                    <a:pt x="53" y="3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97350" y="2009322"/>
              <a:ext cx="318418" cy="562918"/>
            </a:xfrm>
            <a:custGeom>
              <a:avLst/>
              <a:gdLst/>
              <a:ahLst/>
              <a:cxnLst>
                <a:cxn ang="0">
                  <a:pos x="137" y="53"/>
                </a:cxn>
                <a:cxn ang="0">
                  <a:pos x="135" y="33"/>
                </a:cxn>
                <a:cxn ang="0">
                  <a:pos x="118" y="12"/>
                </a:cxn>
                <a:cxn ang="0">
                  <a:pos x="98" y="11"/>
                </a:cxn>
                <a:cxn ang="0">
                  <a:pos x="79" y="11"/>
                </a:cxn>
                <a:cxn ang="0">
                  <a:pos x="68" y="23"/>
                </a:cxn>
                <a:cxn ang="0">
                  <a:pos x="56" y="37"/>
                </a:cxn>
                <a:cxn ang="0">
                  <a:pos x="47" y="51"/>
                </a:cxn>
                <a:cxn ang="0">
                  <a:pos x="37" y="60"/>
                </a:cxn>
                <a:cxn ang="0">
                  <a:pos x="29" y="85"/>
                </a:cxn>
                <a:cxn ang="0">
                  <a:pos x="31" y="97"/>
                </a:cxn>
                <a:cxn ang="0">
                  <a:pos x="12" y="105"/>
                </a:cxn>
                <a:cxn ang="0">
                  <a:pos x="11" y="127"/>
                </a:cxn>
                <a:cxn ang="0">
                  <a:pos x="18" y="146"/>
                </a:cxn>
                <a:cxn ang="0">
                  <a:pos x="15" y="157"/>
                </a:cxn>
                <a:cxn ang="0">
                  <a:pos x="8" y="171"/>
                </a:cxn>
                <a:cxn ang="0">
                  <a:pos x="3" y="187"/>
                </a:cxn>
                <a:cxn ang="0">
                  <a:pos x="0" y="188"/>
                </a:cxn>
                <a:cxn ang="0">
                  <a:pos x="9" y="211"/>
                </a:cxn>
                <a:cxn ang="0">
                  <a:pos x="17" y="230"/>
                </a:cxn>
                <a:cxn ang="0">
                  <a:pos x="20" y="244"/>
                </a:cxn>
                <a:cxn ang="0">
                  <a:pos x="33" y="238"/>
                </a:cxn>
                <a:cxn ang="0">
                  <a:pos x="46" y="233"/>
                </a:cxn>
                <a:cxn ang="0">
                  <a:pos x="57" y="230"/>
                </a:cxn>
                <a:cxn ang="0">
                  <a:pos x="59" y="220"/>
                </a:cxn>
                <a:cxn ang="0">
                  <a:pos x="61" y="196"/>
                </a:cxn>
                <a:cxn ang="0">
                  <a:pos x="77" y="179"/>
                </a:cxn>
                <a:cxn ang="0">
                  <a:pos x="73" y="158"/>
                </a:cxn>
                <a:cxn ang="0">
                  <a:pos x="64" y="144"/>
                </a:cxn>
                <a:cxn ang="0">
                  <a:pos x="71" y="124"/>
                </a:cxn>
                <a:cxn ang="0">
                  <a:pos x="84" y="110"/>
                </a:cxn>
                <a:cxn ang="0">
                  <a:pos x="112" y="91"/>
                </a:cxn>
                <a:cxn ang="0">
                  <a:pos x="115" y="71"/>
                </a:cxn>
                <a:cxn ang="0">
                  <a:pos x="134" y="64"/>
                </a:cxn>
                <a:cxn ang="0">
                  <a:pos x="139" y="58"/>
                </a:cxn>
                <a:cxn ang="0">
                  <a:pos x="75" y="220"/>
                </a:cxn>
              </a:cxnLst>
              <a:rect l="0" t="0" r="r" b="b"/>
              <a:pathLst>
                <a:path w="140" h="247">
                  <a:moveTo>
                    <a:pt x="139" y="58"/>
                  </a:moveTo>
                  <a:cubicBezTo>
                    <a:pt x="137" y="57"/>
                    <a:pt x="134" y="53"/>
                    <a:pt x="137" y="53"/>
                  </a:cubicBezTo>
                  <a:cubicBezTo>
                    <a:pt x="139" y="53"/>
                    <a:pt x="140" y="44"/>
                    <a:pt x="137" y="43"/>
                  </a:cubicBezTo>
                  <a:cubicBezTo>
                    <a:pt x="134" y="41"/>
                    <a:pt x="137" y="34"/>
                    <a:pt x="135" y="33"/>
                  </a:cubicBezTo>
                  <a:cubicBezTo>
                    <a:pt x="132" y="31"/>
                    <a:pt x="134" y="26"/>
                    <a:pt x="134" y="22"/>
                  </a:cubicBezTo>
                  <a:cubicBezTo>
                    <a:pt x="135" y="18"/>
                    <a:pt x="124" y="15"/>
                    <a:pt x="118" y="12"/>
                  </a:cubicBezTo>
                  <a:cubicBezTo>
                    <a:pt x="112" y="10"/>
                    <a:pt x="109" y="5"/>
                    <a:pt x="105" y="3"/>
                  </a:cubicBezTo>
                  <a:cubicBezTo>
                    <a:pt x="100" y="0"/>
                    <a:pt x="98" y="7"/>
                    <a:pt x="98" y="11"/>
                  </a:cubicBezTo>
                  <a:cubicBezTo>
                    <a:pt x="98" y="16"/>
                    <a:pt x="94" y="16"/>
                    <a:pt x="91" y="13"/>
                  </a:cubicBezTo>
                  <a:cubicBezTo>
                    <a:pt x="87" y="11"/>
                    <a:pt x="84" y="13"/>
                    <a:pt x="79" y="11"/>
                  </a:cubicBezTo>
                  <a:cubicBezTo>
                    <a:pt x="74" y="9"/>
                    <a:pt x="76" y="16"/>
                    <a:pt x="76" y="19"/>
                  </a:cubicBezTo>
                  <a:cubicBezTo>
                    <a:pt x="76" y="23"/>
                    <a:pt x="71" y="23"/>
                    <a:pt x="68" y="23"/>
                  </a:cubicBezTo>
                  <a:cubicBezTo>
                    <a:pt x="64" y="23"/>
                    <a:pt x="59" y="25"/>
                    <a:pt x="59" y="29"/>
                  </a:cubicBezTo>
                  <a:cubicBezTo>
                    <a:pt x="59" y="33"/>
                    <a:pt x="54" y="35"/>
                    <a:pt x="56" y="37"/>
                  </a:cubicBezTo>
                  <a:cubicBezTo>
                    <a:pt x="57" y="39"/>
                    <a:pt x="55" y="41"/>
                    <a:pt x="53" y="43"/>
                  </a:cubicBezTo>
                  <a:cubicBezTo>
                    <a:pt x="51" y="44"/>
                    <a:pt x="49" y="50"/>
                    <a:pt x="47" y="51"/>
                  </a:cubicBezTo>
                  <a:cubicBezTo>
                    <a:pt x="46" y="53"/>
                    <a:pt x="48" y="56"/>
                    <a:pt x="45" y="58"/>
                  </a:cubicBezTo>
                  <a:cubicBezTo>
                    <a:pt x="42" y="60"/>
                    <a:pt x="38" y="58"/>
                    <a:pt x="37" y="60"/>
                  </a:cubicBezTo>
                  <a:cubicBezTo>
                    <a:pt x="35" y="62"/>
                    <a:pt x="37" y="65"/>
                    <a:pt x="36" y="70"/>
                  </a:cubicBezTo>
                  <a:cubicBezTo>
                    <a:pt x="36" y="75"/>
                    <a:pt x="32" y="80"/>
                    <a:pt x="29" y="85"/>
                  </a:cubicBezTo>
                  <a:cubicBezTo>
                    <a:pt x="25" y="89"/>
                    <a:pt x="30" y="90"/>
                    <a:pt x="31" y="91"/>
                  </a:cubicBezTo>
                  <a:cubicBezTo>
                    <a:pt x="33" y="91"/>
                    <a:pt x="33" y="94"/>
                    <a:pt x="31" y="97"/>
                  </a:cubicBezTo>
                  <a:cubicBezTo>
                    <a:pt x="30" y="100"/>
                    <a:pt x="26" y="98"/>
                    <a:pt x="24" y="97"/>
                  </a:cubicBezTo>
                  <a:cubicBezTo>
                    <a:pt x="22" y="97"/>
                    <a:pt x="16" y="100"/>
                    <a:pt x="12" y="105"/>
                  </a:cubicBezTo>
                  <a:cubicBezTo>
                    <a:pt x="9" y="110"/>
                    <a:pt x="10" y="114"/>
                    <a:pt x="11" y="116"/>
                  </a:cubicBezTo>
                  <a:cubicBezTo>
                    <a:pt x="12" y="119"/>
                    <a:pt x="9" y="122"/>
                    <a:pt x="11" y="127"/>
                  </a:cubicBezTo>
                  <a:cubicBezTo>
                    <a:pt x="14" y="133"/>
                    <a:pt x="10" y="134"/>
                    <a:pt x="11" y="138"/>
                  </a:cubicBezTo>
                  <a:cubicBezTo>
                    <a:pt x="11" y="142"/>
                    <a:pt x="18" y="142"/>
                    <a:pt x="18" y="146"/>
                  </a:cubicBezTo>
                  <a:cubicBezTo>
                    <a:pt x="19" y="151"/>
                    <a:pt x="16" y="152"/>
                    <a:pt x="14" y="152"/>
                  </a:cubicBezTo>
                  <a:cubicBezTo>
                    <a:pt x="12" y="152"/>
                    <a:pt x="12" y="156"/>
                    <a:pt x="15" y="157"/>
                  </a:cubicBezTo>
                  <a:cubicBezTo>
                    <a:pt x="17" y="159"/>
                    <a:pt x="16" y="166"/>
                    <a:pt x="15" y="168"/>
                  </a:cubicBezTo>
                  <a:cubicBezTo>
                    <a:pt x="14" y="170"/>
                    <a:pt x="7" y="168"/>
                    <a:pt x="8" y="171"/>
                  </a:cubicBezTo>
                  <a:cubicBezTo>
                    <a:pt x="8" y="174"/>
                    <a:pt x="6" y="178"/>
                    <a:pt x="6" y="180"/>
                  </a:cubicBezTo>
                  <a:cubicBezTo>
                    <a:pt x="6" y="182"/>
                    <a:pt x="6" y="189"/>
                    <a:pt x="3" y="187"/>
                  </a:cubicBezTo>
                  <a:cubicBezTo>
                    <a:pt x="3" y="187"/>
                    <a:pt x="1" y="187"/>
                    <a:pt x="0" y="187"/>
                  </a:cubicBezTo>
                  <a:cubicBezTo>
                    <a:pt x="0" y="187"/>
                    <a:pt x="0" y="188"/>
                    <a:pt x="0" y="188"/>
                  </a:cubicBezTo>
                  <a:cubicBezTo>
                    <a:pt x="0" y="192"/>
                    <a:pt x="1" y="196"/>
                    <a:pt x="5" y="199"/>
                  </a:cubicBezTo>
                  <a:cubicBezTo>
                    <a:pt x="9" y="202"/>
                    <a:pt x="6" y="207"/>
                    <a:pt x="9" y="211"/>
                  </a:cubicBezTo>
                  <a:cubicBezTo>
                    <a:pt x="12" y="215"/>
                    <a:pt x="11" y="218"/>
                    <a:pt x="15" y="221"/>
                  </a:cubicBezTo>
                  <a:cubicBezTo>
                    <a:pt x="18" y="224"/>
                    <a:pt x="18" y="226"/>
                    <a:pt x="17" y="230"/>
                  </a:cubicBezTo>
                  <a:cubicBezTo>
                    <a:pt x="15" y="234"/>
                    <a:pt x="20" y="233"/>
                    <a:pt x="20" y="235"/>
                  </a:cubicBezTo>
                  <a:cubicBezTo>
                    <a:pt x="20" y="237"/>
                    <a:pt x="19" y="242"/>
                    <a:pt x="20" y="244"/>
                  </a:cubicBezTo>
                  <a:cubicBezTo>
                    <a:pt x="21" y="247"/>
                    <a:pt x="24" y="244"/>
                    <a:pt x="29" y="244"/>
                  </a:cubicBezTo>
                  <a:cubicBezTo>
                    <a:pt x="34" y="244"/>
                    <a:pt x="33" y="241"/>
                    <a:pt x="33" y="238"/>
                  </a:cubicBezTo>
                  <a:cubicBezTo>
                    <a:pt x="33" y="234"/>
                    <a:pt x="36" y="236"/>
                    <a:pt x="37" y="234"/>
                  </a:cubicBezTo>
                  <a:cubicBezTo>
                    <a:pt x="37" y="232"/>
                    <a:pt x="42" y="231"/>
                    <a:pt x="46" y="233"/>
                  </a:cubicBezTo>
                  <a:cubicBezTo>
                    <a:pt x="50" y="235"/>
                    <a:pt x="52" y="232"/>
                    <a:pt x="53" y="228"/>
                  </a:cubicBezTo>
                  <a:cubicBezTo>
                    <a:pt x="53" y="224"/>
                    <a:pt x="55" y="229"/>
                    <a:pt x="57" y="230"/>
                  </a:cubicBezTo>
                  <a:cubicBezTo>
                    <a:pt x="58" y="230"/>
                    <a:pt x="61" y="223"/>
                    <a:pt x="63" y="219"/>
                  </a:cubicBezTo>
                  <a:cubicBezTo>
                    <a:pt x="65" y="214"/>
                    <a:pt x="63" y="215"/>
                    <a:pt x="59" y="220"/>
                  </a:cubicBezTo>
                  <a:cubicBezTo>
                    <a:pt x="55" y="224"/>
                    <a:pt x="57" y="215"/>
                    <a:pt x="59" y="212"/>
                  </a:cubicBezTo>
                  <a:cubicBezTo>
                    <a:pt x="60" y="208"/>
                    <a:pt x="60" y="198"/>
                    <a:pt x="61" y="196"/>
                  </a:cubicBezTo>
                  <a:cubicBezTo>
                    <a:pt x="61" y="193"/>
                    <a:pt x="62" y="190"/>
                    <a:pt x="67" y="189"/>
                  </a:cubicBezTo>
                  <a:cubicBezTo>
                    <a:pt x="72" y="188"/>
                    <a:pt x="78" y="182"/>
                    <a:pt x="77" y="179"/>
                  </a:cubicBezTo>
                  <a:cubicBezTo>
                    <a:pt x="76" y="177"/>
                    <a:pt x="84" y="173"/>
                    <a:pt x="84" y="170"/>
                  </a:cubicBezTo>
                  <a:cubicBezTo>
                    <a:pt x="84" y="168"/>
                    <a:pt x="76" y="160"/>
                    <a:pt x="73" y="158"/>
                  </a:cubicBezTo>
                  <a:cubicBezTo>
                    <a:pt x="70" y="157"/>
                    <a:pt x="65" y="158"/>
                    <a:pt x="65" y="156"/>
                  </a:cubicBezTo>
                  <a:cubicBezTo>
                    <a:pt x="66" y="154"/>
                    <a:pt x="64" y="147"/>
                    <a:pt x="64" y="144"/>
                  </a:cubicBezTo>
                  <a:cubicBezTo>
                    <a:pt x="63" y="140"/>
                    <a:pt x="68" y="136"/>
                    <a:pt x="68" y="133"/>
                  </a:cubicBezTo>
                  <a:cubicBezTo>
                    <a:pt x="68" y="129"/>
                    <a:pt x="68" y="125"/>
                    <a:pt x="71" y="124"/>
                  </a:cubicBezTo>
                  <a:cubicBezTo>
                    <a:pt x="74" y="123"/>
                    <a:pt x="72" y="120"/>
                    <a:pt x="76" y="119"/>
                  </a:cubicBezTo>
                  <a:cubicBezTo>
                    <a:pt x="80" y="118"/>
                    <a:pt x="80" y="112"/>
                    <a:pt x="84" y="110"/>
                  </a:cubicBezTo>
                  <a:cubicBezTo>
                    <a:pt x="89" y="108"/>
                    <a:pt x="89" y="107"/>
                    <a:pt x="95" y="104"/>
                  </a:cubicBezTo>
                  <a:cubicBezTo>
                    <a:pt x="101" y="101"/>
                    <a:pt x="110" y="94"/>
                    <a:pt x="112" y="91"/>
                  </a:cubicBezTo>
                  <a:cubicBezTo>
                    <a:pt x="114" y="87"/>
                    <a:pt x="106" y="84"/>
                    <a:pt x="111" y="80"/>
                  </a:cubicBezTo>
                  <a:cubicBezTo>
                    <a:pt x="116" y="76"/>
                    <a:pt x="112" y="72"/>
                    <a:pt x="115" y="71"/>
                  </a:cubicBezTo>
                  <a:cubicBezTo>
                    <a:pt x="119" y="69"/>
                    <a:pt x="120" y="68"/>
                    <a:pt x="123" y="65"/>
                  </a:cubicBezTo>
                  <a:cubicBezTo>
                    <a:pt x="125" y="62"/>
                    <a:pt x="128" y="65"/>
                    <a:pt x="134" y="64"/>
                  </a:cubicBezTo>
                  <a:cubicBezTo>
                    <a:pt x="137" y="63"/>
                    <a:pt x="139" y="63"/>
                    <a:pt x="140" y="64"/>
                  </a:cubicBezTo>
                  <a:cubicBezTo>
                    <a:pt x="140" y="61"/>
                    <a:pt x="140" y="59"/>
                    <a:pt x="139" y="58"/>
                  </a:cubicBezTo>
                  <a:close/>
                  <a:moveTo>
                    <a:pt x="83" y="205"/>
                  </a:moveTo>
                  <a:cubicBezTo>
                    <a:pt x="76" y="205"/>
                    <a:pt x="73" y="218"/>
                    <a:pt x="75" y="220"/>
                  </a:cubicBezTo>
                  <a:cubicBezTo>
                    <a:pt x="76" y="221"/>
                    <a:pt x="89" y="205"/>
                    <a:pt x="83" y="20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58908" y="2405449"/>
              <a:ext cx="163000" cy="79605"/>
            </a:xfrm>
            <a:custGeom>
              <a:avLst/>
              <a:gdLst/>
              <a:ahLst/>
              <a:cxnLst>
                <a:cxn ang="0">
                  <a:pos x="66" y="10"/>
                </a:cxn>
                <a:cxn ang="0">
                  <a:pos x="69" y="2"/>
                </a:cxn>
                <a:cxn ang="0">
                  <a:pos x="66" y="4"/>
                </a:cxn>
                <a:cxn ang="0">
                  <a:pos x="45" y="1"/>
                </a:cxn>
                <a:cxn ang="0">
                  <a:pos x="24" y="6"/>
                </a:cxn>
                <a:cxn ang="0">
                  <a:pos x="17" y="12"/>
                </a:cxn>
                <a:cxn ang="0">
                  <a:pos x="19" y="19"/>
                </a:cxn>
                <a:cxn ang="0">
                  <a:pos x="26" y="23"/>
                </a:cxn>
                <a:cxn ang="0">
                  <a:pos x="28" y="28"/>
                </a:cxn>
                <a:cxn ang="0">
                  <a:pos x="28" y="28"/>
                </a:cxn>
                <a:cxn ang="0">
                  <a:pos x="40" y="28"/>
                </a:cxn>
                <a:cxn ang="0">
                  <a:pos x="52" y="34"/>
                </a:cxn>
                <a:cxn ang="0">
                  <a:pos x="62" y="35"/>
                </a:cxn>
                <a:cxn ang="0">
                  <a:pos x="63" y="32"/>
                </a:cxn>
                <a:cxn ang="0">
                  <a:pos x="66" y="28"/>
                </a:cxn>
                <a:cxn ang="0">
                  <a:pos x="63" y="22"/>
                </a:cxn>
                <a:cxn ang="0">
                  <a:pos x="63" y="16"/>
                </a:cxn>
                <a:cxn ang="0">
                  <a:pos x="66" y="10"/>
                </a:cxn>
                <a:cxn ang="0">
                  <a:pos x="7" y="18"/>
                </a:cxn>
                <a:cxn ang="0">
                  <a:pos x="3" y="28"/>
                </a:cxn>
                <a:cxn ang="0">
                  <a:pos x="15" y="20"/>
                </a:cxn>
                <a:cxn ang="0">
                  <a:pos x="7" y="18"/>
                </a:cxn>
                <a:cxn ang="0">
                  <a:pos x="12" y="13"/>
                </a:cxn>
                <a:cxn ang="0">
                  <a:pos x="5" y="14"/>
                </a:cxn>
                <a:cxn ang="0">
                  <a:pos x="12" y="13"/>
                </a:cxn>
              </a:cxnLst>
              <a:rect l="0" t="0" r="r" b="b"/>
              <a:pathLst>
                <a:path w="71" h="35">
                  <a:moveTo>
                    <a:pt x="66" y="10"/>
                  </a:moveTo>
                  <a:cubicBezTo>
                    <a:pt x="68" y="7"/>
                    <a:pt x="71" y="6"/>
                    <a:pt x="69" y="2"/>
                  </a:cubicBezTo>
                  <a:cubicBezTo>
                    <a:pt x="68" y="3"/>
                    <a:pt x="67" y="3"/>
                    <a:pt x="66" y="4"/>
                  </a:cubicBezTo>
                  <a:cubicBezTo>
                    <a:pt x="61" y="5"/>
                    <a:pt x="51" y="0"/>
                    <a:pt x="45" y="1"/>
                  </a:cubicBezTo>
                  <a:cubicBezTo>
                    <a:pt x="39" y="3"/>
                    <a:pt x="27" y="3"/>
                    <a:pt x="24" y="6"/>
                  </a:cubicBezTo>
                  <a:cubicBezTo>
                    <a:pt x="21" y="9"/>
                    <a:pt x="14" y="9"/>
                    <a:pt x="17" y="12"/>
                  </a:cubicBezTo>
                  <a:cubicBezTo>
                    <a:pt x="20" y="15"/>
                    <a:pt x="17" y="16"/>
                    <a:pt x="19" y="19"/>
                  </a:cubicBezTo>
                  <a:cubicBezTo>
                    <a:pt x="22" y="22"/>
                    <a:pt x="23" y="24"/>
                    <a:pt x="26" y="23"/>
                  </a:cubicBezTo>
                  <a:cubicBezTo>
                    <a:pt x="29" y="22"/>
                    <a:pt x="32" y="24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4" y="27"/>
                    <a:pt x="39" y="27"/>
                    <a:pt x="40" y="28"/>
                  </a:cubicBezTo>
                  <a:cubicBezTo>
                    <a:pt x="42" y="29"/>
                    <a:pt x="50" y="35"/>
                    <a:pt x="52" y="34"/>
                  </a:cubicBezTo>
                  <a:cubicBezTo>
                    <a:pt x="53" y="34"/>
                    <a:pt x="58" y="34"/>
                    <a:pt x="62" y="35"/>
                  </a:cubicBezTo>
                  <a:cubicBezTo>
                    <a:pt x="62" y="34"/>
                    <a:pt x="62" y="32"/>
                    <a:pt x="63" y="32"/>
                  </a:cubicBezTo>
                  <a:cubicBezTo>
                    <a:pt x="64" y="31"/>
                    <a:pt x="68" y="31"/>
                    <a:pt x="66" y="28"/>
                  </a:cubicBezTo>
                  <a:cubicBezTo>
                    <a:pt x="64" y="26"/>
                    <a:pt x="64" y="25"/>
                    <a:pt x="63" y="22"/>
                  </a:cubicBezTo>
                  <a:cubicBezTo>
                    <a:pt x="63" y="19"/>
                    <a:pt x="62" y="18"/>
                    <a:pt x="63" y="16"/>
                  </a:cubicBezTo>
                  <a:cubicBezTo>
                    <a:pt x="63" y="14"/>
                    <a:pt x="65" y="13"/>
                    <a:pt x="66" y="10"/>
                  </a:cubicBezTo>
                  <a:close/>
                  <a:moveTo>
                    <a:pt x="7" y="18"/>
                  </a:moveTo>
                  <a:cubicBezTo>
                    <a:pt x="1" y="20"/>
                    <a:pt x="0" y="28"/>
                    <a:pt x="3" y="28"/>
                  </a:cubicBezTo>
                  <a:cubicBezTo>
                    <a:pt x="6" y="28"/>
                    <a:pt x="13" y="22"/>
                    <a:pt x="15" y="20"/>
                  </a:cubicBezTo>
                  <a:cubicBezTo>
                    <a:pt x="16" y="18"/>
                    <a:pt x="13" y="16"/>
                    <a:pt x="7" y="18"/>
                  </a:cubicBezTo>
                  <a:close/>
                  <a:moveTo>
                    <a:pt x="12" y="13"/>
                  </a:moveTo>
                  <a:cubicBezTo>
                    <a:pt x="14" y="11"/>
                    <a:pt x="3" y="12"/>
                    <a:pt x="5" y="14"/>
                  </a:cubicBezTo>
                  <a:cubicBezTo>
                    <a:pt x="7" y="16"/>
                    <a:pt x="11" y="16"/>
                    <a:pt x="12" y="1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58373" y="4044924"/>
              <a:ext cx="206593" cy="252082"/>
            </a:xfrm>
            <a:custGeom>
              <a:avLst/>
              <a:gdLst/>
              <a:ahLst/>
              <a:cxnLst>
                <a:cxn ang="0">
                  <a:pos x="80" y="25"/>
                </a:cxn>
                <a:cxn ang="0">
                  <a:pos x="85" y="17"/>
                </a:cxn>
                <a:cxn ang="0">
                  <a:pos x="91" y="9"/>
                </a:cxn>
                <a:cxn ang="0">
                  <a:pos x="85" y="11"/>
                </a:cxn>
                <a:cxn ang="0">
                  <a:pos x="80" y="8"/>
                </a:cxn>
                <a:cxn ang="0">
                  <a:pos x="70" y="10"/>
                </a:cxn>
                <a:cxn ang="0">
                  <a:pos x="62" y="16"/>
                </a:cxn>
                <a:cxn ang="0">
                  <a:pos x="49" y="14"/>
                </a:cxn>
                <a:cxn ang="0">
                  <a:pos x="36" y="7"/>
                </a:cxn>
                <a:cxn ang="0">
                  <a:pos x="25" y="4"/>
                </a:cxn>
                <a:cxn ang="0">
                  <a:pos x="18" y="1"/>
                </a:cxn>
                <a:cxn ang="0">
                  <a:pos x="12" y="0"/>
                </a:cxn>
                <a:cxn ang="0">
                  <a:pos x="3" y="6"/>
                </a:cxn>
                <a:cxn ang="0">
                  <a:pos x="1" y="8"/>
                </a:cxn>
                <a:cxn ang="0">
                  <a:pos x="6" y="13"/>
                </a:cxn>
                <a:cxn ang="0">
                  <a:pos x="7" y="21"/>
                </a:cxn>
                <a:cxn ang="0">
                  <a:pos x="12" y="25"/>
                </a:cxn>
                <a:cxn ang="0">
                  <a:pos x="11" y="34"/>
                </a:cxn>
                <a:cxn ang="0">
                  <a:pos x="4" y="47"/>
                </a:cxn>
                <a:cxn ang="0">
                  <a:pos x="1" y="54"/>
                </a:cxn>
                <a:cxn ang="0">
                  <a:pos x="8" y="59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43" y="90"/>
                </a:cxn>
                <a:cxn ang="0">
                  <a:pos x="42" y="96"/>
                </a:cxn>
                <a:cxn ang="0">
                  <a:pos x="61" y="110"/>
                </a:cxn>
                <a:cxn ang="0">
                  <a:pos x="72" y="85"/>
                </a:cxn>
                <a:cxn ang="0">
                  <a:pos x="79" y="80"/>
                </a:cxn>
                <a:cxn ang="0">
                  <a:pos x="85" y="76"/>
                </a:cxn>
                <a:cxn ang="0">
                  <a:pos x="86" y="74"/>
                </a:cxn>
                <a:cxn ang="0">
                  <a:pos x="81" y="65"/>
                </a:cxn>
                <a:cxn ang="0">
                  <a:pos x="80" y="25"/>
                </a:cxn>
              </a:cxnLst>
              <a:rect l="0" t="0" r="r" b="b"/>
              <a:pathLst>
                <a:path w="91" h="110">
                  <a:moveTo>
                    <a:pt x="80" y="25"/>
                  </a:moveTo>
                  <a:cubicBezTo>
                    <a:pt x="85" y="17"/>
                    <a:pt x="85" y="17"/>
                    <a:pt x="85" y="17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88" y="10"/>
                    <a:pt x="86" y="10"/>
                    <a:pt x="85" y="11"/>
                  </a:cubicBezTo>
                  <a:cubicBezTo>
                    <a:pt x="83" y="12"/>
                    <a:pt x="80" y="10"/>
                    <a:pt x="80" y="8"/>
                  </a:cubicBezTo>
                  <a:cubicBezTo>
                    <a:pt x="79" y="7"/>
                    <a:pt x="74" y="8"/>
                    <a:pt x="70" y="10"/>
                  </a:cubicBezTo>
                  <a:cubicBezTo>
                    <a:pt x="66" y="13"/>
                    <a:pt x="64" y="17"/>
                    <a:pt x="62" y="16"/>
                  </a:cubicBezTo>
                  <a:cubicBezTo>
                    <a:pt x="61" y="15"/>
                    <a:pt x="52" y="14"/>
                    <a:pt x="49" y="14"/>
                  </a:cubicBezTo>
                  <a:cubicBezTo>
                    <a:pt x="47" y="14"/>
                    <a:pt x="39" y="9"/>
                    <a:pt x="36" y="7"/>
                  </a:cubicBezTo>
                  <a:cubicBezTo>
                    <a:pt x="34" y="4"/>
                    <a:pt x="27" y="5"/>
                    <a:pt x="25" y="4"/>
                  </a:cubicBezTo>
                  <a:cubicBezTo>
                    <a:pt x="23" y="3"/>
                    <a:pt x="20" y="3"/>
                    <a:pt x="18" y="1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9" y="1"/>
                    <a:pt x="3" y="4"/>
                    <a:pt x="3" y="6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30"/>
                    <a:pt x="11" y="34"/>
                  </a:cubicBezTo>
                  <a:cubicBezTo>
                    <a:pt x="11" y="39"/>
                    <a:pt x="7" y="45"/>
                    <a:pt x="4" y="47"/>
                  </a:cubicBezTo>
                  <a:cubicBezTo>
                    <a:pt x="3" y="48"/>
                    <a:pt x="2" y="51"/>
                    <a:pt x="1" y="54"/>
                  </a:cubicBezTo>
                  <a:cubicBezTo>
                    <a:pt x="5" y="56"/>
                    <a:pt x="8" y="57"/>
                    <a:pt x="8" y="59"/>
                  </a:cubicBezTo>
                  <a:cubicBezTo>
                    <a:pt x="8" y="61"/>
                    <a:pt x="0" y="60"/>
                    <a:pt x="0" y="66"/>
                  </a:cubicBezTo>
                  <a:cubicBezTo>
                    <a:pt x="0" y="66"/>
                    <a:pt x="0" y="67"/>
                    <a:pt x="0" y="67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96"/>
                    <a:pt x="52" y="103"/>
                    <a:pt x="61" y="110"/>
                  </a:cubicBezTo>
                  <a:cubicBezTo>
                    <a:pt x="65" y="99"/>
                    <a:pt x="71" y="88"/>
                    <a:pt x="72" y="85"/>
                  </a:cubicBezTo>
                  <a:cubicBezTo>
                    <a:pt x="75" y="82"/>
                    <a:pt x="77" y="82"/>
                    <a:pt x="79" y="80"/>
                  </a:cubicBezTo>
                  <a:cubicBezTo>
                    <a:pt x="81" y="77"/>
                    <a:pt x="82" y="81"/>
                    <a:pt x="85" y="76"/>
                  </a:cubicBezTo>
                  <a:cubicBezTo>
                    <a:pt x="86" y="75"/>
                    <a:pt x="86" y="75"/>
                    <a:pt x="86" y="74"/>
                  </a:cubicBezTo>
                  <a:cubicBezTo>
                    <a:pt x="81" y="65"/>
                    <a:pt x="81" y="65"/>
                    <a:pt x="81" y="65"/>
                  </a:cubicBezTo>
                  <a:lnTo>
                    <a:pt x="80" y="2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4652" y="4063877"/>
              <a:ext cx="140256" cy="145942"/>
            </a:xfrm>
            <a:custGeom>
              <a:avLst/>
              <a:gdLst/>
              <a:ahLst/>
              <a:cxnLst>
                <a:cxn ang="0">
                  <a:pos x="57" y="13"/>
                </a:cxn>
                <a:cxn ang="0">
                  <a:pos x="56" y="5"/>
                </a:cxn>
                <a:cxn ang="0">
                  <a:pos x="51" y="0"/>
                </a:cxn>
                <a:cxn ang="0">
                  <a:pos x="47" y="4"/>
                </a:cxn>
                <a:cxn ang="0">
                  <a:pos x="40" y="4"/>
                </a:cxn>
                <a:cxn ang="0">
                  <a:pos x="32" y="7"/>
                </a:cxn>
                <a:cxn ang="0">
                  <a:pos x="25" y="5"/>
                </a:cxn>
                <a:cxn ang="0">
                  <a:pos x="17" y="7"/>
                </a:cxn>
                <a:cxn ang="0">
                  <a:pos x="16" y="17"/>
                </a:cxn>
                <a:cxn ang="0">
                  <a:pos x="19" y="22"/>
                </a:cxn>
                <a:cxn ang="0">
                  <a:pos x="16" y="28"/>
                </a:cxn>
                <a:cxn ang="0">
                  <a:pos x="11" y="31"/>
                </a:cxn>
                <a:cxn ang="0">
                  <a:pos x="7" y="38"/>
                </a:cxn>
                <a:cxn ang="0">
                  <a:pos x="4" y="46"/>
                </a:cxn>
                <a:cxn ang="0">
                  <a:pos x="2" y="55"/>
                </a:cxn>
                <a:cxn ang="0">
                  <a:pos x="0" y="63"/>
                </a:cxn>
                <a:cxn ang="0">
                  <a:pos x="6" y="62"/>
                </a:cxn>
                <a:cxn ang="0">
                  <a:pos x="18" y="59"/>
                </a:cxn>
                <a:cxn ang="0">
                  <a:pos x="27" y="58"/>
                </a:cxn>
                <a:cxn ang="0">
                  <a:pos x="36" y="46"/>
                </a:cxn>
                <a:cxn ang="0">
                  <a:pos x="51" y="46"/>
                </a:cxn>
                <a:cxn ang="0">
                  <a:pos x="54" y="39"/>
                </a:cxn>
                <a:cxn ang="0">
                  <a:pos x="61" y="26"/>
                </a:cxn>
                <a:cxn ang="0">
                  <a:pos x="62" y="17"/>
                </a:cxn>
                <a:cxn ang="0">
                  <a:pos x="57" y="13"/>
                </a:cxn>
              </a:cxnLst>
              <a:rect l="0" t="0" r="r" b="b"/>
              <a:pathLst>
                <a:path w="62" h="64">
                  <a:moveTo>
                    <a:pt x="57" y="13"/>
                  </a:moveTo>
                  <a:cubicBezTo>
                    <a:pt x="56" y="5"/>
                    <a:pt x="56" y="5"/>
                    <a:pt x="56" y="5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1"/>
                    <a:pt x="48" y="3"/>
                    <a:pt x="47" y="4"/>
                  </a:cubicBezTo>
                  <a:cubicBezTo>
                    <a:pt x="47" y="6"/>
                    <a:pt x="42" y="5"/>
                    <a:pt x="40" y="4"/>
                  </a:cubicBezTo>
                  <a:cubicBezTo>
                    <a:pt x="38" y="3"/>
                    <a:pt x="33" y="6"/>
                    <a:pt x="32" y="7"/>
                  </a:cubicBezTo>
                  <a:cubicBezTo>
                    <a:pt x="31" y="9"/>
                    <a:pt x="28" y="4"/>
                    <a:pt x="25" y="5"/>
                  </a:cubicBezTo>
                  <a:cubicBezTo>
                    <a:pt x="23" y="5"/>
                    <a:pt x="17" y="7"/>
                    <a:pt x="17" y="7"/>
                  </a:cubicBezTo>
                  <a:cubicBezTo>
                    <a:pt x="17" y="7"/>
                    <a:pt x="16" y="14"/>
                    <a:pt x="16" y="17"/>
                  </a:cubicBezTo>
                  <a:cubicBezTo>
                    <a:pt x="16" y="20"/>
                    <a:pt x="19" y="20"/>
                    <a:pt x="19" y="22"/>
                  </a:cubicBezTo>
                  <a:cubicBezTo>
                    <a:pt x="19" y="25"/>
                    <a:pt x="16" y="27"/>
                    <a:pt x="16" y="28"/>
                  </a:cubicBezTo>
                  <a:cubicBezTo>
                    <a:pt x="16" y="30"/>
                    <a:pt x="14" y="31"/>
                    <a:pt x="11" y="31"/>
                  </a:cubicBezTo>
                  <a:cubicBezTo>
                    <a:pt x="9" y="32"/>
                    <a:pt x="9" y="36"/>
                    <a:pt x="7" y="38"/>
                  </a:cubicBezTo>
                  <a:cubicBezTo>
                    <a:pt x="5" y="39"/>
                    <a:pt x="6" y="43"/>
                    <a:pt x="4" y="46"/>
                  </a:cubicBezTo>
                  <a:cubicBezTo>
                    <a:pt x="3" y="48"/>
                    <a:pt x="2" y="52"/>
                    <a:pt x="2" y="55"/>
                  </a:cubicBezTo>
                  <a:cubicBezTo>
                    <a:pt x="2" y="58"/>
                    <a:pt x="2" y="62"/>
                    <a:pt x="0" y="63"/>
                  </a:cubicBezTo>
                  <a:cubicBezTo>
                    <a:pt x="4" y="64"/>
                    <a:pt x="5" y="63"/>
                    <a:pt x="6" y="62"/>
                  </a:cubicBezTo>
                  <a:cubicBezTo>
                    <a:pt x="8" y="61"/>
                    <a:pt x="18" y="59"/>
                    <a:pt x="18" y="59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9" y="52"/>
                    <a:pt x="32" y="47"/>
                    <a:pt x="36" y="46"/>
                  </a:cubicBezTo>
                  <a:cubicBezTo>
                    <a:pt x="40" y="45"/>
                    <a:pt x="46" y="45"/>
                    <a:pt x="51" y="46"/>
                  </a:cubicBezTo>
                  <a:cubicBezTo>
                    <a:pt x="52" y="43"/>
                    <a:pt x="53" y="40"/>
                    <a:pt x="54" y="39"/>
                  </a:cubicBezTo>
                  <a:cubicBezTo>
                    <a:pt x="57" y="37"/>
                    <a:pt x="61" y="31"/>
                    <a:pt x="61" y="26"/>
                  </a:cubicBezTo>
                  <a:cubicBezTo>
                    <a:pt x="62" y="22"/>
                    <a:pt x="62" y="17"/>
                    <a:pt x="62" y="17"/>
                  </a:cubicBezTo>
                  <a:lnTo>
                    <a:pt x="57" y="1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38349" y="2905820"/>
              <a:ext cx="456779" cy="263454"/>
            </a:xfrm>
            <a:custGeom>
              <a:avLst/>
              <a:gdLst/>
              <a:ahLst/>
              <a:cxnLst>
                <a:cxn ang="0">
                  <a:pos x="194" y="65"/>
                </a:cxn>
                <a:cxn ang="0">
                  <a:pos x="179" y="58"/>
                </a:cxn>
                <a:cxn ang="0">
                  <a:pos x="170" y="59"/>
                </a:cxn>
                <a:cxn ang="0">
                  <a:pos x="159" y="55"/>
                </a:cxn>
                <a:cxn ang="0">
                  <a:pos x="148" y="64"/>
                </a:cxn>
                <a:cxn ang="0">
                  <a:pos x="142" y="66"/>
                </a:cxn>
                <a:cxn ang="0">
                  <a:pos x="133" y="60"/>
                </a:cxn>
                <a:cxn ang="0">
                  <a:pos x="123" y="58"/>
                </a:cxn>
                <a:cxn ang="0">
                  <a:pos x="117" y="46"/>
                </a:cxn>
                <a:cxn ang="0">
                  <a:pos x="114" y="35"/>
                </a:cxn>
                <a:cxn ang="0">
                  <a:pos x="105" y="29"/>
                </a:cxn>
                <a:cxn ang="0">
                  <a:pos x="83" y="28"/>
                </a:cxn>
                <a:cxn ang="0">
                  <a:pos x="68" y="29"/>
                </a:cxn>
                <a:cxn ang="0">
                  <a:pos x="55" y="14"/>
                </a:cxn>
                <a:cxn ang="0">
                  <a:pos x="51" y="19"/>
                </a:cxn>
                <a:cxn ang="0">
                  <a:pos x="38" y="17"/>
                </a:cxn>
                <a:cxn ang="0">
                  <a:pos x="36" y="1"/>
                </a:cxn>
                <a:cxn ang="0">
                  <a:pos x="32" y="17"/>
                </a:cxn>
                <a:cxn ang="0">
                  <a:pos x="30" y="0"/>
                </a:cxn>
                <a:cxn ang="0">
                  <a:pos x="2" y="7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8" y="59"/>
                </a:cxn>
                <a:cxn ang="0">
                  <a:pos x="12" y="54"/>
                </a:cxn>
                <a:cxn ang="0">
                  <a:pos x="20" y="48"/>
                </a:cxn>
                <a:cxn ang="0">
                  <a:pos x="24" y="44"/>
                </a:cxn>
                <a:cxn ang="0">
                  <a:pos x="29" y="41"/>
                </a:cxn>
                <a:cxn ang="0">
                  <a:pos x="37" y="43"/>
                </a:cxn>
                <a:cxn ang="0">
                  <a:pos x="45" y="46"/>
                </a:cxn>
                <a:cxn ang="0">
                  <a:pos x="49" y="58"/>
                </a:cxn>
                <a:cxn ang="0">
                  <a:pos x="66" y="60"/>
                </a:cxn>
                <a:cxn ang="0">
                  <a:pos x="71" y="68"/>
                </a:cxn>
                <a:cxn ang="0">
                  <a:pos x="76" y="77"/>
                </a:cxn>
                <a:cxn ang="0">
                  <a:pos x="87" y="85"/>
                </a:cxn>
                <a:cxn ang="0">
                  <a:pos x="100" y="93"/>
                </a:cxn>
                <a:cxn ang="0">
                  <a:pos x="112" y="101"/>
                </a:cxn>
                <a:cxn ang="0">
                  <a:pos x="122" y="104"/>
                </a:cxn>
                <a:cxn ang="0">
                  <a:pos x="123" y="111"/>
                </a:cxn>
                <a:cxn ang="0">
                  <a:pos x="124" y="111"/>
                </a:cxn>
                <a:cxn ang="0">
                  <a:pos x="133" y="114"/>
                </a:cxn>
                <a:cxn ang="0">
                  <a:pos x="137" y="116"/>
                </a:cxn>
                <a:cxn ang="0">
                  <a:pos x="142" y="105"/>
                </a:cxn>
                <a:cxn ang="0">
                  <a:pos x="141" y="95"/>
                </a:cxn>
                <a:cxn ang="0">
                  <a:pos x="134" y="86"/>
                </a:cxn>
                <a:cxn ang="0">
                  <a:pos x="144" y="82"/>
                </a:cxn>
                <a:cxn ang="0">
                  <a:pos x="148" y="76"/>
                </a:cxn>
                <a:cxn ang="0">
                  <a:pos x="153" y="70"/>
                </a:cxn>
                <a:cxn ang="0">
                  <a:pos x="162" y="68"/>
                </a:cxn>
                <a:cxn ang="0">
                  <a:pos x="170" y="66"/>
                </a:cxn>
                <a:cxn ang="0">
                  <a:pos x="166" y="75"/>
                </a:cxn>
                <a:cxn ang="0">
                  <a:pos x="179" y="73"/>
                </a:cxn>
                <a:cxn ang="0">
                  <a:pos x="189" y="71"/>
                </a:cxn>
                <a:cxn ang="0">
                  <a:pos x="194" y="65"/>
                </a:cxn>
              </a:cxnLst>
              <a:rect l="0" t="0" r="r" b="b"/>
              <a:pathLst>
                <a:path w="200" h="116">
                  <a:moveTo>
                    <a:pt x="194" y="65"/>
                  </a:moveTo>
                  <a:cubicBezTo>
                    <a:pt x="189" y="61"/>
                    <a:pt x="180" y="55"/>
                    <a:pt x="179" y="58"/>
                  </a:cubicBezTo>
                  <a:cubicBezTo>
                    <a:pt x="178" y="61"/>
                    <a:pt x="172" y="61"/>
                    <a:pt x="170" y="59"/>
                  </a:cubicBezTo>
                  <a:cubicBezTo>
                    <a:pt x="168" y="56"/>
                    <a:pt x="166" y="53"/>
                    <a:pt x="159" y="55"/>
                  </a:cubicBezTo>
                  <a:cubicBezTo>
                    <a:pt x="152" y="58"/>
                    <a:pt x="148" y="62"/>
                    <a:pt x="148" y="64"/>
                  </a:cubicBezTo>
                  <a:cubicBezTo>
                    <a:pt x="147" y="67"/>
                    <a:pt x="143" y="70"/>
                    <a:pt x="142" y="66"/>
                  </a:cubicBezTo>
                  <a:cubicBezTo>
                    <a:pt x="142" y="63"/>
                    <a:pt x="136" y="61"/>
                    <a:pt x="133" y="60"/>
                  </a:cubicBezTo>
                  <a:cubicBezTo>
                    <a:pt x="129" y="59"/>
                    <a:pt x="124" y="61"/>
                    <a:pt x="123" y="58"/>
                  </a:cubicBezTo>
                  <a:cubicBezTo>
                    <a:pt x="123" y="54"/>
                    <a:pt x="117" y="50"/>
                    <a:pt x="117" y="46"/>
                  </a:cubicBezTo>
                  <a:cubicBezTo>
                    <a:pt x="116" y="42"/>
                    <a:pt x="118" y="36"/>
                    <a:pt x="114" y="35"/>
                  </a:cubicBezTo>
                  <a:cubicBezTo>
                    <a:pt x="111" y="35"/>
                    <a:pt x="108" y="29"/>
                    <a:pt x="105" y="29"/>
                  </a:cubicBezTo>
                  <a:cubicBezTo>
                    <a:pt x="102" y="29"/>
                    <a:pt x="85" y="29"/>
                    <a:pt x="83" y="28"/>
                  </a:cubicBezTo>
                  <a:cubicBezTo>
                    <a:pt x="80" y="27"/>
                    <a:pt x="69" y="31"/>
                    <a:pt x="68" y="29"/>
                  </a:cubicBezTo>
                  <a:cubicBezTo>
                    <a:pt x="67" y="27"/>
                    <a:pt x="59" y="18"/>
                    <a:pt x="55" y="14"/>
                  </a:cubicBezTo>
                  <a:cubicBezTo>
                    <a:pt x="54" y="16"/>
                    <a:pt x="53" y="18"/>
                    <a:pt x="51" y="19"/>
                  </a:cubicBezTo>
                  <a:cubicBezTo>
                    <a:pt x="43" y="25"/>
                    <a:pt x="35" y="24"/>
                    <a:pt x="38" y="17"/>
                  </a:cubicBezTo>
                  <a:cubicBezTo>
                    <a:pt x="40" y="10"/>
                    <a:pt x="41" y="1"/>
                    <a:pt x="36" y="1"/>
                  </a:cubicBezTo>
                  <a:cubicBezTo>
                    <a:pt x="32" y="1"/>
                    <a:pt x="35" y="16"/>
                    <a:pt x="32" y="17"/>
                  </a:cubicBezTo>
                  <a:cubicBezTo>
                    <a:pt x="29" y="18"/>
                    <a:pt x="28" y="6"/>
                    <a:pt x="30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" y="59"/>
                    <a:pt x="6" y="59"/>
                    <a:pt x="8" y="59"/>
                  </a:cubicBezTo>
                  <a:cubicBezTo>
                    <a:pt x="12" y="60"/>
                    <a:pt x="12" y="56"/>
                    <a:pt x="12" y="54"/>
                  </a:cubicBezTo>
                  <a:cubicBezTo>
                    <a:pt x="12" y="52"/>
                    <a:pt x="17" y="48"/>
                    <a:pt x="20" y="48"/>
                  </a:cubicBezTo>
                  <a:cubicBezTo>
                    <a:pt x="23" y="48"/>
                    <a:pt x="23" y="44"/>
                    <a:pt x="24" y="44"/>
                  </a:cubicBezTo>
                  <a:cubicBezTo>
                    <a:pt x="25" y="44"/>
                    <a:pt x="28" y="43"/>
                    <a:pt x="29" y="41"/>
                  </a:cubicBezTo>
                  <a:cubicBezTo>
                    <a:pt x="30" y="40"/>
                    <a:pt x="35" y="42"/>
                    <a:pt x="37" y="43"/>
                  </a:cubicBezTo>
                  <a:cubicBezTo>
                    <a:pt x="38" y="45"/>
                    <a:pt x="42" y="46"/>
                    <a:pt x="45" y="46"/>
                  </a:cubicBezTo>
                  <a:cubicBezTo>
                    <a:pt x="48" y="47"/>
                    <a:pt x="49" y="56"/>
                    <a:pt x="49" y="58"/>
                  </a:cubicBezTo>
                  <a:cubicBezTo>
                    <a:pt x="49" y="60"/>
                    <a:pt x="64" y="60"/>
                    <a:pt x="66" y="60"/>
                  </a:cubicBezTo>
                  <a:cubicBezTo>
                    <a:pt x="68" y="61"/>
                    <a:pt x="68" y="65"/>
                    <a:pt x="71" y="68"/>
                  </a:cubicBezTo>
                  <a:cubicBezTo>
                    <a:pt x="73" y="71"/>
                    <a:pt x="75" y="75"/>
                    <a:pt x="76" y="77"/>
                  </a:cubicBezTo>
                  <a:cubicBezTo>
                    <a:pt x="77" y="79"/>
                    <a:pt x="85" y="82"/>
                    <a:pt x="87" y="85"/>
                  </a:cubicBezTo>
                  <a:cubicBezTo>
                    <a:pt x="89" y="88"/>
                    <a:pt x="95" y="91"/>
                    <a:pt x="100" y="93"/>
                  </a:cubicBezTo>
                  <a:cubicBezTo>
                    <a:pt x="105" y="95"/>
                    <a:pt x="109" y="101"/>
                    <a:pt x="112" y="101"/>
                  </a:cubicBezTo>
                  <a:cubicBezTo>
                    <a:pt x="114" y="100"/>
                    <a:pt x="122" y="104"/>
                    <a:pt x="122" y="104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3" y="111"/>
                    <a:pt x="124" y="111"/>
                  </a:cubicBezTo>
                  <a:cubicBezTo>
                    <a:pt x="128" y="110"/>
                    <a:pt x="130" y="114"/>
                    <a:pt x="133" y="114"/>
                  </a:cubicBezTo>
                  <a:cubicBezTo>
                    <a:pt x="134" y="114"/>
                    <a:pt x="136" y="115"/>
                    <a:pt x="137" y="116"/>
                  </a:cubicBezTo>
                  <a:cubicBezTo>
                    <a:pt x="137" y="110"/>
                    <a:pt x="139" y="107"/>
                    <a:pt x="142" y="105"/>
                  </a:cubicBezTo>
                  <a:cubicBezTo>
                    <a:pt x="145" y="102"/>
                    <a:pt x="140" y="98"/>
                    <a:pt x="141" y="95"/>
                  </a:cubicBezTo>
                  <a:cubicBezTo>
                    <a:pt x="141" y="91"/>
                    <a:pt x="133" y="89"/>
                    <a:pt x="134" y="86"/>
                  </a:cubicBezTo>
                  <a:cubicBezTo>
                    <a:pt x="134" y="83"/>
                    <a:pt x="141" y="83"/>
                    <a:pt x="144" y="82"/>
                  </a:cubicBezTo>
                  <a:cubicBezTo>
                    <a:pt x="147" y="81"/>
                    <a:pt x="145" y="76"/>
                    <a:pt x="148" y="76"/>
                  </a:cubicBezTo>
                  <a:cubicBezTo>
                    <a:pt x="151" y="76"/>
                    <a:pt x="152" y="73"/>
                    <a:pt x="153" y="70"/>
                  </a:cubicBezTo>
                  <a:cubicBezTo>
                    <a:pt x="154" y="67"/>
                    <a:pt x="159" y="70"/>
                    <a:pt x="162" y="68"/>
                  </a:cubicBezTo>
                  <a:cubicBezTo>
                    <a:pt x="165" y="66"/>
                    <a:pt x="169" y="64"/>
                    <a:pt x="170" y="66"/>
                  </a:cubicBezTo>
                  <a:cubicBezTo>
                    <a:pt x="170" y="67"/>
                    <a:pt x="167" y="73"/>
                    <a:pt x="166" y="75"/>
                  </a:cubicBezTo>
                  <a:cubicBezTo>
                    <a:pt x="170" y="75"/>
                    <a:pt x="177" y="74"/>
                    <a:pt x="179" y="73"/>
                  </a:cubicBezTo>
                  <a:cubicBezTo>
                    <a:pt x="180" y="71"/>
                    <a:pt x="187" y="75"/>
                    <a:pt x="189" y="71"/>
                  </a:cubicBezTo>
                  <a:cubicBezTo>
                    <a:pt x="192" y="67"/>
                    <a:pt x="200" y="70"/>
                    <a:pt x="194" y="6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32456" y="1416078"/>
              <a:ext cx="667162" cy="1053812"/>
            </a:xfrm>
            <a:custGeom>
              <a:avLst/>
              <a:gdLst/>
              <a:ahLst/>
              <a:cxnLst>
                <a:cxn ang="0">
                  <a:pos x="276" y="242"/>
                </a:cxn>
                <a:cxn ang="0">
                  <a:pos x="277" y="228"/>
                </a:cxn>
                <a:cxn ang="0">
                  <a:pos x="261" y="226"/>
                </a:cxn>
                <a:cxn ang="0">
                  <a:pos x="243" y="225"/>
                </a:cxn>
                <a:cxn ang="0">
                  <a:pos x="234" y="224"/>
                </a:cxn>
                <a:cxn ang="0">
                  <a:pos x="216" y="228"/>
                </a:cxn>
                <a:cxn ang="0">
                  <a:pos x="202" y="243"/>
                </a:cxn>
                <a:cxn ang="0">
                  <a:pos x="202" y="226"/>
                </a:cxn>
                <a:cxn ang="0">
                  <a:pos x="182" y="238"/>
                </a:cxn>
                <a:cxn ang="0">
                  <a:pos x="174" y="242"/>
                </a:cxn>
                <a:cxn ang="0">
                  <a:pos x="165" y="240"/>
                </a:cxn>
                <a:cxn ang="0">
                  <a:pos x="150" y="251"/>
                </a:cxn>
                <a:cxn ang="0">
                  <a:pos x="139" y="260"/>
                </a:cxn>
                <a:cxn ang="0">
                  <a:pos x="129" y="265"/>
                </a:cxn>
                <a:cxn ang="0">
                  <a:pos x="112" y="269"/>
                </a:cxn>
                <a:cxn ang="0">
                  <a:pos x="105" y="279"/>
                </a:cxn>
                <a:cxn ang="0">
                  <a:pos x="129" y="279"/>
                </a:cxn>
                <a:cxn ang="0">
                  <a:pos x="111" y="292"/>
                </a:cxn>
                <a:cxn ang="0">
                  <a:pos x="86" y="319"/>
                </a:cxn>
                <a:cxn ang="0">
                  <a:pos x="70" y="341"/>
                </a:cxn>
                <a:cxn ang="0">
                  <a:pos x="56" y="361"/>
                </a:cxn>
                <a:cxn ang="0">
                  <a:pos x="36" y="374"/>
                </a:cxn>
                <a:cxn ang="0">
                  <a:pos x="16" y="387"/>
                </a:cxn>
                <a:cxn ang="0">
                  <a:pos x="6" y="404"/>
                </a:cxn>
                <a:cxn ang="0">
                  <a:pos x="2" y="425"/>
                </a:cxn>
                <a:cxn ang="0">
                  <a:pos x="12" y="432"/>
                </a:cxn>
                <a:cxn ang="0">
                  <a:pos x="10" y="440"/>
                </a:cxn>
                <a:cxn ang="0">
                  <a:pos x="20" y="458"/>
                </a:cxn>
                <a:cxn ang="0">
                  <a:pos x="65" y="436"/>
                </a:cxn>
                <a:cxn ang="0">
                  <a:pos x="78" y="440"/>
                </a:cxn>
                <a:cxn ang="0">
                  <a:pos x="86" y="412"/>
                </a:cxn>
                <a:cxn ang="0">
                  <a:pos x="83" y="376"/>
                </a:cxn>
                <a:cxn ang="0">
                  <a:pos x="103" y="351"/>
                </a:cxn>
                <a:cxn ang="0">
                  <a:pos x="117" y="318"/>
                </a:cxn>
                <a:cxn ang="0">
                  <a:pos x="131" y="289"/>
                </a:cxn>
                <a:cxn ang="0">
                  <a:pos x="163" y="273"/>
                </a:cxn>
                <a:cxn ang="0">
                  <a:pos x="185" y="258"/>
                </a:cxn>
                <a:cxn ang="0">
                  <a:pos x="225" y="270"/>
                </a:cxn>
                <a:cxn ang="0">
                  <a:pos x="250" y="243"/>
                </a:cxn>
                <a:cxn ang="0">
                  <a:pos x="276" y="255"/>
                </a:cxn>
                <a:cxn ang="0">
                  <a:pos x="81" y="34"/>
                </a:cxn>
                <a:cxn ang="0">
                  <a:pos x="108" y="49"/>
                </a:cxn>
                <a:cxn ang="0">
                  <a:pos x="129" y="54"/>
                </a:cxn>
                <a:cxn ang="0">
                  <a:pos x="131" y="69"/>
                </a:cxn>
                <a:cxn ang="0">
                  <a:pos x="111" y="87"/>
                </a:cxn>
                <a:cxn ang="0">
                  <a:pos x="133" y="96"/>
                </a:cxn>
                <a:cxn ang="0">
                  <a:pos x="160" y="52"/>
                </a:cxn>
                <a:cxn ang="0">
                  <a:pos x="181" y="63"/>
                </a:cxn>
                <a:cxn ang="0">
                  <a:pos x="210" y="75"/>
                </a:cxn>
                <a:cxn ang="0">
                  <a:pos x="201" y="60"/>
                </a:cxn>
                <a:cxn ang="0">
                  <a:pos x="176" y="39"/>
                </a:cxn>
                <a:cxn ang="0">
                  <a:pos x="150" y="26"/>
                </a:cxn>
                <a:cxn ang="0">
                  <a:pos x="126" y="12"/>
                </a:cxn>
                <a:cxn ang="0">
                  <a:pos x="117" y="26"/>
                </a:cxn>
                <a:cxn ang="0">
                  <a:pos x="93" y="24"/>
                </a:cxn>
                <a:cxn ang="0">
                  <a:pos x="78" y="19"/>
                </a:cxn>
                <a:cxn ang="0">
                  <a:pos x="71" y="54"/>
                </a:cxn>
                <a:cxn ang="0">
                  <a:pos x="71" y="54"/>
                </a:cxn>
                <a:cxn ang="0">
                  <a:pos x="167" y="27"/>
                </a:cxn>
                <a:cxn ang="0">
                  <a:pos x="234" y="25"/>
                </a:cxn>
                <a:cxn ang="0">
                  <a:pos x="204" y="10"/>
                </a:cxn>
                <a:cxn ang="0">
                  <a:pos x="177" y="8"/>
                </a:cxn>
                <a:cxn ang="0">
                  <a:pos x="158" y="10"/>
                </a:cxn>
              </a:cxnLst>
              <a:rect l="0" t="0" r="r" b="b"/>
              <a:pathLst>
                <a:path w="292" h="462">
                  <a:moveTo>
                    <a:pt x="283" y="247"/>
                  </a:moveTo>
                  <a:cubicBezTo>
                    <a:pt x="282" y="250"/>
                    <a:pt x="278" y="249"/>
                    <a:pt x="278" y="247"/>
                  </a:cubicBezTo>
                  <a:cubicBezTo>
                    <a:pt x="278" y="244"/>
                    <a:pt x="271" y="242"/>
                    <a:pt x="270" y="241"/>
                  </a:cubicBezTo>
                  <a:cubicBezTo>
                    <a:pt x="270" y="240"/>
                    <a:pt x="273" y="240"/>
                    <a:pt x="276" y="242"/>
                  </a:cubicBezTo>
                  <a:cubicBezTo>
                    <a:pt x="279" y="243"/>
                    <a:pt x="281" y="242"/>
                    <a:pt x="284" y="239"/>
                  </a:cubicBezTo>
                  <a:cubicBezTo>
                    <a:pt x="287" y="236"/>
                    <a:pt x="291" y="239"/>
                    <a:pt x="291" y="236"/>
                  </a:cubicBezTo>
                  <a:cubicBezTo>
                    <a:pt x="292" y="234"/>
                    <a:pt x="286" y="232"/>
                    <a:pt x="285" y="231"/>
                  </a:cubicBezTo>
                  <a:cubicBezTo>
                    <a:pt x="284" y="229"/>
                    <a:pt x="281" y="227"/>
                    <a:pt x="277" y="228"/>
                  </a:cubicBezTo>
                  <a:cubicBezTo>
                    <a:pt x="273" y="228"/>
                    <a:pt x="273" y="227"/>
                    <a:pt x="271" y="225"/>
                  </a:cubicBezTo>
                  <a:cubicBezTo>
                    <a:pt x="269" y="223"/>
                    <a:pt x="262" y="226"/>
                    <a:pt x="262" y="231"/>
                  </a:cubicBezTo>
                  <a:cubicBezTo>
                    <a:pt x="262" y="236"/>
                    <a:pt x="258" y="234"/>
                    <a:pt x="259" y="232"/>
                  </a:cubicBezTo>
                  <a:cubicBezTo>
                    <a:pt x="261" y="229"/>
                    <a:pt x="257" y="226"/>
                    <a:pt x="261" y="226"/>
                  </a:cubicBezTo>
                  <a:cubicBezTo>
                    <a:pt x="264" y="225"/>
                    <a:pt x="262" y="220"/>
                    <a:pt x="256" y="219"/>
                  </a:cubicBezTo>
                  <a:cubicBezTo>
                    <a:pt x="250" y="219"/>
                    <a:pt x="248" y="224"/>
                    <a:pt x="249" y="226"/>
                  </a:cubicBezTo>
                  <a:cubicBezTo>
                    <a:pt x="251" y="227"/>
                    <a:pt x="245" y="234"/>
                    <a:pt x="242" y="234"/>
                  </a:cubicBezTo>
                  <a:cubicBezTo>
                    <a:pt x="240" y="234"/>
                    <a:pt x="243" y="228"/>
                    <a:pt x="243" y="225"/>
                  </a:cubicBezTo>
                  <a:cubicBezTo>
                    <a:pt x="242" y="222"/>
                    <a:pt x="240" y="223"/>
                    <a:pt x="235" y="229"/>
                  </a:cubicBezTo>
                  <a:cubicBezTo>
                    <a:pt x="231" y="234"/>
                    <a:pt x="227" y="239"/>
                    <a:pt x="225" y="239"/>
                  </a:cubicBezTo>
                  <a:cubicBezTo>
                    <a:pt x="222" y="240"/>
                    <a:pt x="222" y="235"/>
                    <a:pt x="227" y="232"/>
                  </a:cubicBezTo>
                  <a:cubicBezTo>
                    <a:pt x="231" y="230"/>
                    <a:pt x="231" y="224"/>
                    <a:pt x="234" y="224"/>
                  </a:cubicBezTo>
                  <a:cubicBezTo>
                    <a:pt x="237" y="224"/>
                    <a:pt x="237" y="220"/>
                    <a:pt x="233" y="219"/>
                  </a:cubicBezTo>
                  <a:cubicBezTo>
                    <a:pt x="228" y="218"/>
                    <a:pt x="228" y="223"/>
                    <a:pt x="226" y="224"/>
                  </a:cubicBezTo>
                  <a:cubicBezTo>
                    <a:pt x="225" y="226"/>
                    <a:pt x="218" y="222"/>
                    <a:pt x="218" y="223"/>
                  </a:cubicBezTo>
                  <a:cubicBezTo>
                    <a:pt x="219" y="225"/>
                    <a:pt x="215" y="225"/>
                    <a:pt x="216" y="228"/>
                  </a:cubicBezTo>
                  <a:cubicBezTo>
                    <a:pt x="218" y="230"/>
                    <a:pt x="216" y="232"/>
                    <a:pt x="214" y="229"/>
                  </a:cubicBezTo>
                  <a:cubicBezTo>
                    <a:pt x="212" y="226"/>
                    <a:pt x="208" y="229"/>
                    <a:pt x="206" y="232"/>
                  </a:cubicBezTo>
                  <a:cubicBezTo>
                    <a:pt x="204" y="235"/>
                    <a:pt x="201" y="235"/>
                    <a:pt x="203" y="236"/>
                  </a:cubicBezTo>
                  <a:cubicBezTo>
                    <a:pt x="205" y="237"/>
                    <a:pt x="205" y="242"/>
                    <a:pt x="202" y="243"/>
                  </a:cubicBezTo>
                  <a:cubicBezTo>
                    <a:pt x="199" y="244"/>
                    <a:pt x="200" y="235"/>
                    <a:pt x="198" y="235"/>
                  </a:cubicBezTo>
                  <a:cubicBezTo>
                    <a:pt x="196" y="236"/>
                    <a:pt x="197" y="231"/>
                    <a:pt x="200" y="231"/>
                  </a:cubicBezTo>
                  <a:cubicBezTo>
                    <a:pt x="204" y="231"/>
                    <a:pt x="207" y="226"/>
                    <a:pt x="206" y="225"/>
                  </a:cubicBezTo>
                  <a:cubicBezTo>
                    <a:pt x="206" y="223"/>
                    <a:pt x="202" y="224"/>
                    <a:pt x="202" y="226"/>
                  </a:cubicBezTo>
                  <a:cubicBezTo>
                    <a:pt x="202" y="229"/>
                    <a:pt x="197" y="228"/>
                    <a:pt x="193" y="228"/>
                  </a:cubicBezTo>
                  <a:cubicBezTo>
                    <a:pt x="189" y="228"/>
                    <a:pt x="189" y="233"/>
                    <a:pt x="194" y="236"/>
                  </a:cubicBezTo>
                  <a:cubicBezTo>
                    <a:pt x="199" y="238"/>
                    <a:pt x="193" y="240"/>
                    <a:pt x="191" y="238"/>
                  </a:cubicBezTo>
                  <a:cubicBezTo>
                    <a:pt x="188" y="236"/>
                    <a:pt x="185" y="237"/>
                    <a:pt x="182" y="238"/>
                  </a:cubicBezTo>
                  <a:cubicBezTo>
                    <a:pt x="180" y="239"/>
                    <a:pt x="188" y="242"/>
                    <a:pt x="189" y="244"/>
                  </a:cubicBezTo>
                  <a:cubicBezTo>
                    <a:pt x="189" y="245"/>
                    <a:pt x="184" y="242"/>
                    <a:pt x="183" y="243"/>
                  </a:cubicBezTo>
                  <a:cubicBezTo>
                    <a:pt x="182" y="244"/>
                    <a:pt x="178" y="242"/>
                    <a:pt x="177" y="239"/>
                  </a:cubicBezTo>
                  <a:cubicBezTo>
                    <a:pt x="177" y="237"/>
                    <a:pt x="169" y="241"/>
                    <a:pt x="174" y="242"/>
                  </a:cubicBezTo>
                  <a:cubicBezTo>
                    <a:pt x="178" y="243"/>
                    <a:pt x="176" y="245"/>
                    <a:pt x="176" y="249"/>
                  </a:cubicBezTo>
                  <a:cubicBezTo>
                    <a:pt x="176" y="253"/>
                    <a:pt x="171" y="250"/>
                    <a:pt x="172" y="247"/>
                  </a:cubicBezTo>
                  <a:cubicBezTo>
                    <a:pt x="173" y="243"/>
                    <a:pt x="169" y="244"/>
                    <a:pt x="166" y="246"/>
                  </a:cubicBezTo>
                  <a:cubicBezTo>
                    <a:pt x="163" y="248"/>
                    <a:pt x="167" y="242"/>
                    <a:pt x="165" y="240"/>
                  </a:cubicBezTo>
                  <a:cubicBezTo>
                    <a:pt x="164" y="237"/>
                    <a:pt x="161" y="240"/>
                    <a:pt x="157" y="240"/>
                  </a:cubicBezTo>
                  <a:cubicBezTo>
                    <a:pt x="154" y="241"/>
                    <a:pt x="152" y="241"/>
                    <a:pt x="154" y="243"/>
                  </a:cubicBezTo>
                  <a:cubicBezTo>
                    <a:pt x="156" y="246"/>
                    <a:pt x="156" y="249"/>
                    <a:pt x="153" y="249"/>
                  </a:cubicBezTo>
                  <a:cubicBezTo>
                    <a:pt x="150" y="248"/>
                    <a:pt x="149" y="249"/>
                    <a:pt x="150" y="251"/>
                  </a:cubicBezTo>
                  <a:cubicBezTo>
                    <a:pt x="150" y="254"/>
                    <a:pt x="146" y="254"/>
                    <a:pt x="146" y="252"/>
                  </a:cubicBezTo>
                  <a:cubicBezTo>
                    <a:pt x="145" y="249"/>
                    <a:pt x="140" y="250"/>
                    <a:pt x="138" y="253"/>
                  </a:cubicBezTo>
                  <a:cubicBezTo>
                    <a:pt x="136" y="255"/>
                    <a:pt x="132" y="257"/>
                    <a:pt x="132" y="260"/>
                  </a:cubicBezTo>
                  <a:cubicBezTo>
                    <a:pt x="133" y="263"/>
                    <a:pt x="136" y="259"/>
                    <a:pt x="139" y="260"/>
                  </a:cubicBezTo>
                  <a:cubicBezTo>
                    <a:pt x="142" y="261"/>
                    <a:pt x="139" y="262"/>
                    <a:pt x="141" y="264"/>
                  </a:cubicBezTo>
                  <a:cubicBezTo>
                    <a:pt x="142" y="265"/>
                    <a:pt x="142" y="269"/>
                    <a:pt x="140" y="267"/>
                  </a:cubicBezTo>
                  <a:cubicBezTo>
                    <a:pt x="137" y="265"/>
                    <a:pt x="134" y="264"/>
                    <a:pt x="134" y="268"/>
                  </a:cubicBezTo>
                  <a:cubicBezTo>
                    <a:pt x="133" y="271"/>
                    <a:pt x="131" y="267"/>
                    <a:pt x="129" y="265"/>
                  </a:cubicBezTo>
                  <a:cubicBezTo>
                    <a:pt x="127" y="262"/>
                    <a:pt x="125" y="269"/>
                    <a:pt x="123" y="268"/>
                  </a:cubicBezTo>
                  <a:cubicBezTo>
                    <a:pt x="121" y="266"/>
                    <a:pt x="127" y="261"/>
                    <a:pt x="125" y="258"/>
                  </a:cubicBezTo>
                  <a:cubicBezTo>
                    <a:pt x="124" y="256"/>
                    <a:pt x="123" y="260"/>
                    <a:pt x="119" y="264"/>
                  </a:cubicBezTo>
                  <a:cubicBezTo>
                    <a:pt x="115" y="267"/>
                    <a:pt x="110" y="267"/>
                    <a:pt x="112" y="269"/>
                  </a:cubicBezTo>
                  <a:cubicBezTo>
                    <a:pt x="113" y="271"/>
                    <a:pt x="108" y="272"/>
                    <a:pt x="107" y="275"/>
                  </a:cubicBezTo>
                  <a:cubicBezTo>
                    <a:pt x="106" y="278"/>
                    <a:pt x="98" y="279"/>
                    <a:pt x="93" y="283"/>
                  </a:cubicBezTo>
                  <a:cubicBezTo>
                    <a:pt x="88" y="286"/>
                    <a:pt x="94" y="286"/>
                    <a:pt x="97" y="283"/>
                  </a:cubicBezTo>
                  <a:cubicBezTo>
                    <a:pt x="100" y="280"/>
                    <a:pt x="101" y="282"/>
                    <a:pt x="105" y="279"/>
                  </a:cubicBezTo>
                  <a:cubicBezTo>
                    <a:pt x="110" y="276"/>
                    <a:pt x="114" y="274"/>
                    <a:pt x="116" y="275"/>
                  </a:cubicBezTo>
                  <a:cubicBezTo>
                    <a:pt x="118" y="276"/>
                    <a:pt x="121" y="277"/>
                    <a:pt x="123" y="274"/>
                  </a:cubicBezTo>
                  <a:cubicBezTo>
                    <a:pt x="125" y="271"/>
                    <a:pt x="128" y="272"/>
                    <a:pt x="130" y="273"/>
                  </a:cubicBezTo>
                  <a:cubicBezTo>
                    <a:pt x="132" y="275"/>
                    <a:pt x="126" y="277"/>
                    <a:pt x="129" y="279"/>
                  </a:cubicBezTo>
                  <a:cubicBezTo>
                    <a:pt x="131" y="282"/>
                    <a:pt x="126" y="284"/>
                    <a:pt x="126" y="281"/>
                  </a:cubicBezTo>
                  <a:cubicBezTo>
                    <a:pt x="126" y="279"/>
                    <a:pt x="122" y="277"/>
                    <a:pt x="121" y="279"/>
                  </a:cubicBezTo>
                  <a:cubicBezTo>
                    <a:pt x="120" y="281"/>
                    <a:pt x="118" y="284"/>
                    <a:pt x="116" y="284"/>
                  </a:cubicBezTo>
                  <a:cubicBezTo>
                    <a:pt x="114" y="284"/>
                    <a:pt x="111" y="288"/>
                    <a:pt x="111" y="292"/>
                  </a:cubicBezTo>
                  <a:cubicBezTo>
                    <a:pt x="111" y="296"/>
                    <a:pt x="107" y="292"/>
                    <a:pt x="107" y="295"/>
                  </a:cubicBezTo>
                  <a:cubicBezTo>
                    <a:pt x="107" y="299"/>
                    <a:pt x="101" y="305"/>
                    <a:pt x="97" y="310"/>
                  </a:cubicBezTo>
                  <a:cubicBezTo>
                    <a:pt x="92" y="314"/>
                    <a:pt x="96" y="315"/>
                    <a:pt x="95" y="318"/>
                  </a:cubicBezTo>
                  <a:cubicBezTo>
                    <a:pt x="93" y="321"/>
                    <a:pt x="88" y="318"/>
                    <a:pt x="86" y="319"/>
                  </a:cubicBezTo>
                  <a:cubicBezTo>
                    <a:pt x="84" y="321"/>
                    <a:pt x="87" y="328"/>
                    <a:pt x="85" y="330"/>
                  </a:cubicBezTo>
                  <a:cubicBezTo>
                    <a:pt x="82" y="332"/>
                    <a:pt x="85" y="335"/>
                    <a:pt x="85" y="337"/>
                  </a:cubicBezTo>
                  <a:cubicBezTo>
                    <a:pt x="85" y="340"/>
                    <a:pt x="78" y="336"/>
                    <a:pt x="78" y="338"/>
                  </a:cubicBezTo>
                  <a:cubicBezTo>
                    <a:pt x="77" y="341"/>
                    <a:pt x="71" y="340"/>
                    <a:pt x="70" y="341"/>
                  </a:cubicBezTo>
                  <a:cubicBezTo>
                    <a:pt x="68" y="342"/>
                    <a:pt x="73" y="346"/>
                    <a:pt x="76" y="348"/>
                  </a:cubicBezTo>
                  <a:cubicBezTo>
                    <a:pt x="79" y="350"/>
                    <a:pt x="73" y="352"/>
                    <a:pt x="73" y="349"/>
                  </a:cubicBezTo>
                  <a:cubicBezTo>
                    <a:pt x="72" y="347"/>
                    <a:pt x="68" y="351"/>
                    <a:pt x="63" y="353"/>
                  </a:cubicBezTo>
                  <a:cubicBezTo>
                    <a:pt x="57" y="356"/>
                    <a:pt x="60" y="360"/>
                    <a:pt x="56" y="361"/>
                  </a:cubicBezTo>
                  <a:cubicBezTo>
                    <a:pt x="52" y="361"/>
                    <a:pt x="53" y="367"/>
                    <a:pt x="50" y="369"/>
                  </a:cubicBezTo>
                  <a:cubicBezTo>
                    <a:pt x="47" y="371"/>
                    <a:pt x="48" y="364"/>
                    <a:pt x="44" y="364"/>
                  </a:cubicBezTo>
                  <a:cubicBezTo>
                    <a:pt x="40" y="364"/>
                    <a:pt x="40" y="367"/>
                    <a:pt x="43" y="371"/>
                  </a:cubicBezTo>
                  <a:cubicBezTo>
                    <a:pt x="45" y="374"/>
                    <a:pt x="39" y="371"/>
                    <a:pt x="36" y="374"/>
                  </a:cubicBezTo>
                  <a:cubicBezTo>
                    <a:pt x="34" y="377"/>
                    <a:pt x="27" y="376"/>
                    <a:pt x="26" y="378"/>
                  </a:cubicBezTo>
                  <a:cubicBezTo>
                    <a:pt x="24" y="381"/>
                    <a:pt x="31" y="381"/>
                    <a:pt x="32" y="383"/>
                  </a:cubicBezTo>
                  <a:cubicBezTo>
                    <a:pt x="33" y="385"/>
                    <a:pt x="26" y="384"/>
                    <a:pt x="22" y="383"/>
                  </a:cubicBezTo>
                  <a:cubicBezTo>
                    <a:pt x="18" y="382"/>
                    <a:pt x="19" y="388"/>
                    <a:pt x="16" y="387"/>
                  </a:cubicBezTo>
                  <a:cubicBezTo>
                    <a:pt x="13" y="386"/>
                    <a:pt x="8" y="390"/>
                    <a:pt x="11" y="392"/>
                  </a:cubicBezTo>
                  <a:cubicBezTo>
                    <a:pt x="13" y="395"/>
                    <a:pt x="9" y="395"/>
                    <a:pt x="7" y="393"/>
                  </a:cubicBezTo>
                  <a:cubicBezTo>
                    <a:pt x="4" y="392"/>
                    <a:pt x="2" y="396"/>
                    <a:pt x="1" y="398"/>
                  </a:cubicBezTo>
                  <a:cubicBezTo>
                    <a:pt x="1" y="401"/>
                    <a:pt x="6" y="403"/>
                    <a:pt x="6" y="404"/>
                  </a:cubicBezTo>
                  <a:cubicBezTo>
                    <a:pt x="6" y="405"/>
                    <a:pt x="1" y="408"/>
                    <a:pt x="4" y="408"/>
                  </a:cubicBezTo>
                  <a:cubicBezTo>
                    <a:pt x="7" y="409"/>
                    <a:pt x="5" y="412"/>
                    <a:pt x="3" y="412"/>
                  </a:cubicBezTo>
                  <a:cubicBezTo>
                    <a:pt x="1" y="413"/>
                    <a:pt x="1" y="415"/>
                    <a:pt x="3" y="418"/>
                  </a:cubicBezTo>
                  <a:cubicBezTo>
                    <a:pt x="5" y="420"/>
                    <a:pt x="0" y="421"/>
                    <a:pt x="2" y="425"/>
                  </a:cubicBezTo>
                  <a:cubicBezTo>
                    <a:pt x="5" y="428"/>
                    <a:pt x="7" y="424"/>
                    <a:pt x="8" y="426"/>
                  </a:cubicBezTo>
                  <a:cubicBezTo>
                    <a:pt x="9" y="429"/>
                    <a:pt x="13" y="427"/>
                    <a:pt x="16" y="423"/>
                  </a:cubicBezTo>
                  <a:cubicBezTo>
                    <a:pt x="20" y="420"/>
                    <a:pt x="21" y="427"/>
                    <a:pt x="18" y="427"/>
                  </a:cubicBezTo>
                  <a:cubicBezTo>
                    <a:pt x="15" y="427"/>
                    <a:pt x="12" y="429"/>
                    <a:pt x="12" y="432"/>
                  </a:cubicBezTo>
                  <a:cubicBezTo>
                    <a:pt x="13" y="435"/>
                    <a:pt x="8" y="434"/>
                    <a:pt x="8" y="430"/>
                  </a:cubicBezTo>
                  <a:cubicBezTo>
                    <a:pt x="8" y="427"/>
                    <a:pt x="2" y="431"/>
                    <a:pt x="4" y="434"/>
                  </a:cubicBezTo>
                  <a:cubicBezTo>
                    <a:pt x="6" y="436"/>
                    <a:pt x="3" y="438"/>
                    <a:pt x="3" y="440"/>
                  </a:cubicBezTo>
                  <a:cubicBezTo>
                    <a:pt x="3" y="443"/>
                    <a:pt x="8" y="442"/>
                    <a:pt x="10" y="440"/>
                  </a:cubicBezTo>
                  <a:cubicBezTo>
                    <a:pt x="11" y="437"/>
                    <a:pt x="14" y="437"/>
                    <a:pt x="16" y="440"/>
                  </a:cubicBezTo>
                  <a:cubicBezTo>
                    <a:pt x="17" y="443"/>
                    <a:pt x="13" y="441"/>
                    <a:pt x="13" y="445"/>
                  </a:cubicBezTo>
                  <a:cubicBezTo>
                    <a:pt x="13" y="449"/>
                    <a:pt x="10" y="445"/>
                    <a:pt x="8" y="448"/>
                  </a:cubicBezTo>
                  <a:cubicBezTo>
                    <a:pt x="6" y="451"/>
                    <a:pt x="17" y="457"/>
                    <a:pt x="20" y="458"/>
                  </a:cubicBezTo>
                  <a:cubicBezTo>
                    <a:pt x="23" y="458"/>
                    <a:pt x="26" y="462"/>
                    <a:pt x="33" y="461"/>
                  </a:cubicBezTo>
                  <a:cubicBezTo>
                    <a:pt x="40" y="460"/>
                    <a:pt x="52" y="448"/>
                    <a:pt x="54" y="446"/>
                  </a:cubicBezTo>
                  <a:cubicBezTo>
                    <a:pt x="56" y="443"/>
                    <a:pt x="59" y="446"/>
                    <a:pt x="62" y="444"/>
                  </a:cubicBezTo>
                  <a:cubicBezTo>
                    <a:pt x="64" y="442"/>
                    <a:pt x="63" y="437"/>
                    <a:pt x="65" y="436"/>
                  </a:cubicBezTo>
                  <a:cubicBezTo>
                    <a:pt x="67" y="435"/>
                    <a:pt x="68" y="441"/>
                    <a:pt x="69" y="442"/>
                  </a:cubicBezTo>
                  <a:cubicBezTo>
                    <a:pt x="71" y="442"/>
                    <a:pt x="72" y="444"/>
                    <a:pt x="72" y="447"/>
                  </a:cubicBezTo>
                  <a:cubicBezTo>
                    <a:pt x="73" y="447"/>
                    <a:pt x="75" y="447"/>
                    <a:pt x="75" y="447"/>
                  </a:cubicBezTo>
                  <a:cubicBezTo>
                    <a:pt x="78" y="449"/>
                    <a:pt x="78" y="442"/>
                    <a:pt x="78" y="440"/>
                  </a:cubicBezTo>
                  <a:cubicBezTo>
                    <a:pt x="78" y="438"/>
                    <a:pt x="80" y="434"/>
                    <a:pt x="80" y="431"/>
                  </a:cubicBezTo>
                  <a:cubicBezTo>
                    <a:pt x="79" y="428"/>
                    <a:pt x="86" y="430"/>
                    <a:pt x="87" y="428"/>
                  </a:cubicBezTo>
                  <a:cubicBezTo>
                    <a:pt x="88" y="426"/>
                    <a:pt x="89" y="419"/>
                    <a:pt x="87" y="417"/>
                  </a:cubicBezTo>
                  <a:cubicBezTo>
                    <a:pt x="84" y="416"/>
                    <a:pt x="84" y="412"/>
                    <a:pt x="86" y="412"/>
                  </a:cubicBezTo>
                  <a:cubicBezTo>
                    <a:pt x="88" y="412"/>
                    <a:pt x="91" y="411"/>
                    <a:pt x="90" y="406"/>
                  </a:cubicBezTo>
                  <a:cubicBezTo>
                    <a:pt x="90" y="402"/>
                    <a:pt x="83" y="402"/>
                    <a:pt x="83" y="398"/>
                  </a:cubicBezTo>
                  <a:cubicBezTo>
                    <a:pt x="82" y="394"/>
                    <a:pt x="86" y="393"/>
                    <a:pt x="83" y="387"/>
                  </a:cubicBezTo>
                  <a:cubicBezTo>
                    <a:pt x="81" y="382"/>
                    <a:pt x="84" y="379"/>
                    <a:pt x="83" y="376"/>
                  </a:cubicBezTo>
                  <a:cubicBezTo>
                    <a:pt x="82" y="374"/>
                    <a:pt x="81" y="370"/>
                    <a:pt x="84" y="365"/>
                  </a:cubicBezTo>
                  <a:cubicBezTo>
                    <a:pt x="88" y="360"/>
                    <a:pt x="94" y="357"/>
                    <a:pt x="96" y="357"/>
                  </a:cubicBezTo>
                  <a:cubicBezTo>
                    <a:pt x="98" y="358"/>
                    <a:pt x="102" y="360"/>
                    <a:pt x="103" y="357"/>
                  </a:cubicBezTo>
                  <a:cubicBezTo>
                    <a:pt x="105" y="354"/>
                    <a:pt x="105" y="351"/>
                    <a:pt x="103" y="351"/>
                  </a:cubicBezTo>
                  <a:cubicBezTo>
                    <a:pt x="102" y="350"/>
                    <a:pt x="97" y="349"/>
                    <a:pt x="101" y="345"/>
                  </a:cubicBezTo>
                  <a:cubicBezTo>
                    <a:pt x="104" y="340"/>
                    <a:pt x="108" y="335"/>
                    <a:pt x="108" y="330"/>
                  </a:cubicBezTo>
                  <a:cubicBezTo>
                    <a:pt x="109" y="325"/>
                    <a:pt x="107" y="322"/>
                    <a:pt x="109" y="320"/>
                  </a:cubicBezTo>
                  <a:cubicBezTo>
                    <a:pt x="110" y="318"/>
                    <a:pt x="114" y="320"/>
                    <a:pt x="117" y="318"/>
                  </a:cubicBezTo>
                  <a:cubicBezTo>
                    <a:pt x="120" y="316"/>
                    <a:pt x="118" y="313"/>
                    <a:pt x="119" y="311"/>
                  </a:cubicBezTo>
                  <a:cubicBezTo>
                    <a:pt x="121" y="310"/>
                    <a:pt x="123" y="304"/>
                    <a:pt x="125" y="303"/>
                  </a:cubicBezTo>
                  <a:cubicBezTo>
                    <a:pt x="127" y="301"/>
                    <a:pt x="129" y="299"/>
                    <a:pt x="128" y="297"/>
                  </a:cubicBezTo>
                  <a:cubicBezTo>
                    <a:pt x="126" y="295"/>
                    <a:pt x="131" y="293"/>
                    <a:pt x="131" y="289"/>
                  </a:cubicBezTo>
                  <a:cubicBezTo>
                    <a:pt x="131" y="285"/>
                    <a:pt x="136" y="283"/>
                    <a:pt x="140" y="283"/>
                  </a:cubicBezTo>
                  <a:cubicBezTo>
                    <a:pt x="143" y="283"/>
                    <a:pt x="148" y="283"/>
                    <a:pt x="148" y="279"/>
                  </a:cubicBezTo>
                  <a:cubicBezTo>
                    <a:pt x="148" y="276"/>
                    <a:pt x="146" y="269"/>
                    <a:pt x="151" y="271"/>
                  </a:cubicBezTo>
                  <a:cubicBezTo>
                    <a:pt x="156" y="273"/>
                    <a:pt x="159" y="271"/>
                    <a:pt x="163" y="273"/>
                  </a:cubicBezTo>
                  <a:cubicBezTo>
                    <a:pt x="166" y="276"/>
                    <a:pt x="170" y="276"/>
                    <a:pt x="170" y="271"/>
                  </a:cubicBezTo>
                  <a:cubicBezTo>
                    <a:pt x="170" y="267"/>
                    <a:pt x="172" y="260"/>
                    <a:pt x="177" y="263"/>
                  </a:cubicBezTo>
                  <a:cubicBezTo>
                    <a:pt x="177" y="263"/>
                    <a:pt x="177" y="263"/>
                    <a:pt x="178" y="263"/>
                  </a:cubicBezTo>
                  <a:cubicBezTo>
                    <a:pt x="179" y="260"/>
                    <a:pt x="182" y="258"/>
                    <a:pt x="185" y="258"/>
                  </a:cubicBezTo>
                  <a:cubicBezTo>
                    <a:pt x="189" y="258"/>
                    <a:pt x="192" y="266"/>
                    <a:pt x="197" y="267"/>
                  </a:cubicBezTo>
                  <a:cubicBezTo>
                    <a:pt x="203" y="268"/>
                    <a:pt x="208" y="270"/>
                    <a:pt x="210" y="268"/>
                  </a:cubicBezTo>
                  <a:cubicBezTo>
                    <a:pt x="211" y="265"/>
                    <a:pt x="215" y="269"/>
                    <a:pt x="218" y="268"/>
                  </a:cubicBezTo>
                  <a:cubicBezTo>
                    <a:pt x="222" y="267"/>
                    <a:pt x="222" y="274"/>
                    <a:pt x="225" y="270"/>
                  </a:cubicBezTo>
                  <a:cubicBezTo>
                    <a:pt x="228" y="265"/>
                    <a:pt x="224" y="263"/>
                    <a:pt x="230" y="263"/>
                  </a:cubicBezTo>
                  <a:cubicBezTo>
                    <a:pt x="235" y="264"/>
                    <a:pt x="232" y="257"/>
                    <a:pt x="232" y="254"/>
                  </a:cubicBezTo>
                  <a:cubicBezTo>
                    <a:pt x="232" y="250"/>
                    <a:pt x="239" y="249"/>
                    <a:pt x="239" y="246"/>
                  </a:cubicBezTo>
                  <a:cubicBezTo>
                    <a:pt x="239" y="243"/>
                    <a:pt x="248" y="246"/>
                    <a:pt x="250" y="243"/>
                  </a:cubicBezTo>
                  <a:cubicBezTo>
                    <a:pt x="252" y="241"/>
                    <a:pt x="257" y="240"/>
                    <a:pt x="259" y="243"/>
                  </a:cubicBezTo>
                  <a:cubicBezTo>
                    <a:pt x="261" y="247"/>
                    <a:pt x="270" y="248"/>
                    <a:pt x="271" y="251"/>
                  </a:cubicBezTo>
                  <a:cubicBezTo>
                    <a:pt x="271" y="253"/>
                    <a:pt x="271" y="255"/>
                    <a:pt x="271" y="258"/>
                  </a:cubicBezTo>
                  <a:cubicBezTo>
                    <a:pt x="272" y="256"/>
                    <a:pt x="274" y="255"/>
                    <a:pt x="276" y="255"/>
                  </a:cubicBezTo>
                  <a:cubicBezTo>
                    <a:pt x="279" y="255"/>
                    <a:pt x="282" y="250"/>
                    <a:pt x="285" y="251"/>
                  </a:cubicBezTo>
                  <a:cubicBezTo>
                    <a:pt x="288" y="251"/>
                    <a:pt x="290" y="251"/>
                    <a:pt x="291" y="247"/>
                  </a:cubicBezTo>
                  <a:cubicBezTo>
                    <a:pt x="288" y="245"/>
                    <a:pt x="283" y="245"/>
                    <a:pt x="283" y="247"/>
                  </a:cubicBezTo>
                  <a:close/>
                  <a:moveTo>
                    <a:pt x="81" y="34"/>
                  </a:moveTo>
                  <a:cubicBezTo>
                    <a:pt x="86" y="35"/>
                    <a:pt x="76" y="40"/>
                    <a:pt x="75" y="45"/>
                  </a:cubicBezTo>
                  <a:cubicBezTo>
                    <a:pt x="73" y="49"/>
                    <a:pt x="82" y="54"/>
                    <a:pt x="86" y="57"/>
                  </a:cubicBezTo>
                  <a:cubicBezTo>
                    <a:pt x="90" y="61"/>
                    <a:pt x="99" y="60"/>
                    <a:pt x="102" y="58"/>
                  </a:cubicBezTo>
                  <a:cubicBezTo>
                    <a:pt x="105" y="56"/>
                    <a:pt x="104" y="49"/>
                    <a:pt x="108" y="49"/>
                  </a:cubicBezTo>
                  <a:cubicBezTo>
                    <a:pt x="113" y="50"/>
                    <a:pt x="110" y="46"/>
                    <a:pt x="114" y="44"/>
                  </a:cubicBezTo>
                  <a:cubicBezTo>
                    <a:pt x="117" y="43"/>
                    <a:pt x="118" y="48"/>
                    <a:pt x="115" y="51"/>
                  </a:cubicBezTo>
                  <a:cubicBezTo>
                    <a:pt x="112" y="55"/>
                    <a:pt x="120" y="54"/>
                    <a:pt x="125" y="50"/>
                  </a:cubicBezTo>
                  <a:cubicBezTo>
                    <a:pt x="129" y="46"/>
                    <a:pt x="130" y="50"/>
                    <a:pt x="129" y="54"/>
                  </a:cubicBezTo>
                  <a:cubicBezTo>
                    <a:pt x="128" y="58"/>
                    <a:pt x="119" y="56"/>
                    <a:pt x="116" y="60"/>
                  </a:cubicBezTo>
                  <a:cubicBezTo>
                    <a:pt x="112" y="65"/>
                    <a:pt x="102" y="61"/>
                    <a:pt x="98" y="66"/>
                  </a:cubicBezTo>
                  <a:cubicBezTo>
                    <a:pt x="93" y="71"/>
                    <a:pt x="102" y="71"/>
                    <a:pt x="108" y="70"/>
                  </a:cubicBezTo>
                  <a:cubicBezTo>
                    <a:pt x="114" y="69"/>
                    <a:pt x="126" y="68"/>
                    <a:pt x="131" y="69"/>
                  </a:cubicBezTo>
                  <a:cubicBezTo>
                    <a:pt x="135" y="70"/>
                    <a:pt x="128" y="72"/>
                    <a:pt x="120" y="72"/>
                  </a:cubicBezTo>
                  <a:cubicBezTo>
                    <a:pt x="113" y="72"/>
                    <a:pt x="110" y="74"/>
                    <a:pt x="111" y="76"/>
                  </a:cubicBezTo>
                  <a:cubicBezTo>
                    <a:pt x="111" y="78"/>
                    <a:pt x="100" y="74"/>
                    <a:pt x="100" y="78"/>
                  </a:cubicBezTo>
                  <a:cubicBezTo>
                    <a:pt x="99" y="83"/>
                    <a:pt x="110" y="84"/>
                    <a:pt x="111" y="87"/>
                  </a:cubicBezTo>
                  <a:cubicBezTo>
                    <a:pt x="112" y="90"/>
                    <a:pt x="119" y="87"/>
                    <a:pt x="122" y="88"/>
                  </a:cubicBezTo>
                  <a:cubicBezTo>
                    <a:pt x="125" y="89"/>
                    <a:pt x="117" y="91"/>
                    <a:pt x="116" y="93"/>
                  </a:cubicBezTo>
                  <a:cubicBezTo>
                    <a:pt x="115" y="94"/>
                    <a:pt x="124" y="96"/>
                    <a:pt x="126" y="98"/>
                  </a:cubicBezTo>
                  <a:cubicBezTo>
                    <a:pt x="127" y="101"/>
                    <a:pt x="133" y="99"/>
                    <a:pt x="133" y="96"/>
                  </a:cubicBezTo>
                  <a:cubicBezTo>
                    <a:pt x="133" y="91"/>
                    <a:pt x="139" y="78"/>
                    <a:pt x="146" y="76"/>
                  </a:cubicBezTo>
                  <a:cubicBezTo>
                    <a:pt x="154" y="73"/>
                    <a:pt x="149" y="70"/>
                    <a:pt x="150" y="66"/>
                  </a:cubicBezTo>
                  <a:cubicBezTo>
                    <a:pt x="151" y="62"/>
                    <a:pt x="157" y="65"/>
                    <a:pt x="156" y="62"/>
                  </a:cubicBezTo>
                  <a:cubicBezTo>
                    <a:pt x="154" y="58"/>
                    <a:pt x="155" y="57"/>
                    <a:pt x="160" y="52"/>
                  </a:cubicBezTo>
                  <a:cubicBezTo>
                    <a:pt x="164" y="48"/>
                    <a:pt x="167" y="51"/>
                    <a:pt x="173" y="48"/>
                  </a:cubicBezTo>
                  <a:cubicBezTo>
                    <a:pt x="179" y="46"/>
                    <a:pt x="182" y="50"/>
                    <a:pt x="175" y="51"/>
                  </a:cubicBezTo>
                  <a:cubicBezTo>
                    <a:pt x="170" y="51"/>
                    <a:pt x="173" y="58"/>
                    <a:pt x="177" y="59"/>
                  </a:cubicBezTo>
                  <a:cubicBezTo>
                    <a:pt x="182" y="61"/>
                    <a:pt x="178" y="63"/>
                    <a:pt x="181" y="63"/>
                  </a:cubicBezTo>
                  <a:cubicBezTo>
                    <a:pt x="185" y="64"/>
                    <a:pt x="184" y="69"/>
                    <a:pt x="179" y="74"/>
                  </a:cubicBezTo>
                  <a:cubicBezTo>
                    <a:pt x="175" y="79"/>
                    <a:pt x="180" y="80"/>
                    <a:pt x="190" y="76"/>
                  </a:cubicBezTo>
                  <a:cubicBezTo>
                    <a:pt x="199" y="73"/>
                    <a:pt x="193" y="79"/>
                    <a:pt x="196" y="82"/>
                  </a:cubicBezTo>
                  <a:cubicBezTo>
                    <a:pt x="199" y="85"/>
                    <a:pt x="206" y="80"/>
                    <a:pt x="210" y="75"/>
                  </a:cubicBezTo>
                  <a:cubicBezTo>
                    <a:pt x="214" y="71"/>
                    <a:pt x="220" y="71"/>
                    <a:pt x="220" y="69"/>
                  </a:cubicBezTo>
                  <a:cubicBezTo>
                    <a:pt x="220" y="66"/>
                    <a:pt x="216" y="65"/>
                    <a:pt x="212" y="67"/>
                  </a:cubicBezTo>
                  <a:cubicBezTo>
                    <a:pt x="209" y="68"/>
                    <a:pt x="200" y="67"/>
                    <a:pt x="203" y="65"/>
                  </a:cubicBezTo>
                  <a:cubicBezTo>
                    <a:pt x="206" y="62"/>
                    <a:pt x="205" y="60"/>
                    <a:pt x="201" y="60"/>
                  </a:cubicBezTo>
                  <a:cubicBezTo>
                    <a:pt x="196" y="61"/>
                    <a:pt x="188" y="58"/>
                    <a:pt x="192" y="57"/>
                  </a:cubicBezTo>
                  <a:cubicBezTo>
                    <a:pt x="196" y="55"/>
                    <a:pt x="189" y="50"/>
                    <a:pt x="186" y="51"/>
                  </a:cubicBezTo>
                  <a:cubicBezTo>
                    <a:pt x="182" y="51"/>
                    <a:pt x="183" y="47"/>
                    <a:pt x="184" y="44"/>
                  </a:cubicBezTo>
                  <a:cubicBezTo>
                    <a:pt x="184" y="41"/>
                    <a:pt x="174" y="40"/>
                    <a:pt x="176" y="39"/>
                  </a:cubicBezTo>
                  <a:cubicBezTo>
                    <a:pt x="178" y="38"/>
                    <a:pt x="171" y="36"/>
                    <a:pt x="170" y="38"/>
                  </a:cubicBezTo>
                  <a:cubicBezTo>
                    <a:pt x="168" y="40"/>
                    <a:pt x="165" y="39"/>
                    <a:pt x="165" y="36"/>
                  </a:cubicBezTo>
                  <a:cubicBezTo>
                    <a:pt x="165" y="33"/>
                    <a:pt x="158" y="34"/>
                    <a:pt x="155" y="34"/>
                  </a:cubicBezTo>
                  <a:cubicBezTo>
                    <a:pt x="152" y="35"/>
                    <a:pt x="153" y="28"/>
                    <a:pt x="150" y="26"/>
                  </a:cubicBezTo>
                  <a:cubicBezTo>
                    <a:pt x="147" y="23"/>
                    <a:pt x="143" y="30"/>
                    <a:pt x="141" y="30"/>
                  </a:cubicBezTo>
                  <a:cubicBezTo>
                    <a:pt x="139" y="29"/>
                    <a:pt x="143" y="25"/>
                    <a:pt x="144" y="22"/>
                  </a:cubicBezTo>
                  <a:cubicBezTo>
                    <a:pt x="145" y="19"/>
                    <a:pt x="134" y="15"/>
                    <a:pt x="132" y="18"/>
                  </a:cubicBezTo>
                  <a:cubicBezTo>
                    <a:pt x="131" y="21"/>
                    <a:pt x="129" y="13"/>
                    <a:pt x="126" y="12"/>
                  </a:cubicBezTo>
                  <a:cubicBezTo>
                    <a:pt x="124" y="12"/>
                    <a:pt x="126" y="17"/>
                    <a:pt x="124" y="18"/>
                  </a:cubicBezTo>
                  <a:cubicBezTo>
                    <a:pt x="121" y="18"/>
                    <a:pt x="118" y="21"/>
                    <a:pt x="122" y="23"/>
                  </a:cubicBezTo>
                  <a:cubicBezTo>
                    <a:pt x="126" y="26"/>
                    <a:pt x="130" y="38"/>
                    <a:pt x="129" y="40"/>
                  </a:cubicBezTo>
                  <a:cubicBezTo>
                    <a:pt x="129" y="42"/>
                    <a:pt x="117" y="31"/>
                    <a:pt x="117" y="26"/>
                  </a:cubicBezTo>
                  <a:cubicBezTo>
                    <a:pt x="116" y="21"/>
                    <a:pt x="110" y="16"/>
                    <a:pt x="109" y="20"/>
                  </a:cubicBezTo>
                  <a:cubicBezTo>
                    <a:pt x="107" y="24"/>
                    <a:pt x="103" y="25"/>
                    <a:pt x="104" y="29"/>
                  </a:cubicBezTo>
                  <a:cubicBezTo>
                    <a:pt x="106" y="33"/>
                    <a:pt x="101" y="34"/>
                    <a:pt x="101" y="31"/>
                  </a:cubicBezTo>
                  <a:cubicBezTo>
                    <a:pt x="101" y="28"/>
                    <a:pt x="95" y="25"/>
                    <a:pt x="93" y="24"/>
                  </a:cubicBezTo>
                  <a:cubicBezTo>
                    <a:pt x="91" y="24"/>
                    <a:pt x="99" y="23"/>
                    <a:pt x="102" y="21"/>
                  </a:cubicBezTo>
                  <a:cubicBezTo>
                    <a:pt x="106" y="19"/>
                    <a:pt x="99" y="17"/>
                    <a:pt x="96" y="19"/>
                  </a:cubicBezTo>
                  <a:cubicBezTo>
                    <a:pt x="93" y="21"/>
                    <a:pt x="88" y="17"/>
                    <a:pt x="86" y="20"/>
                  </a:cubicBezTo>
                  <a:cubicBezTo>
                    <a:pt x="84" y="23"/>
                    <a:pt x="82" y="20"/>
                    <a:pt x="78" y="19"/>
                  </a:cubicBezTo>
                  <a:cubicBezTo>
                    <a:pt x="75" y="19"/>
                    <a:pt x="72" y="24"/>
                    <a:pt x="69" y="23"/>
                  </a:cubicBezTo>
                  <a:cubicBezTo>
                    <a:pt x="67" y="22"/>
                    <a:pt x="65" y="28"/>
                    <a:pt x="69" y="35"/>
                  </a:cubicBezTo>
                  <a:cubicBezTo>
                    <a:pt x="73" y="41"/>
                    <a:pt x="76" y="33"/>
                    <a:pt x="81" y="34"/>
                  </a:cubicBezTo>
                  <a:close/>
                  <a:moveTo>
                    <a:pt x="71" y="54"/>
                  </a:moveTo>
                  <a:cubicBezTo>
                    <a:pt x="74" y="55"/>
                    <a:pt x="76" y="60"/>
                    <a:pt x="79" y="59"/>
                  </a:cubicBezTo>
                  <a:cubicBezTo>
                    <a:pt x="80" y="59"/>
                    <a:pt x="75" y="53"/>
                    <a:pt x="71" y="50"/>
                  </a:cubicBezTo>
                  <a:cubicBezTo>
                    <a:pt x="68" y="46"/>
                    <a:pt x="68" y="43"/>
                    <a:pt x="64" y="44"/>
                  </a:cubicBezTo>
                  <a:cubicBezTo>
                    <a:pt x="59" y="45"/>
                    <a:pt x="68" y="53"/>
                    <a:pt x="71" y="54"/>
                  </a:cubicBezTo>
                  <a:close/>
                  <a:moveTo>
                    <a:pt x="150" y="13"/>
                  </a:moveTo>
                  <a:cubicBezTo>
                    <a:pt x="153" y="15"/>
                    <a:pt x="147" y="15"/>
                    <a:pt x="149" y="18"/>
                  </a:cubicBezTo>
                  <a:cubicBezTo>
                    <a:pt x="157" y="25"/>
                    <a:pt x="186" y="17"/>
                    <a:pt x="190" y="19"/>
                  </a:cubicBezTo>
                  <a:cubicBezTo>
                    <a:pt x="194" y="21"/>
                    <a:pt x="165" y="24"/>
                    <a:pt x="167" y="27"/>
                  </a:cubicBezTo>
                  <a:cubicBezTo>
                    <a:pt x="168" y="30"/>
                    <a:pt x="191" y="32"/>
                    <a:pt x="193" y="30"/>
                  </a:cubicBezTo>
                  <a:cubicBezTo>
                    <a:pt x="195" y="28"/>
                    <a:pt x="199" y="34"/>
                    <a:pt x="207" y="35"/>
                  </a:cubicBezTo>
                  <a:cubicBezTo>
                    <a:pt x="214" y="35"/>
                    <a:pt x="214" y="32"/>
                    <a:pt x="219" y="32"/>
                  </a:cubicBezTo>
                  <a:cubicBezTo>
                    <a:pt x="225" y="31"/>
                    <a:pt x="234" y="29"/>
                    <a:pt x="234" y="25"/>
                  </a:cubicBezTo>
                  <a:cubicBezTo>
                    <a:pt x="234" y="22"/>
                    <a:pt x="251" y="18"/>
                    <a:pt x="249" y="13"/>
                  </a:cubicBezTo>
                  <a:cubicBezTo>
                    <a:pt x="248" y="7"/>
                    <a:pt x="232" y="11"/>
                    <a:pt x="227" y="9"/>
                  </a:cubicBezTo>
                  <a:cubicBezTo>
                    <a:pt x="223" y="6"/>
                    <a:pt x="212" y="3"/>
                    <a:pt x="210" y="7"/>
                  </a:cubicBezTo>
                  <a:cubicBezTo>
                    <a:pt x="209" y="10"/>
                    <a:pt x="206" y="11"/>
                    <a:pt x="204" y="10"/>
                  </a:cubicBezTo>
                  <a:cubicBezTo>
                    <a:pt x="203" y="8"/>
                    <a:pt x="205" y="0"/>
                    <a:pt x="198" y="3"/>
                  </a:cubicBezTo>
                  <a:cubicBezTo>
                    <a:pt x="190" y="5"/>
                    <a:pt x="197" y="13"/>
                    <a:pt x="196" y="14"/>
                  </a:cubicBezTo>
                  <a:cubicBezTo>
                    <a:pt x="194" y="15"/>
                    <a:pt x="187" y="12"/>
                    <a:pt x="187" y="9"/>
                  </a:cubicBezTo>
                  <a:cubicBezTo>
                    <a:pt x="186" y="5"/>
                    <a:pt x="178" y="12"/>
                    <a:pt x="177" y="8"/>
                  </a:cubicBezTo>
                  <a:cubicBezTo>
                    <a:pt x="176" y="4"/>
                    <a:pt x="167" y="1"/>
                    <a:pt x="165" y="1"/>
                  </a:cubicBezTo>
                  <a:cubicBezTo>
                    <a:pt x="163" y="1"/>
                    <a:pt x="167" y="4"/>
                    <a:pt x="166" y="6"/>
                  </a:cubicBezTo>
                  <a:cubicBezTo>
                    <a:pt x="165" y="8"/>
                    <a:pt x="160" y="4"/>
                    <a:pt x="158" y="4"/>
                  </a:cubicBezTo>
                  <a:cubicBezTo>
                    <a:pt x="156" y="4"/>
                    <a:pt x="159" y="8"/>
                    <a:pt x="158" y="10"/>
                  </a:cubicBezTo>
                  <a:cubicBezTo>
                    <a:pt x="157" y="12"/>
                    <a:pt x="153" y="4"/>
                    <a:pt x="149" y="4"/>
                  </a:cubicBezTo>
                  <a:cubicBezTo>
                    <a:pt x="146" y="4"/>
                    <a:pt x="147" y="8"/>
                    <a:pt x="145" y="8"/>
                  </a:cubicBezTo>
                  <a:cubicBezTo>
                    <a:pt x="142" y="9"/>
                    <a:pt x="148" y="12"/>
                    <a:pt x="150" y="1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36706" y="2257612"/>
              <a:ext cx="87186" cy="32221"/>
            </a:xfrm>
            <a:custGeom>
              <a:avLst/>
              <a:gdLst/>
              <a:ahLst/>
              <a:cxnLst>
                <a:cxn ang="0">
                  <a:pos x="17" y="2"/>
                </a:cxn>
                <a:cxn ang="0">
                  <a:pos x="3" y="6"/>
                </a:cxn>
                <a:cxn ang="0">
                  <a:pos x="24" y="11"/>
                </a:cxn>
                <a:cxn ang="0">
                  <a:pos x="38" y="9"/>
                </a:cxn>
                <a:cxn ang="0">
                  <a:pos x="17" y="2"/>
                </a:cxn>
              </a:cxnLst>
              <a:rect l="0" t="0" r="r" b="b"/>
              <a:pathLst>
                <a:path w="38" h="14">
                  <a:moveTo>
                    <a:pt x="17" y="2"/>
                  </a:moveTo>
                  <a:cubicBezTo>
                    <a:pt x="15" y="3"/>
                    <a:pt x="0" y="2"/>
                    <a:pt x="3" y="6"/>
                  </a:cubicBezTo>
                  <a:cubicBezTo>
                    <a:pt x="6" y="9"/>
                    <a:pt x="18" y="7"/>
                    <a:pt x="24" y="11"/>
                  </a:cubicBezTo>
                  <a:cubicBezTo>
                    <a:pt x="30" y="14"/>
                    <a:pt x="38" y="11"/>
                    <a:pt x="38" y="9"/>
                  </a:cubicBezTo>
                  <a:cubicBezTo>
                    <a:pt x="38" y="6"/>
                    <a:pt x="19" y="0"/>
                    <a:pt x="17" y="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610951" y="2907716"/>
              <a:ext cx="441616" cy="439720"/>
            </a:xfrm>
            <a:custGeom>
              <a:avLst/>
              <a:gdLst/>
              <a:ahLst/>
              <a:cxnLst>
                <a:cxn ang="0">
                  <a:pos x="171" y="24"/>
                </a:cxn>
                <a:cxn ang="0">
                  <a:pos x="139" y="9"/>
                </a:cxn>
                <a:cxn ang="0">
                  <a:pos x="135" y="31"/>
                </a:cxn>
                <a:cxn ang="0">
                  <a:pos x="121" y="41"/>
                </a:cxn>
                <a:cxn ang="0">
                  <a:pos x="119" y="57"/>
                </a:cxn>
                <a:cxn ang="0">
                  <a:pos x="131" y="53"/>
                </a:cxn>
                <a:cxn ang="0">
                  <a:pos x="134" y="44"/>
                </a:cxn>
                <a:cxn ang="0">
                  <a:pos x="158" y="45"/>
                </a:cxn>
                <a:cxn ang="0">
                  <a:pos x="180" y="32"/>
                </a:cxn>
                <a:cxn ang="0">
                  <a:pos x="182" y="21"/>
                </a:cxn>
                <a:cxn ang="0">
                  <a:pos x="119" y="82"/>
                </a:cxn>
                <a:cxn ang="0">
                  <a:pos x="106" y="108"/>
                </a:cxn>
                <a:cxn ang="0">
                  <a:pos x="89" y="112"/>
                </a:cxn>
                <a:cxn ang="0">
                  <a:pos x="73" y="132"/>
                </a:cxn>
                <a:cxn ang="0">
                  <a:pos x="53" y="136"/>
                </a:cxn>
                <a:cxn ang="0">
                  <a:pos x="19" y="150"/>
                </a:cxn>
                <a:cxn ang="0">
                  <a:pos x="31" y="154"/>
                </a:cxn>
                <a:cxn ang="0">
                  <a:pos x="64" y="157"/>
                </a:cxn>
                <a:cxn ang="0">
                  <a:pos x="81" y="149"/>
                </a:cxn>
                <a:cxn ang="0">
                  <a:pos x="99" y="146"/>
                </a:cxn>
                <a:cxn ang="0">
                  <a:pos x="114" y="140"/>
                </a:cxn>
                <a:cxn ang="0">
                  <a:pos x="128" y="122"/>
                </a:cxn>
                <a:cxn ang="0">
                  <a:pos x="141" y="93"/>
                </a:cxn>
                <a:cxn ang="0">
                  <a:pos x="121" y="67"/>
                </a:cxn>
                <a:cxn ang="0">
                  <a:pos x="37" y="156"/>
                </a:cxn>
                <a:cxn ang="0">
                  <a:pos x="42" y="168"/>
                </a:cxn>
                <a:cxn ang="0">
                  <a:pos x="59" y="155"/>
                </a:cxn>
                <a:cxn ang="0">
                  <a:pos x="25" y="166"/>
                </a:cxn>
                <a:cxn ang="0">
                  <a:pos x="7" y="163"/>
                </a:cxn>
                <a:cxn ang="0">
                  <a:pos x="8" y="168"/>
                </a:cxn>
                <a:cxn ang="0">
                  <a:pos x="14" y="193"/>
                </a:cxn>
                <a:cxn ang="0">
                  <a:pos x="25" y="166"/>
                </a:cxn>
              </a:cxnLst>
              <a:rect l="0" t="0" r="r" b="b"/>
              <a:pathLst>
                <a:path w="193" h="193">
                  <a:moveTo>
                    <a:pt x="182" y="21"/>
                  </a:moveTo>
                  <a:cubicBezTo>
                    <a:pt x="180" y="18"/>
                    <a:pt x="176" y="23"/>
                    <a:pt x="171" y="24"/>
                  </a:cubicBezTo>
                  <a:cubicBezTo>
                    <a:pt x="166" y="25"/>
                    <a:pt x="150" y="12"/>
                    <a:pt x="146" y="6"/>
                  </a:cubicBezTo>
                  <a:cubicBezTo>
                    <a:pt x="142" y="0"/>
                    <a:pt x="136" y="5"/>
                    <a:pt x="139" y="9"/>
                  </a:cubicBezTo>
                  <a:cubicBezTo>
                    <a:pt x="142" y="13"/>
                    <a:pt x="138" y="15"/>
                    <a:pt x="138" y="21"/>
                  </a:cubicBezTo>
                  <a:cubicBezTo>
                    <a:pt x="138" y="27"/>
                    <a:pt x="134" y="27"/>
                    <a:pt x="135" y="31"/>
                  </a:cubicBezTo>
                  <a:cubicBezTo>
                    <a:pt x="136" y="35"/>
                    <a:pt x="130" y="34"/>
                    <a:pt x="126" y="35"/>
                  </a:cubicBezTo>
                  <a:cubicBezTo>
                    <a:pt x="122" y="35"/>
                    <a:pt x="126" y="39"/>
                    <a:pt x="121" y="41"/>
                  </a:cubicBezTo>
                  <a:cubicBezTo>
                    <a:pt x="117" y="43"/>
                    <a:pt x="117" y="47"/>
                    <a:pt x="119" y="48"/>
                  </a:cubicBezTo>
                  <a:cubicBezTo>
                    <a:pt x="122" y="49"/>
                    <a:pt x="120" y="54"/>
                    <a:pt x="119" y="57"/>
                  </a:cubicBezTo>
                  <a:cubicBezTo>
                    <a:pt x="119" y="60"/>
                    <a:pt x="122" y="57"/>
                    <a:pt x="125" y="54"/>
                  </a:cubicBezTo>
                  <a:cubicBezTo>
                    <a:pt x="128" y="51"/>
                    <a:pt x="130" y="56"/>
                    <a:pt x="131" y="53"/>
                  </a:cubicBezTo>
                  <a:cubicBezTo>
                    <a:pt x="132" y="50"/>
                    <a:pt x="124" y="48"/>
                    <a:pt x="124" y="45"/>
                  </a:cubicBezTo>
                  <a:cubicBezTo>
                    <a:pt x="125" y="41"/>
                    <a:pt x="130" y="46"/>
                    <a:pt x="134" y="44"/>
                  </a:cubicBezTo>
                  <a:cubicBezTo>
                    <a:pt x="138" y="42"/>
                    <a:pt x="146" y="43"/>
                    <a:pt x="151" y="48"/>
                  </a:cubicBezTo>
                  <a:cubicBezTo>
                    <a:pt x="156" y="52"/>
                    <a:pt x="157" y="50"/>
                    <a:pt x="158" y="45"/>
                  </a:cubicBezTo>
                  <a:cubicBezTo>
                    <a:pt x="159" y="40"/>
                    <a:pt x="167" y="37"/>
                    <a:pt x="174" y="37"/>
                  </a:cubicBezTo>
                  <a:cubicBezTo>
                    <a:pt x="182" y="37"/>
                    <a:pt x="183" y="34"/>
                    <a:pt x="180" y="32"/>
                  </a:cubicBezTo>
                  <a:cubicBezTo>
                    <a:pt x="178" y="30"/>
                    <a:pt x="193" y="21"/>
                    <a:pt x="193" y="18"/>
                  </a:cubicBezTo>
                  <a:cubicBezTo>
                    <a:pt x="192" y="15"/>
                    <a:pt x="185" y="24"/>
                    <a:pt x="182" y="21"/>
                  </a:cubicBezTo>
                  <a:close/>
                  <a:moveTo>
                    <a:pt x="121" y="67"/>
                  </a:moveTo>
                  <a:cubicBezTo>
                    <a:pt x="118" y="68"/>
                    <a:pt x="115" y="79"/>
                    <a:pt x="119" y="82"/>
                  </a:cubicBezTo>
                  <a:cubicBezTo>
                    <a:pt x="123" y="85"/>
                    <a:pt x="113" y="90"/>
                    <a:pt x="113" y="97"/>
                  </a:cubicBezTo>
                  <a:cubicBezTo>
                    <a:pt x="114" y="103"/>
                    <a:pt x="107" y="103"/>
                    <a:pt x="106" y="108"/>
                  </a:cubicBezTo>
                  <a:cubicBezTo>
                    <a:pt x="105" y="112"/>
                    <a:pt x="102" y="111"/>
                    <a:pt x="96" y="116"/>
                  </a:cubicBezTo>
                  <a:cubicBezTo>
                    <a:pt x="90" y="120"/>
                    <a:pt x="87" y="115"/>
                    <a:pt x="89" y="112"/>
                  </a:cubicBezTo>
                  <a:cubicBezTo>
                    <a:pt x="90" y="109"/>
                    <a:pt x="80" y="114"/>
                    <a:pt x="80" y="121"/>
                  </a:cubicBezTo>
                  <a:cubicBezTo>
                    <a:pt x="81" y="128"/>
                    <a:pt x="71" y="129"/>
                    <a:pt x="73" y="132"/>
                  </a:cubicBezTo>
                  <a:cubicBezTo>
                    <a:pt x="76" y="136"/>
                    <a:pt x="66" y="138"/>
                    <a:pt x="66" y="135"/>
                  </a:cubicBezTo>
                  <a:cubicBezTo>
                    <a:pt x="67" y="132"/>
                    <a:pt x="60" y="133"/>
                    <a:pt x="53" y="136"/>
                  </a:cubicBezTo>
                  <a:cubicBezTo>
                    <a:pt x="45" y="139"/>
                    <a:pt x="40" y="133"/>
                    <a:pt x="36" y="137"/>
                  </a:cubicBezTo>
                  <a:cubicBezTo>
                    <a:pt x="32" y="142"/>
                    <a:pt x="24" y="149"/>
                    <a:pt x="19" y="150"/>
                  </a:cubicBezTo>
                  <a:cubicBezTo>
                    <a:pt x="13" y="151"/>
                    <a:pt x="16" y="158"/>
                    <a:pt x="19" y="157"/>
                  </a:cubicBezTo>
                  <a:cubicBezTo>
                    <a:pt x="23" y="155"/>
                    <a:pt x="29" y="157"/>
                    <a:pt x="31" y="154"/>
                  </a:cubicBezTo>
                  <a:cubicBezTo>
                    <a:pt x="33" y="151"/>
                    <a:pt x="49" y="147"/>
                    <a:pt x="59" y="147"/>
                  </a:cubicBezTo>
                  <a:cubicBezTo>
                    <a:pt x="69" y="147"/>
                    <a:pt x="63" y="152"/>
                    <a:pt x="64" y="157"/>
                  </a:cubicBezTo>
                  <a:cubicBezTo>
                    <a:pt x="65" y="162"/>
                    <a:pt x="73" y="161"/>
                    <a:pt x="77" y="156"/>
                  </a:cubicBezTo>
                  <a:cubicBezTo>
                    <a:pt x="82" y="151"/>
                    <a:pt x="85" y="152"/>
                    <a:pt x="81" y="149"/>
                  </a:cubicBezTo>
                  <a:cubicBezTo>
                    <a:pt x="78" y="146"/>
                    <a:pt x="82" y="143"/>
                    <a:pt x="85" y="147"/>
                  </a:cubicBezTo>
                  <a:cubicBezTo>
                    <a:pt x="87" y="151"/>
                    <a:pt x="96" y="151"/>
                    <a:pt x="99" y="146"/>
                  </a:cubicBezTo>
                  <a:cubicBezTo>
                    <a:pt x="102" y="141"/>
                    <a:pt x="103" y="147"/>
                    <a:pt x="107" y="147"/>
                  </a:cubicBezTo>
                  <a:cubicBezTo>
                    <a:pt x="111" y="146"/>
                    <a:pt x="114" y="136"/>
                    <a:pt x="114" y="140"/>
                  </a:cubicBezTo>
                  <a:cubicBezTo>
                    <a:pt x="114" y="144"/>
                    <a:pt x="121" y="143"/>
                    <a:pt x="125" y="138"/>
                  </a:cubicBezTo>
                  <a:cubicBezTo>
                    <a:pt x="129" y="134"/>
                    <a:pt x="125" y="126"/>
                    <a:pt x="128" y="122"/>
                  </a:cubicBezTo>
                  <a:cubicBezTo>
                    <a:pt x="130" y="118"/>
                    <a:pt x="133" y="110"/>
                    <a:pt x="130" y="105"/>
                  </a:cubicBezTo>
                  <a:cubicBezTo>
                    <a:pt x="128" y="100"/>
                    <a:pt x="136" y="97"/>
                    <a:pt x="141" y="93"/>
                  </a:cubicBezTo>
                  <a:cubicBezTo>
                    <a:pt x="145" y="89"/>
                    <a:pt x="136" y="69"/>
                    <a:pt x="135" y="63"/>
                  </a:cubicBezTo>
                  <a:cubicBezTo>
                    <a:pt x="135" y="57"/>
                    <a:pt x="124" y="65"/>
                    <a:pt x="121" y="67"/>
                  </a:cubicBezTo>
                  <a:close/>
                  <a:moveTo>
                    <a:pt x="48" y="153"/>
                  </a:moveTo>
                  <a:cubicBezTo>
                    <a:pt x="46" y="157"/>
                    <a:pt x="42" y="155"/>
                    <a:pt x="37" y="156"/>
                  </a:cubicBezTo>
                  <a:cubicBezTo>
                    <a:pt x="32" y="157"/>
                    <a:pt x="32" y="170"/>
                    <a:pt x="35" y="171"/>
                  </a:cubicBezTo>
                  <a:cubicBezTo>
                    <a:pt x="38" y="172"/>
                    <a:pt x="41" y="172"/>
                    <a:pt x="42" y="168"/>
                  </a:cubicBezTo>
                  <a:cubicBezTo>
                    <a:pt x="43" y="164"/>
                    <a:pt x="48" y="163"/>
                    <a:pt x="51" y="165"/>
                  </a:cubicBezTo>
                  <a:cubicBezTo>
                    <a:pt x="55" y="166"/>
                    <a:pt x="59" y="160"/>
                    <a:pt x="59" y="155"/>
                  </a:cubicBezTo>
                  <a:cubicBezTo>
                    <a:pt x="59" y="150"/>
                    <a:pt x="49" y="150"/>
                    <a:pt x="48" y="153"/>
                  </a:cubicBezTo>
                  <a:close/>
                  <a:moveTo>
                    <a:pt x="25" y="166"/>
                  </a:moveTo>
                  <a:cubicBezTo>
                    <a:pt x="25" y="163"/>
                    <a:pt x="17" y="164"/>
                    <a:pt x="17" y="161"/>
                  </a:cubicBezTo>
                  <a:cubicBezTo>
                    <a:pt x="17" y="158"/>
                    <a:pt x="12" y="159"/>
                    <a:pt x="7" y="163"/>
                  </a:cubicBezTo>
                  <a:cubicBezTo>
                    <a:pt x="2" y="167"/>
                    <a:pt x="0" y="167"/>
                    <a:pt x="2" y="171"/>
                  </a:cubicBezTo>
                  <a:cubicBezTo>
                    <a:pt x="4" y="175"/>
                    <a:pt x="7" y="171"/>
                    <a:pt x="8" y="168"/>
                  </a:cubicBezTo>
                  <a:cubicBezTo>
                    <a:pt x="10" y="164"/>
                    <a:pt x="13" y="173"/>
                    <a:pt x="10" y="179"/>
                  </a:cubicBezTo>
                  <a:cubicBezTo>
                    <a:pt x="7" y="185"/>
                    <a:pt x="10" y="193"/>
                    <a:pt x="14" y="193"/>
                  </a:cubicBezTo>
                  <a:cubicBezTo>
                    <a:pt x="18" y="192"/>
                    <a:pt x="22" y="180"/>
                    <a:pt x="27" y="174"/>
                  </a:cubicBezTo>
                  <a:cubicBezTo>
                    <a:pt x="32" y="167"/>
                    <a:pt x="25" y="170"/>
                    <a:pt x="25" y="16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90638" y="3690494"/>
              <a:ext cx="248291" cy="348744"/>
            </a:xfrm>
            <a:custGeom>
              <a:avLst/>
              <a:gdLst/>
              <a:ahLst/>
              <a:cxnLst>
                <a:cxn ang="0">
                  <a:pos x="58" y="59"/>
                </a:cxn>
                <a:cxn ang="0">
                  <a:pos x="72" y="69"/>
                </a:cxn>
                <a:cxn ang="0">
                  <a:pos x="75" y="79"/>
                </a:cxn>
                <a:cxn ang="0">
                  <a:pos x="80" y="84"/>
                </a:cxn>
                <a:cxn ang="0">
                  <a:pos x="85" y="98"/>
                </a:cxn>
                <a:cxn ang="0">
                  <a:pos x="89" y="95"/>
                </a:cxn>
                <a:cxn ang="0">
                  <a:pos x="94" y="88"/>
                </a:cxn>
                <a:cxn ang="0">
                  <a:pos x="91" y="75"/>
                </a:cxn>
                <a:cxn ang="0">
                  <a:pos x="78" y="66"/>
                </a:cxn>
                <a:cxn ang="0">
                  <a:pos x="71" y="56"/>
                </a:cxn>
                <a:cxn ang="0">
                  <a:pos x="55" y="53"/>
                </a:cxn>
                <a:cxn ang="0">
                  <a:pos x="49" y="43"/>
                </a:cxn>
                <a:cxn ang="0">
                  <a:pos x="57" y="27"/>
                </a:cxn>
                <a:cxn ang="0">
                  <a:pos x="56" y="8"/>
                </a:cxn>
                <a:cxn ang="0">
                  <a:pos x="54" y="4"/>
                </a:cxn>
                <a:cxn ang="0">
                  <a:pos x="38" y="3"/>
                </a:cxn>
                <a:cxn ang="0">
                  <a:pos x="36" y="29"/>
                </a:cxn>
                <a:cxn ang="0">
                  <a:pos x="30" y="28"/>
                </a:cxn>
                <a:cxn ang="0">
                  <a:pos x="33" y="43"/>
                </a:cxn>
                <a:cxn ang="0">
                  <a:pos x="36" y="52"/>
                </a:cxn>
                <a:cxn ang="0">
                  <a:pos x="48" y="56"/>
                </a:cxn>
                <a:cxn ang="0">
                  <a:pos x="58" y="59"/>
                </a:cxn>
                <a:cxn ang="0">
                  <a:pos x="37" y="62"/>
                </a:cxn>
                <a:cxn ang="0">
                  <a:pos x="47" y="74"/>
                </a:cxn>
                <a:cxn ang="0">
                  <a:pos x="37" y="62"/>
                </a:cxn>
                <a:cxn ang="0">
                  <a:pos x="55" y="94"/>
                </a:cxn>
                <a:cxn ang="0">
                  <a:pos x="61" y="91"/>
                </a:cxn>
                <a:cxn ang="0">
                  <a:pos x="62" y="100"/>
                </a:cxn>
                <a:cxn ang="0">
                  <a:pos x="64" y="112"/>
                </a:cxn>
                <a:cxn ang="0">
                  <a:pos x="76" y="94"/>
                </a:cxn>
                <a:cxn ang="0">
                  <a:pos x="72" y="92"/>
                </a:cxn>
                <a:cxn ang="0">
                  <a:pos x="55" y="79"/>
                </a:cxn>
                <a:cxn ang="0">
                  <a:pos x="55" y="94"/>
                </a:cxn>
                <a:cxn ang="0">
                  <a:pos x="16" y="101"/>
                </a:cxn>
                <a:cxn ang="0">
                  <a:pos x="2" y="119"/>
                </a:cxn>
                <a:cxn ang="0">
                  <a:pos x="22" y="100"/>
                </a:cxn>
                <a:cxn ang="0">
                  <a:pos x="25" y="88"/>
                </a:cxn>
                <a:cxn ang="0">
                  <a:pos x="16" y="101"/>
                </a:cxn>
                <a:cxn ang="0">
                  <a:pos x="75" y="107"/>
                </a:cxn>
                <a:cxn ang="0">
                  <a:pos x="84" y="102"/>
                </a:cxn>
                <a:cxn ang="0">
                  <a:pos x="75" y="107"/>
                </a:cxn>
                <a:cxn ang="0">
                  <a:pos x="105" y="133"/>
                </a:cxn>
                <a:cxn ang="0">
                  <a:pos x="103" y="108"/>
                </a:cxn>
                <a:cxn ang="0">
                  <a:pos x="95" y="108"/>
                </a:cxn>
                <a:cxn ang="0">
                  <a:pos x="88" y="114"/>
                </a:cxn>
                <a:cxn ang="0">
                  <a:pos x="82" y="119"/>
                </a:cxn>
                <a:cxn ang="0">
                  <a:pos x="72" y="116"/>
                </a:cxn>
                <a:cxn ang="0">
                  <a:pos x="59" y="124"/>
                </a:cxn>
                <a:cxn ang="0">
                  <a:pos x="54" y="136"/>
                </a:cxn>
                <a:cxn ang="0">
                  <a:pos x="64" y="130"/>
                </a:cxn>
                <a:cxn ang="0">
                  <a:pos x="73" y="127"/>
                </a:cxn>
                <a:cxn ang="0">
                  <a:pos x="82" y="147"/>
                </a:cxn>
                <a:cxn ang="0">
                  <a:pos x="94" y="153"/>
                </a:cxn>
                <a:cxn ang="0">
                  <a:pos x="93" y="138"/>
                </a:cxn>
                <a:cxn ang="0">
                  <a:pos x="105" y="133"/>
                </a:cxn>
              </a:cxnLst>
              <a:rect l="0" t="0" r="r" b="b"/>
              <a:pathLst>
                <a:path w="109" h="153">
                  <a:moveTo>
                    <a:pt x="58" y="59"/>
                  </a:moveTo>
                  <a:cubicBezTo>
                    <a:pt x="64" y="58"/>
                    <a:pt x="73" y="66"/>
                    <a:pt x="72" y="69"/>
                  </a:cubicBezTo>
                  <a:cubicBezTo>
                    <a:pt x="70" y="72"/>
                    <a:pt x="72" y="82"/>
                    <a:pt x="75" y="79"/>
                  </a:cubicBezTo>
                  <a:cubicBezTo>
                    <a:pt x="78" y="76"/>
                    <a:pt x="83" y="80"/>
                    <a:pt x="80" y="84"/>
                  </a:cubicBezTo>
                  <a:cubicBezTo>
                    <a:pt x="77" y="88"/>
                    <a:pt x="84" y="93"/>
                    <a:pt x="85" y="98"/>
                  </a:cubicBezTo>
                  <a:cubicBezTo>
                    <a:pt x="86" y="103"/>
                    <a:pt x="90" y="99"/>
                    <a:pt x="89" y="95"/>
                  </a:cubicBezTo>
                  <a:cubicBezTo>
                    <a:pt x="88" y="91"/>
                    <a:pt x="90" y="91"/>
                    <a:pt x="94" y="88"/>
                  </a:cubicBezTo>
                  <a:cubicBezTo>
                    <a:pt x="98" y="85"/>
                    <a:pt x="94" y="80"/>
                    <a:pt x="91" y="75"/>
                  </a:cubicBezTo>
                  <a:cubicBezTo>
                    <a:pt x="88" y="69"/>
                    <a:pt x="78" y="71"/>
                    <a:pt x="78" y="66"/>
                  </a:cubicBezTo>
                  <a:cubicBezTo>
                    <a:pt x="78" y="60"/>
                    <a:pt x="71" y="59"/>
                    <a:pt x="71" y="56"/>
                  </a:cubicBezTo>
                  <a:cubicBezTo>
                    <a:pt x="70" y="53"/>
                    <a:pt x="61" y="50"/>
                    <a:pt x="55" y="53"/>
                  </a:cubicBezTo>
                  <a:cubicBezTo>
                    <a:pt x="49" y="56"/>
                    <a:pt x="53" y="47"/>
                    <a:pt x="49" y="43"/>
                  </a:cubicBezTo>
                  <a:cubicBezTo>
                    <a:pt x="45" y="38"/>
                    <a:pt x="52" y="32"/>
                    <a:pt x="57" y="27"/>
                  </a:cubicBezTo>
                  <a:cubicBezTo>
                    <a:pt x="62" y="21"/>
                    <a:pt x="56" y="12"/>
                    <a:pt x="56" y="8"/>
                  </a:cubicBezTo>
                  <a:cubicBezTo>
                    <a:pt x="57" y="4"/>
                    <a:pt x="57" y="3"/>
                    <a:pt x="54" y="4"/>
                  </a:cubicBezTo>
                  <a:cubicBezTo>
                    <a:pt x="52" y="6"/>
                    <a:pt x="42" y="0"/>
                    <a:pt x="38" y="3"/>
                  </a:cubicBezTo>
                  <a:cubicBezTo>
                    <a:pt x="34" y="6"/>
                    <a:pt x="38" y="28"/>
                    <a:pt x="36" y="29"/>
                  </a:cubicBezTo>
                  <a:cubicBezTo>
                    <a:pt x="34" y="31"/>
                    <a:pt x="31" y="26"/>
                    <a:pt x="30" y="28"/>
                  </a:cubicBezTo>
                  <a:cubicBezTo>
                    <a:pt x="29" y="31"/>
                    <a:pt x="31" y="43"/>
                    <a:pt x="33" y="43"/>
                  </a:cubicBezTo>
                  <a:cubicBezTo>
                    <a:pt x="36" y="43"/>
                    <a:pt x="38" y="47"/>
                    <a:pt x="36" y="52"/>
                  </a:cubicBezTo>
                  <a:cubicBezTo>
                    <a:pt x="35" y="57"/>
                    <a:pt x="41" y="58"/>
                    <a:pt x="48" y="56"/>
                  </a:cubicBezTo>
                  <a:cubicBezTo>
                    <a:pt x="54" y="53"/>
                    <a:pt x="52" y="60"/>
                    <a:pt x="58" y="59"/>
                  </a:cubicBezTo>
                  <a:close/>
                  <a:moveTo>
                    <a:pt x="37" y="62"/>
                  </a:moveTo>
                  <a:cubicBezTo>
                    <a:pt x="38" y="67"/>
                    <a:pt x="40" y="76"/>
                    <a:pt x="47" y="74"/>
                  </a:cubicBezTo>
                  <a:cubicBezTo>
                    <a:pt x="55" y="72"/>
                    <a:pt x="36" y="58"/>
                    <a:pt x="37" y="62"/>
                  </a:cubicBezTo>
                  <a:close/>
                  <a:moveTo>
                    <a:pt x="55" y="94"/>
                  </a:moveTo>
                  <a:cubicBezTo>
                    <a:pt x="57" y="94"/>
                    <a:pt x="61" y="94"/>
                    <a:pt x="61" y="91"/>
                  </a:cubicBezTo>
                  <a:cubicBezTo>
                    <a:pt x="62" y="88"/>
                    <a:pt x="65" y="97"/>
                    <a:pt x="62" y="100"/>
                  </a:cubicBezTo>
                  <a:cubicBezTo>
                    <a:pt x="59" y="103"/>
                    <a:pt x="59" y="111"/>
                    <a:pt x="64" y="112"/>
                  </a:cubicBezTo>
                  <a:cubicBezTo>
                    <a:pt x="69" y="113"/>
                    <a:pt x="77" y="97"/>
                    <a:pt x="76" y="94"/>
                  </a:cubicBezTo>
                  <a:cubicBezTo>
                    <a:pt x="75" y="91"/>
                    <a:pt x="71" y="96"/>
                    <a:pt x="72" y="92"/>
                  </a:cubicBezTo>
                  <a:cubicBezTo>
                    <a:pt x="73" y="88"/>
                    <a:pt x="60" y="78"/>
                    <a:pt x="55" y="79"/>
                  </a:cubicBezTo>
                  <a:cubicBezTo>
                    <a:pt x="50" y="80"/>
                    <a:pt x="51" y="95"/>
                    <a:pt x="55" y="94"/>
                  </a:cubicBezTo>
                  <a:close/>
                  <a:moveTo>
                    <a:pt x="16" y="101"/>
                  </a:moveTo>
                  <a:cubicBezTo>
                    <a:pt x="11" y="107"/>
                    <a:pt x="0" y="116"/>
                    <a:pt x="2" y="119"/>
                  </a:cubicBezTo>
                  <a:cubicBezTo>
                    <a:pt x="4" y="123"/>
                    <a:pt x="16" y="105"/>
                    <a:pt x="22" y="100"/>
                  </a:cubicBezTo>
                  <a:cubicBezTo>
                    <a:pt x="28" y="96"/>
                    <a:pt x="27" y="92"/>
                    <a:pt x="25" y="88"/>
                  </a:cubicBezTo>
                  <a:cubicBezTo>
                    <a:pt x="23" y="84"/>
                    <a:pt x="21" y="95"/>
                    <a:pt x="16" y="101"/>
                  </a:cubicBezTo>
                  <a:close/>
                  <a:moveTo>
                    <a:pt x="75" y="107"/>
                  </a:moveTo>
                  <a:cubicBezTo>
                    <a:pt x="77" y="111"/>
                    <a:pt x="86" y="105"/>
                    <a:pt x="84" y="102"/>
                  </a:cubicBezTo>
                  <a:cubicBezTo>
                    <a:pt x="81" y="99"/>
                    <a:pt x="74" y="105"/>
                    <a:pt x="75" y="107"/>
                  </a:cubicBezTo>
                  <a:close/>
                  <a:moveTo>
                    <a:pt x="105" y="133"/>
                  </a:moveTo>
                  <a:cubicBezTo>
                    <a:pt x="109" y="129"/>
                    <a:pt x="103" y="116"/>
                    <a:pt x="103" y="108"/>
                  </a:cubicBezTo>
                  <a:cubicBezTo>
                    <a:pt x="103" y="100"/>
                    <a:pt x="92" y="103"/>
                    <a:pt x="95" y="108"/>
                  </a:cubicBezTo>
                  <a:cubicBezTo>
                    <a:pt x="98" y="113"/>
                    <a:pt x="89" y="109"/>
                    <a:pt x="88" y="114"/>
                  </a:cubicBezTo>
                  <a:cubicBezTo>
                    <a:pt x="88" y="119"/>
                    <a:pt x="81" y="115"/>
                    <a:pt x="82" y="119"/>
                  </a:cubicBezTo>
                  <a:cubicBezTo>
                    <a:pt x="82" y="123"/>
                    <a:pt x="75" y="119"/>
                    <a:pt x="72" y="116"/>
                  </a:cubicBezTo>
                  <a:cubicBezTo>
                    <a:pt x="68" y="114"/>
                    <a:pt x="64" y="123"/>
                    <a:pt x="59" y="124"/>
                  </a:cubicBezTo>
                  <a:cubicBezTo>
                    <a:pt x="54" y="125"/>
                    <a:pt x="51" y="136"/>
                    <a:pt x="54" y="136"/>
                  </a:cubicBezTo>
                  <a:cubicBezTo>
                    <a:pt x="58" y="135"/>
                    <a:pt x="60" y="130"/>
                    <a:pt x="64" y="130"/>
                  </a:cubicBezTo>
                  <a:cubicBezTo>
                    <a:pt x="68" y="131"/>
                    <a:pt x="67" y="126"/>
                    <a:pt x="73" y="127"/>
                  </a:cubicBezTo>
                  <a:cubicBezTo>
                    <a:pt x="78" y="128"/>
                    <a:pt x="74" y="145"/>
                    <a:pt x="82" y="147"/>
                  </a:cubicBezTo>
                  <a:cubicBezTo>
                    <a:pt x="90" y="148"/>
                    <a:pt x="90" y="153"/>
                    <a:pt x="94" y="153"/>
                  </a:cubicBezTo>
                  <a:cubicBezTo>
                    <a:pt x="97" y="153"/>
                    <a:pt x="93" y="142"/>
                    <a:pt x="93" y="138"/>
                  </a:cubicBezTo>
                  <a:cubicBezTo>
                    <a:pt x="94" y="135"/>
                    <a:pt x="101" y="138"/>
                    <a:pt x="105" y="13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906625" y="4251516"/>
              <a:ext cx="326000" cy="206593"/>
            </a:xfrm>
            <a:custGeom>
              <a:avLst/>
              <a:gdLst/>
              <a:ahLst/>
              <a:cxnLst>
                <a:cxn ang="0">
                  <a:pos x="102" y="84"/>
                </a:cxn>
                <a:cxn ang="0">
                  <a:pos x="94" y="76"/>
                </a:cxn>
                <a:cxn ang="0">
                  <a:pos x="83" y="71"/>
                </a:cxn>
                <a:cxn ang="0">
                  <a:pos x="75" y="56"/>
                </a:cxn>
                <a:cxn ang="0">
                  <a:pos x="72" y="47"/>
                </a:cxn>
                <a:cxn ang="0">
                  <a:pos x="75" y="39"/>
                </a:cxn>
                <a:cxn ang="0">
                  <a:pos x="52" y="27"/>
                </a:cxn>
                <a:cxn ang="0">
                  <a:pos x="8" y="3"/>
                </a:cxn>
                <a:cxn ang="0">
                  <a:pos x="0" y="0"/>
                </a:cxn>
                <a:cxn ang="0">
                  <a:pos x="0" y="71"/>
                </a:cxn>
                <a:cxn ang="0">
                  <a:pos x="12" y="75"/>
                </a:cxn>
                <a:cxn ang="0">
                  <a:pos x="25" y="68"/>
                </a:cxn>
                <a:cxn ang="0">
                  <a:pos x="32" y="59"/>
                </a:cxn>
                <a:cxn ang="0">
                  <a:pos x="56" y="65"/>
                </a:cxn>
                <a:cxn ang="0">
                  <a:pos x="80" y="87"/>
                </a:cxn>
                <a:cxn ang="0">
                  <a:pos x="104" y="91"/>
                </a:cxn>
                <a:cxn ang="0">
                  <a:pos x="102" y="84"/>
                </a:cxn>
                <a:cxn ang="0">
                  <a:pos x="121" y="25"/>
                </a:cxn>
                <a:cxn ang="0">
                  <a:pos x="108" y="33"/>
                </a:cxn>
                <a:cxn ang="0">
                  <a:pos x="84" y="34"/>
                </a:cxn>
                <a:cxn ang="0">
                  <a:pos x="102" y="42"/>
                </a:cxn>
                <a:cxn ang="0">
                  <a:pos x="125" y="30"/>
                </a:cxn>
                <a:cxn ang="0">
                  <a:pos x="129" y="20"/>
                </a:cxn>
                <a:cxn ang="0">
                  <a:pos x="121" y="25"/>
                </a:cxn>
                <a:cxn ang="0">
                  <a:pos x="133" y="12"/>
                </a:cxn>
                <a:cxn ang="0">
                  <a:pos x="129" y="13"/>
                </a:cxn>
                <a:cxn ang="0">
                  <a:pos x="136" y="23"/>
                </a:cxn>
                <a:cxn ang="0">
                  <a:pos x="133" y="12"/>
                </a:cxn>
              </a:cxnLst>
              <a:rect l="0" t="0" r="r" b="b"/>
              <a:pathLst>
                <a:path w="143" h="91">
                  <a:moveTo>
                    <a:pt x="102" y="84"/>
                  </a:moveTo>
                  <a:cubicBezTo>
                    <a:pt x="100" y="83"/>
                    <a:pt x="94" y="79"/>
                    <a:pt x="94" y="76"/>
                  </a:cubicBezTo>
                  <a:cubicBezTo>
                    <a:pt x="95" y="74"/>
                    <a:pt x="88" y="74"/>
                    <a:pt x="83" y="71"/>
                  </a:cubicBezTo>
                  <a:cubicBezTo>
                    <a:pt x="78" y="68"/>
                    <a:pt x="80" y="58"/>
                    <a:pt x="75" y="56"/>
                  </a:cubicBezTo>
                  <a:cubicBezTo>
                    <a:pt x="70" y="54"/>
                    <a:pt x="66" y="46"/>
                    <a:pt x="72" y="47"/>
                  </a:cubicBezTo>
                  <a:cubicBezTo>
                    <a:pt x="78" y="47"/>
                    <a:pt x="79" y="44"/>
                    <a:pt x="75" y="39"/>
                  </a:cubicBezTo>
                  <a:cubicBezTo>
                    <a:pt x="70" y="35"/>
                    <a:pt x="53" y="33"/>
                    <a:pt x="52" y="27"/>
                  </a:cubicBezTo>
                  <a:cubicBezTo>
                    <a:pt x="52" y="21"/>
                    <a:pt x="21" y="6"/>
                    <a:pt x="8" y="3"/>
                  </a:cubicBezTo>
                  <a:cubicBezTo>
                    <a:pt x="6" y="2"/>
                    <a:pt x="3" y="1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3" y="73"/>
                    <a:pt x="7" y="75"/>
                    <a:pt x="12" y="75"/>
                  </a:cubicBezTo>
                  <a:cubicBezTo>
                    <a:pt x="26" y="76"/>
                    <a:pt x="23" y="68"/>
                    <a:pt x="25" y="68"/>
                  </a:cubicBezTo>
                  <a:cubicBezTo>
                    <a:pt x="28" y="68"/>
                    <a:pt x="29" y="63"/>
                    <a:pt x="32" y="59"/>
                  </a:cubicBezTo>
                  <a:cubicBezTo>
                    <a:pt x="35" y="56"/>
                    <a:pt x="48" y="59"/>
                    <a:pt x="56" y="65"/>
                  </a:cubicBezTo>
                  <a:cubicBezTo>
                    <a:pt x="63" y="71"/>
                    <a:pt x="72" y="88"/>
                    <a:pt x="80" y="87"/>
                  </a:cubicBezTo>
                  <a:cubicBezTo>
                    <a:pt x="88" y="85"/>
                    <a:pt x="97" y="91"/>
                    <a:pt x="104" y="91"/>
                  </a:cubicBezTo>
                  <a:cubicBezTo>
                    <a:pt x="111" y="91"/>
                    <a:pt x="105" y="85"/>
                    <a:pt x="102" y="84"/>
                  </a:cubicBezTo>
                  <a:close/>
                  <a:moveTo>
                    <a:pt x="121" y="25"/>
                  </a:moveTo>
                  <a:cubicBezTo>
                    <a:pt x="121" y="28"/>
                    <a:pt x="116" y="29"/>
                    <a:pt x="108" y="33"/>
                  </a:cubicBezTo>
                  <a:cubicBezTo>
                    <a:pt x="99" y="36"/>
                    <a:pt x="84" y="29"/>
                    <a:pt x="84" y="34"/>
                  </a:cubicBezTo>
                  <a:cubicBezTo>
                    <a:pt x="83" y="37"/>
                    <a:pt x="93" y="42"/>
                    <a:pt x="102" y="42"/>
                  </a:cubicBezTo>
                  <a:cubicBezTo>
                    <a:pt x="111" y="42"/>
                    <a:pt x="125" y="33"/>
                    <a:pt x="125" y="30"/>
                  </a:cubicBezTo>
                  <a:cubicBezTo>
                    <a:pt x="125" y="28"/>
                    <a:pt x="131" y="23"/>
                    <a:pt x="129" y="20"/>
                  </a:cubicBezTo>
                  <a:cubicBezTo>
                    <a:pt x="126" y="18"/>
                    <a:pt x="121" y="22"/>
                    <a:pt x="121" y="25"/>
                  </a:cubicBezTo>
                  <a:close/>
                  <a:moveTo>
                    <a:pt x="133" y="12"/>
                  </a:moveTo>
                  <a:cubicBezTo>
                    <a:pt x="127" y="9"/>
                    <a:pt x="123" y="6"/>
                    <a:pt x="129" y="13"/>
                  </a:cubicBezTo>
                  <a:cubicBezTo>
                    <a:pt x="136" y="19"/>
                    <a:pt x="132" y="24"/>
                    <a:pt x="136" y="23"/>
                  </a:cubicBezTo>
                  <a:cubicBezTo>
                    <a:pt x="143" y="22"/>
                    <a:pt x="138" y="15"/>
                    <a:pt x="133" y="1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52441" y="3927413"/>
              <a:ext cx="54966" cy="10613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1"/>
                </a:cxn>
                <a:cxn ang="0">
                  <a:pos x="1" y="26"/>
                </a:cxn>
                <a:cxn ang="0">
                  <a:pos x="6" y="43"/>
                </a:cxn>
                <a:cxn ang="0">
                  <a:pos x="24" y="27"/>
                </a:cxn>
                <a:cxn ang="0">
                  <a:pos x="5" y="0"/>
                </a:cxn>
              </a:cxnLst>
              <a:rect l="0" t="0" r="r" b="b"/>
              <a:pathLst>
                <a:path w="24" h="47">
                  <a:moveTo>
                    <a:pt x="5" y="0"/>
                  </a:moveTo>
                  <a:cubicBezTo>
                    <a:pt x="2" y="1"/>
                    <a:pt x="3" y="7"/>
                    <a:pt x="1" y="11"/>
                  </a:cubicBezTo>
                  <a:cubicBezTo>
                    <a:pt x="0" y="15"/>
                    <a:pt x="0" y="20"/>
                    <a:pt x="1" y="26"/>
                  </a:cubicBezTo>
                  <a:cubicBezTo>
                    <a:pt x="1" y="32"/>
                    <a:pt x="1" y="39"/>
                    <a:pt x="6" y="43"/>
                  </a:cubicBezTo>
                  <a:cubicBezTo>
                    <a:pt x="13" y="47"/>
                    <a:pt x="23" y="36"/>
                    <a:pt x="24" y="27"/>
                  </a:cubicBezTo>
                  <a:cubicBezTo>
                    <a:pt x="24" y="17"/>
                    <a:pt x="8" y="0"/>
                    <a:pt x="5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93396" y="4477063"/>
              <a:ext cx="191431" cy="379069"/>
            </a:xfrm>
            <a:custGeom>
              <a:avLst/>
              <a:gdLst/>
              <a:ahLst/>
              <a:cxnLst>
                <a:cxn ang="0">
                  <a:pos x="71" y="5"/>
                </a:cxn>
                <a:cxn ang="0">
                  <a:pos x="67" y="9"/>
                </a:cxn>
                <a:cxn ang="0">
                  <a:pos x="65" y="17"/>
                </a:cxn>
                <a:cxn ang="0">
                  <a:pos x="59" y="22"/>
                </a:cxn>
                <a:cxn ang="0">
                  <a:pos x="53" y="27"/>
                </a:cxn>
                <a:cxn ang="0">
                  <a:pos x="53" y="33"/>
                </a:cxn>
                <a:cxn ang="0">
                  <a:pos x="44" y="40"/>
                </a:cxn>
                <a:cxn ang="0">
                  <a:pos x="29" y="48"/>
                </a:cxn>
                <a:cxn ang="0">
                  <a:pos x="14" y="50"/>
                </a:cxn>
                <a:cxn ang="0">
                  <a:pos x="10" y="65"/>
                </a:cxn>
                <a:cxn ang="0">
                  <a:pos x="11" y="86"/>
                </a:cxn>
                <a:cxn ang="0">
                  <a:pos x="8" y="109"/>
                </a:cxn>
                <a:cxn ang="0">
                  <a:pos x="4" y="136"/>
                </a:cxn>
                <a:cxn ang="0">
                  <a:pos x="11" y="157"/>
                </a:cxn>
                <a:cxn ang="0">
                  <a:pos x="31" y="162"/>
                </a:cxn>
                <a:cxn ang="0">
                  <a:pos x="43" y="158"/>
                </a:cxn>
                <a:cxn ang="0">
                  <a:pos x="59" y="110"/>
                </a:cxn>
                <a:cxn ang="0">
                  <a:pos x="72" y="66"/>
                </a:cxn>
                <a:cxn ang="0">
                  <a:pos x="74" y="54"/>
                </a:cxn>
                <a:cxn ang="0">
                  <a:pos x="77" y="47"/>
                </a:cxn>
                <a:cxn ang="0">
                  <a:pos x="83" y="45"/>
                </a:cxn>
                <a:cxn ang="0">
                  <a:pos x="79" y="24"/>
                </a:cxn>
                <a:cxn ang="0">
                  <a:pos x="71" y="5"/>
                </a:cxn>
              </a:cxnLst>
              <a:rect l="0" t="0" r="r" b="b"/>
              <a:pathLst>
                <a:path w="84" h="166">
                  <a:moveTo>
                    <a:pt x="71" y="5"/>
                  </a:moveTo>
                  <a:cubicBezTo>
                    <a:pt x="70" y="0"/>
                    <a:pt x="68" y="7"/>
                    <a:pt x="67" y="9"/>
                  </a:cubicBezTo>
                  <a:cubicBezTo>
                    <a:pt x="66" y="10"/>
                    <a:pt x="65" y="14"/>
                    <a:pt x="65" y="17"/>
                  </a:cubicBezTo>
                  <a:cubicBezTo>
                    <a:pt x="66" y="19"/>
                    <a:pt x="61" y="22"/>
                    <a:pt x="59" y="22"/>
                  </a:cubicBezTo>
                  <a:cubicBezTo>
                    <a:pt x="56" y="21"/>
                    <a:pt x="52" y="23"/>
                    <a:pt x="53" y="27"/>
                  </a:cubicBezTo>
                  <a:cubicBezTo>
                    <a:pt x="54" y="30"/>
                    <a:pt x="51" y="30"/>
                    <a:pt x="53" y="33"/>
                  </a:cubicBezTo>
                  <a:cubicBezTo>
                    <a:pt x="54" y="36"/>
                    <a:pt x="49" y="39"/>
                    <a:pt x="44" y="40"/>
                  </a:cubicBezTo>
                  <a:cubicBezTo>
                    <a:pt x="40" y="40"/>
                    <a:pt x="34" y="48"/>
                    <a:pt x="29" y="48"/>
                  </a:cubicBezTo>
                  <a:cubicBezTo>
                    <a:pt x="24" y="47"/>
                    <a:pt x="19" y="51"/>
                    <a:pt x="14" y="50"/>
                  </a:cubicBezTo>
                  <a:cubicBezTo>
                    <a:pt x="10" y="50"/>
                    <a:pt x="13" y="59"/>
                    <a:pt x="10" y="65"/>
                  </a:cubicBezTo>
                  <a:cubicBezTo>
                    <a:pt x="6" y="71"/>
                    <a:pt x="8" y="78"/>
                    <a:pt x="11" y="86"/>
                  </a:cubicBezTo>
                  <a:cubicBezTo>
                    <a:pt x="14" y="93"/>
                    <a:pt x="16" y="99"/>
                    <a:pt x="8" y="109"/>
                  </a:cubicBezTo>
                  <a:cubicBezTo>
                    <a:pt x="0" y="118"/>
                    <a:pt x="1" y="129"/>
                    <a:pt x="4" y="136"/>
                  </a:cubicBezTo>
                  <a:cubicBezTo>
                    <a:pt x="7" y="142"/>
                    <a:pt x="7" y="152"/>
                    <a:pt x="11" y="157"/>
                  </a:cubicBezTo>
                  <a:cubicBezTo>
                    <a:pt x="16" y="162"/>
                    <a:pt x="28" y="166"/>
                    <a:pt x="31" y="162"/>
                  </a:cubicBezTo>
                  <a:cubicBezTo>
                    <a:pt x="35" y="158"/>
                    <a:pt x="39" y="162"/>
                    <a:pt x="43" y="158"/>
                  </a:cubicBezTo>
                  <a:cubicBezTo>
                    <a:pt x="47" y="153"/>
                    <a:pt x="54" y="127"/>
                    <a:pt x="59" y="110"/>
                  </a:cubicBezTo>
                  <a:cubicBezTo>
                    <a:pt x="65" y="93"/>
                    <a:pt x="72" y="71"/>
                    <a:pt x="72" y="66"/>
                  </a:cubicBezTo>
                  <a:cubicBezTo>
                    <a:pt x="71" y="62"/>
                    <a:pt x="76" y="59"/>
                    <a:pt x="74" y="54"/>
                  </a:cubicBezTo>
                  <a:cubicBezTo>
                    <a:pt x="72" y="49"/>
                    <a:pt x="74" y="43"/>
                    <a:pt x="77" y="47"/>
                  </a:cubicBezTo>
                  <a:cubicBezTo>
                    <a:pt x="79" y="51"/>
                    <a:pt x="82" y="51"/>
                    <a:pt x="83" y="45"/>
                  </a:cubicBezTo>
                  <a:cubicBezTo>
                    <a:pt x="84" y="40"/>
                    <a:pt x="79" y="32"/>
                    <a:pt x="79" y="24"/>
                  </a:cubicBezTo>
                  <a:cubicBezTo>
                    <a:pt x="79" y="16"/>
                    <a:pt x="72" y="9"/>
                    <a:pt x="71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85814" y="3675331"/>
              <a:ext cx="308942" cy="187640"/>
            </a:xfrm>
            <a:custGeom>
              <a:avLst/>
              <a:gdLst/>
              <a:ahLst/>
              <a:cxnLst>
                <a:cxn ang="0">
                  <a:pos x="95" y="3"/>
                </a:cxn>
                <a:cxn ang="0">
                  <a:pos x="73" y="4"/>
                </a:cxn>
                <a:cxn ang="0">
                  <a:pos x="56" y="19"/>
                </a:cxn>
                <a:cxn ang="0">
                  <a:pos x="48" y="22"/>
                </a:cxn>
                <a:cxn ang="0">
                  <a:pos x="32" y="20"/>
                </a:cxn>
                <a:cxn ang="0">
                  <a:pos x="18" y="19"/>
                </a:cxn>
                <a:cxn ang="0">
                  <a:pos x="10" y="17"/>
                </a:cxn>
                <a:cxn ang="0">
                  <a:pos x="5" y="21"/>
                </a:cxn>
                <a:cxn ang="0">
                  <a:pos x="6" y="28"/>
                </a:cxn>
                <a:cxn ang="0">
                  <a:pos x="0" y="30"/>
                </a:cxn>
                <a:cxn ang="0">
                  <a:pos x="1" y="37"/>
                </a:cxn>
                <a:cxn ang="0">
                  <a:pos x="5" y="55"/>
                </a:cxn>
                <a:cxn ang="0">
                  <a:pos x="9" y="72"/>
                </a:cxn>
                <a:cxn ang="0">
                  <a:pos x="29" y="70"/>
                </a:cxn>
                <a:cxn ang="0">
                  <a:pos x="44" y="65"/>
                </a:cxn>
                <a:cxn ang="0">
                  <a:pos x="56" y="59"/>
                </a:cxn>
                <a:cxn ang="0">
                  <a:pos x="67" y="57"/>
                </a:cxn>
                <a:cxn ang="0">
                  <a:pos x="76" y="51"/>
                </a:cxn>
                <a:cxn ang="0">
                  <a:pos x="100" y="43"/>
                </a:cxn>
                <a:cxn ang="0">
                  <a:pos x="111" y="32"/>
                </a:cxn>
                <a:cxn ang="0">
                  <a:pos x="120" y="28"/>
                </a:cxn>
                <a:cxn ang="0">
                  <a:pos x="106" y="0"/>
                </a:cxn>
                <a:cxn ang="0">
                  <a:pos x="95" y="3"/>
                </a:cxn>
                <a:cxn ang="0">
                  <a:pos x="123" y="78"/>
                </a:cxn>
                <a:cxn ang="0">
                  <a:pos x="134" y="76"/>
                </a:cxn>
                <a:cxn ang="0">
                  <a:pos x="123" y="78"/>
                </a:cxn>
              </a:cxnLst>
              <a:rect l="0" t="0" r="r" b="b"/>
              <a:pathLst>
                <a:path w="135" h="82">
                  <a:moveTo>
                    <a:pt x="95" y="3"/>
                  </a:moveTo>
                  <a:cubicBezTo>
                    <a:pt x="90" y="4"/>
                    <a:pt x="75" y="3"/>
                    <a:pt x="73" y="4"/>
                  </a:cubicBezTo>
                  <a:cubicBezTo>
                    <a:pt x="71" y="5"/>
                    <a:pt x="58" y="15"/>
                    <a:pt x="56" y="19"/>
                  </a:cubicBezTo>
                  <a:cubicBezTo>
                    <a:pt x="54" y="24"/>
                    <a:pt x="51" y="25"/>
                    <a:pt x="48" y="22"/>
                  </a:cubicBezTo>
                  <a:cubicBezTo>
                    <a:pt x="45" y="20"/>
                    <a:pt x="33" y="21"/>
                    <a:pt x="32" y="20"/>
                  </a:cubicBezTo>
                  <a:cubicBezTo>
                    <a:pt x="31" y="19"/>
                    <a:pt x="23" y="18"/>
                    <a:pt x="18" y="19"/>
                  </a:cubicBezTo>
                  <a:cubicBezTo>
                    <a:pt x="14" y="19"/>
                    <a:pt x="12" y="17"/>
                    <a:pt x="10" y="17"/>
                  </a:cubicBezTo>
                  <a:cubicBezTo>
                    <a:pt x="8" y="18"/>
                    <a:pt x="6" y="20"/>
                    <a:pt x="5" y="21"/>
                  </a:cubicBezTo>
                  <a:cubicBezTo>
                    <a:pt x="4" y="23"/>
                    <a:pt x="6" y="26"/>
                    <a:pt x="6" y="28"/>
                  </a:cubicBezTo>
                  <a:cubicBezTo>
                    <a:pt x="5" y="28"/>
                    <a:pt x="3" y="29"/>
                    <a:pt x="0" y="30"/>
                  </a:cubicBezTo>
                  <a:cubicBezTo>
                    <a:pt x="1" y="33"/>
                    <a:pt x="2" y="35"/>
                    <a:pt x="1" y="37"/>
                  </a:cubicBezTo>
                  <a:cubicBezTo>
                    <a:pt x="0" y="41"/>
                    <a:pt x="1" y="50"/>
                    <a:pt x="5" y="55"/>
                  </a:cubicBezTo>
                  <a:cubicBezTo>
                    <a:pt x="8" y="61"/>
                    <a:pt x="7" y="70"/>
                    <a:pt x="9" y="72"/>
                  </a:cubicBezTo>
                  <a:cubicBezTo>
                    <a:pt x="10" y="74"/>
                    <a:pt x="23" y="73"/>
                    <a:pt x="29" y="70"/>
                  </a:cubicBezTo>
                  <a:cubicBezTo>
                    <a:pt x="35" y="66"/>
                    <a:pt x="39" y="65"/>
                    <a:pt x="44" y="65"/>
                  </a:cubicBezTo>
                  <a:cubicBezTo>
                    <a:pt x="48" y="65"/>
                    <a:pt x="54" y="61"/>
                    <a:pt x="56" y="59"/>
                  </a:cubicBezTo>
                  <a:cubicBezTo>
                    <a:pt x="57" y="57"/>
                    <a:pt x="64" y="57"/>
                    <a:pt x="67" y="57"/>
                  </a:cubicBezTo>
                  <a:cubicBezTo>
                    <a:pt x="70" y="58"/>
                    <a:pt x="73" y="54"/>
                    <a:pt x="76" y="51"/>
                  </a:cubicBezTo>
                  <a:cubicBezTo>
                    <a:pt x="79" y="48"/>
                    <a:pt x="89" y="47"/>
                    <a:pt x="100" y="43"/>
                  </a:cubicBezTo>
                  <a:cubicBezTo>
                    <a:pt x="110" y="40"/>
                    <a:pt x="108" y="35"/>
                    <a:pt x="111" y="32"/>
                  </a:cubicBezTo>
                  <a:cubicBezTo>
                    <a:pt x="113" y="30"/>
                    <a:pt x="116" y="30"/>
                    <a:pt x="120" y="28"/>
                  </a:cubicBezTo>
                  <a:cubicBezTo>
                    <a:pt x="115" y="18"/>
                    <a:pt x="109" y="6"/>
                    <a:pt x="106" y="0"/>
                  </a:cubicBezTo>
                  <a:cubicBezTo>
                    <a:pt x="101" y="1"/>
                    <a:pt x="97" y="3"/>
                    <a:pt x="95" y="3"/>
                  </a:cubicBezTo>
                  <a:close/>
                  <a:moveTo>
                    <a:pt x="123" y="78"/>
                  </a:moveTo>
                  <a:cubicBezTo>
                    <a:pt x="127" y="82"/>
                    <a:pt x="134" y="77"/>
                    <a:pt x="134" y="76"/>
                  </a:cubicBezTo>
                  <a:cubicBezTo>
                    <a:pt x="135" y="74"/>
                    <a:pt x="119" y="73"/>
                    <a:pt x="123" y="7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261056" y="4319749"/>
              <a:ext cx="208488" cy="14973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5" y="19"/>
                </a:cxn>
                <a:cxn ang="0">
                  <a:pos x="1" y="3"/>
                </a:cxn>
                <a:cxn ang="0">
                  <a:pos x="22" y="17"/>
                </a:cxn>
                <a:cxn ang="0">
                  <a:pos x="32" y="24"/>
                </a:cxn>
                <a:cxn ang="0">
                  <a:pos x="22" y="17"/>
                </a:cxn>
                <a:cxn ang="0">
                  <a:pos x="60" y="37"/>
                </a:cxn>
                <a:cxn ang="0">
                  <a:pos x="44" y="28"/>
                </a:cxn>
                <a:cxn ang="0">
                  <a:pos x="60" y="37"/>
                </a:cxn>
                <a:cxn ang="0">
                  <a:pos x="58" y="47"/>
                </a:cxn>
                <a:cxn ang="0">
                  <a:pos x="69" y="54"/>
                </a:cxn>
                <a:cxn ang="0">
                  <a:pos x="58" y="47"/>
                </a:cxn>
                <a:cxn ang="0">
                  <a:pos x="78" y="58"/>
                </a:cxn>
                <a:cxn ang="0">
                  <a:pos x="89" y="63"/>
                </a:cxn>
                <a:cxn ang="0">
                  <a:pos x="78" y="58"/>
                </a:cxn>
                <a:cxn ang="0">
                  <a:pos x="70" y="36"/>
                </a:cxn>
                <a:cxn ang="0">
                  <a:pos x="79" y="51"/>
                </a:cxn>
                <a:cxn ang="0">
                  <a:pos x="70" y="36"/>
                </a:cxn>
              </a:cxnLst>
              <a:rect l="0" t="0" r="r" b="b"/>
              <a:pathLst>
                <a:path w="92" h="66">
                  <a:moveTo>
                    <a:pt x="1" y="3"/>
                  </a:moveTo>
                  <a:cubicBezTo>
                    <a:pt x="0" y="6"/>
                    <a:pt x="11" y="21"/>
                    <a:pt x="15" y="19"/>
                  </a:cubicBezTo>
                  <a:cubicBezTo>
                    <a:pt x="22" y="14"/>
                    <a:pt x="2" y="0"/>
                    <a:pt x="1" y="3"/>
                  </a:cubicBezTo>
                  <a:close/>
                  <a:moveTo>
                    <a:pt x="22" y="17"/>
                  </a:moveTo>
                  <a:cubicBezTo>
                    <a:pt x="22" y="18"/>
                    <a:pt x="30" y="26"/>
                    <a:pt x="32" y="24"/>
                  </a:cubicBezTo>
                  <a:cubicBezTo>
                    <a:pt x="34" y="23"/>
                    <a:pt x="23" y="14"/>
                    <a:pt x="22" y="17"/>
                  </a:cubicBezTo>
                  <a:close/>
                  <a:moveTo>
                    <a:pt x="60" y="37"/>
                  </a:moveTo>
                  <a:cubicBezTo>
                    <a:pt x="63" y="35"/>
                    <a:pt x="44" y="25"/>
                    <a:pt x="44" y="28"/>
                  </a:cubicBezTo>
                  <a:cubicBezTo>
                    <a:pt x="44" y="31"/>
                    <a:pt x="57" y="38"/>
                    <a:pt x="60" y="37"/>
                  </a:cubicBezTo>
                  <a:close/>
                  <a:moveTo>
                    <a:pt x="58" y="47"/>
                  </a:moveTo>
                  <a:cubicBezTo>
                    <a:pt x="59" y="52"/>
                    <a:pt x="66" y="55"/>
                    <a:pt x="69" y="54"/>
                  </a:cubicBezTo>
                  <a:cubicBezTo>
                    <a:pt x="72" y="52"/>
                    <a:pt x="57" y="42"/>
                    <a:pt x="58" y="47"/>
                  </a:cubicBezTo>
                  <a:close/>
                  <a:moveTo>
                    <a:pt x="78" y="58"/>
                  </a:moveTo>
                  <a:cubicBezTo>
                    <a:pt x="79" y="60"/>
                    <a:pt x="85" y="66"/>
                    <a:pt x="89" y="63"/>
                  </a:cubicBezTo>
                  <a:cubicBezTo>
                    <a:pt x="92" y="61"/>
                    <a:pt x="78" y="56"/>
                    <a:pt x="78" y="58"/>
                  </a:cubicBezTo>
                  <a:close/>
                  <a:moveTo>
                    <a:pt x="70" y="36"/>
                  </a:moveTo>
                  <a:cubicBezTo>
                    <a:pt x="67" y="42"/>
                    <a:pt x="77" y="51"/>
                    <a:pt x="79" y="51"/>
                  </a:cubicBezTo>
                  <a:cubicBezTo>
                    <a:pt x="80" y="52"/>
                    <a:pt x="72" y="32"/>
                    <a:pt x="70" y="3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261056" y="4319749"/>
              <a:ext cx="208488" cy="14973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5" y="19"/>
                </a:cxn>
                <a:cxn ang="0">
                  <a:pos x="1" y="3"/>
                </a:cxn>
                <a:cxn ang="0">
                  <a:pos x="22" y="17"/>
                </a:cxn>
                <a:cxn ang="0">
                  <a:pos x="32" y="24"/>
                </a:cxn>
                <a:cxn ang="0">
                  <a:pos x="22" y="17"/>
                </a:cxn>
                <a:cxn ang="0">
                  <a:pos x="60" y="37"/>
                </a:cxn>
                <a:cxn ang="0">
                  <a:pos x="44" y="28"/>
                </a:cxn>
                <a:cxn ang="0">
                  <a:pos x="60" y="37"/>
                </a:cxn>
                <a:cxn ang="0">
                  <a:pos x="58" y="47"/>
                </a:cxn>
                <a:cxn ang="0">
                  <a:pos x="69" y="54"/>
                </a:cxn>
                <a:cxn ang="0">
                  <a:pos x="58" y="47"/>
                </a:cxn>
                <a:cxn ang="0">
                  <a:pos x="78" y="58"/>
                </a:cxn>
                <a:cxn ang="0">
                  <a:pos x="89" y="63"/>
                </a:cxn>
                <a:cxn ang="0">
                  <a:pos x="78" y="58"/>
                </a:cxn>
                <a:cxn ang="0">
                  <a:pos x="70" y="36"/>
                </a:cxn>
                <a:cxn ang="0">
                  <a:pos x="79" y="51"/>
                </a:cxn>
                <a:cxn ang="0">
                  <a:pos x="70" y="36"/>
                </a:cxn>
              </a:cxnLst>
              <a:rect l="0" t="0" r="r" b="b"/>
              <a:pathLst>
                <a:path w="92" h="66">
                  <a:moveTo>
                    <a:pt x="1" y="3"/>
                  </a:moveTo>
                  <a:cubicBezTo>
                    <a:pt x="0" y="6"/>
                    <a:pt x="11" y="21"/>
                    <a:pt x="15" y="19"/>
                  </a:cubicBezTo>
                  <a:cubicBezTo>
                    <a:pt x="22" y="14"/>
                    <a:pt x="2" y="0"/>
                    <a:pt x="1" y="3"/>
                  </a:cubicBezTo>
                  <a:close/>
                  <a:moveTo>
                    <a:pt x="22" y="17"/>
                  </a:moveTo>
                  <a:cubicBezTo>
                    <a:pt x="22" y="18"/>
                    <a:pt x="30" y="26"/>
                    <a:pt x="32" y="24"/>
                  </a:cubicBezTo>
                  <a:cubicBezTo>
                    <a:pt x="34" y="23"/>
                    <a:pt x="23" y="14"/>
                    <a:pt x="22" y="17"/>
                  </a:cubicBezTo>
                  <a:close/>
                  <a:moveTo>
                    <a:pt x="60" y="37"/>
                  </a:moveTo>
                  <a:cubicBezTo>
                    <a:pt x="63" y="35"/>
                    <a:pt x="44" y="25"/>
                    <a:pt x="44" y="28"/>
                  </a:cubicBezTo>
                  <a:cubicBezTo>
                    <a:pt x="44" y="31"/>
                    <a:pt x="57" y="38"/>
                    <a:pt x="60" y="37"/>
                  </a:cubicBezTo>
                  <a:close/>
                  <a:moveTo>
                    <a:pt x="58" y="47"/>
                  </a:moveTo>
                  <a:cubicBezTo>
                    <a:pt x="59" y="52"/>
                    <a:pt x="66" y="55"/>
                    <a:pt x="69" y="54"/>
                  </a:cubicBezTo>
                  <a:cubicBezTo>
                    <a:pt x="72" y="52"/>
                    <a:pt x="57" y="42"/>
                    <a:pt x="58" y="47"/>
                  </a:cubicBezTo>
                  <a:close/>
                  <a:moveTo>
                    <a:pt x="78" y="58"/>
                  </a:moveTo>
                  <a:cubicBezTo>
                    <a:pt x="79" y="60"/>
                    <a:pt x="85" y="66"/>
                    <a:pt x="89" y="63"/>
                  </a:cubicBezTo>
                  <a:cubicBezTo>
                    <a:pt x="92" y="61"/>
                    <a:pt x="78" y="56"/>
                    <a:pt x="78" y="58"/>
                  </a:cubicBezTo>
                  <a:close/>
                  <a:moveTo>
                    <a:pt x="70" y="36"/>
                  </a:moveTo>
                  <a:cubicBezTo>
                    <a:pt x="67" y="42"/>
                    <a:pt x="77" y="51"/>
                    <a:pt x="79" y="51"/>
                  </a:cubicBezTo>
                  <a:cubicBezTo>
                    <a:pt x="80" y="52"/>
                    <a:pt x="72" y="32"/>
                    <a:pt x="70" y="3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78812" y="4456213"/>
              <a:ext cx="1055709" cy="940092"/>
            </a:xfrm>
            <a:custGeom>
              <a:avLst/>
              <a:gdLst/>
              <a:ahLst/>
              <a:cxnLst>
                <a:cxn ang="0">
                  <a:pos x="457" y="180"/>
                </a:cxn>
                <a:cxn ang="0">
                  <a:pos x="438" y="160"/>
                </a:cxn>
                <a:cxn ang="0">
                  <a:pos x="424" y="139"/>
                </a:cxn>
                <a:cxn ang="0">
                  <a:pos x="410" y="124"/>
                </a:cxn>
                <a:cxn ang="0">
                  <a:pos x="378" y="93"/>
                </a:cxn>
                <a:cxn ang="0">
                  <a:pos x="367" y="53"/>
                </a:cxn>
                <a:cxn ang="0">
                  <a:pos x="347" y="33"/>
                </a:cxn>
                <a:cxn ang="0">
                  <a:pos x="329" y="10"/>
                </a:cxn>
                <a:cxn ang="0">
                  <a:pos x="324" y="51"/>
                </a:cxn>
                <a:cxn ang="0">
                  <a:pos x="297" y="76"/>
                </a:cxn>
                <a:cxn ang="0">
                  <a:pos x="265" y="59"/>
                </a:cxn>
                <a:cxn ang="0">
                  <a:pos x="259" y="35"/>
                </a:cxn>
                <a:cxn ang="0">
                  <a:pos x="268" y="17"/>
                </a:cxn>
                <a:cxn ang="0">
                  <a:pos x="251" y="19"/>
                </a:cxn>
                <a:cxn ang="0">
                  <a:pos x="222" y="13"/>
                </a:cxn>
                <a:cxn ang="0">
                  <a:pos x="194" y="32"/>
                </a:cxn>
                <a:cxn ang="0">
                  <a:pos x="184" y="51"/>
                </a:cxn>
                <a:cxn ang="0">
                  <a:pos x="167" y="44"/>
                </a:cxn>
                <a:cxn ang="0">
                  <a:pos x="147" y="46"/>
                </a:cxn>
                <a:cxn ang="0">
                  <a:pos x="131" y="55"/>
                </a:cxn>
                <a:cxn ang="0">
                  <a:pos x="123" y="73"/>
                </a:cxn>
                <a:cxn ang="0">
                  <a:pos x="106" y="75"/>
                </a:cxn>
                <a:cxn ang="0">
                  <a:pos x="69" y="110"/>
                </a:cxn>
                <a:cxn ang="0">
                  <a:pos x="34" y="121"/>
                </a:cxn>
                <a:cxn ang="0">
                  <a:pos x="13" y="130"/>
                </a:cxn>
                <a:cxn ang="0">
                  <a:pos x="6" y="169"/>
                </a:cxn>
                <a:cxn ang="0">
                  <a:pos x="9" y="187"/>
                </a:cxn>
                <a:cxn ang="0">
                  <a:pos x="22" y="227"/>
                </a:cxn>
                <a:cxn ang="0">
                  <a:pos x="23" y="277"/>
                </a:cxn>
                <a:cxn ang="0">
                  <a:pos x="56" y="294"/>
                </a:cxn>
                <a:cxn ang="0">
                  <a:pos x="104" y="280"/>
                </a:cxn>
                <a:cxn ang="0">
                  <a:pos x="157" y="260"/>
                </a:cxn>
                <a:cxn ang="0">
                  <a:pos x="219" y="256"/>
                </a:cxn>
                <a:cxn ang="0">
                  <a:pos x="240" y="268"/>
                </a:cxn>
                <a:cxn ang="0">
                  <a:pos x="262" y="287"/>
                </a:cxn>
                <a:cxn ang="0">
                  <a:pos x="278" y="285"/>
                </a:cxn>
                <a:cxn ang="0">
                  <a:pos x="288" y="289"/>
                </a:cxn>
                <a:cxn ang="0">
                  <a:pos x="304" y="317"/>
                </a:cxn>
                <a:cxn ang="0">
                  <a:pos x="344" y="344"/>
                </a:cxn>
                <a:cxn ang="0">
                  <a:pos x="365" y="341"/>
                </a:cxn>
                <a:cxn ang="0">
                  <a:pos x="379" y="348"/>
                </a:cxn>
                <a:cxn ang="0">
                  <a:pos x="419" y="330"/>
                </a:cxn>
                <a:cxn ang="0">
                  <a:pos x="443" y="266"/>
                </a:cxn>
                <a:cxn ang="0">
                  <a:pos x="458" y="228"/>
                </a:cxn>
                <a:cxn ang="0">
                  <a:pos x="210" y="11"/>
                </a:cxn>
                <a:cxn ang="0">
                  <a:pos x="266" y="307"/>
                </a:cxn>
                <a:cxn ang="0">
                  <a:pos x="379" y="376"/>
                </a:cxn>
                <a:cxn ang="0">
                  <a:pos x="380" y="411"/>
                </a:cxn>
                <a:cxn ang="0">
                  <a:pos x="395" y="402"/>
                </a:cxn>
                <a:cxn ang="0">
                  <a:pos x="379" y="376"/>
                </a:cxn>
              </a:cxnLst>
              <a:rect l="0" t="0" r="r" b="b"/>
              <a:pathLst>
                <a:path w="463" h="412">
                  <a:moveTo>
                    <a:pt x="460" y="207"/>
                  </a:moveTo>
                  <a:cubicBezTo>
                    <a:pt x="462" y="205"/>
                    <a:pt x="459" y="197"/>
                    <a:pt x="457" y="198"/>
                  </a:cubicBezTo>
                  <a:cubicBezTo>
                    <a:pt x="456" y="200"/>
                    <a:pt x="456" y="186"/>
                    <a:pt x="457" y="180"/>
                  </a:cubicBezTo>
                  <a:cubicBezTo>
                    <a:pt x="458" y="173"/>
                    <a:pt x="457" y="174"/>
                    <a:pt x="454" y="177"/>
                  </a:cubicBezTo>
                  <a:cubicBezTo>
                    <a:pt x="451" y="181"/>
                    <a:pt x="447" y="171"/>
                    <a:pt x="447" y="169"/>
                  </a:cubicBezTo>
                  <a:cubicBezTo>
                    <a:pt x="446" y="166"/>
                    <a:pt x="442" y="159"/>
                    <a:pt x="438" y="160"/>
                  </a:cubicBezTo>
                  <a:cubicBezTo>
                    <a:pt x="434" y="161"/>
                    <a:pt x="436" y="154"/>
                    <a:pt x="432" y="155"/>
                  </a:cubicBezTo>
                  <a:cubicBezTo>
                    <a:pt x="428" y="156"/>
                    <a:pt x="428" y="149"/>
                    <a:pt x="428" y="143"/>
                  </a:cubicBezTo>
                  <a:cubicBezTo>
                    <a:pt x="429" y="137"/>
                    <a:pt x="426" y="142"/>
                    <a:pt x="424" y="139"/>
                  </a:cubicBezTo>
                  <a:cubicBezTo>
                    <a:pt x="422" y="137"/>
                    <a:pt x="420" y="139"/>
                    <a:pt x="417" y="140"/>
                  </a:cubicBezTo>
                  <a:cubicBezTo>
                    <a:pt x="415" y="141"/>
                    <a:pt x="414" y="135"/>
                    <a:pt x="415" y="132"/>
                  </a:cubicBezTo>
                  <a:cubicBezTo>
                    <a:pt x="415" y="130"/>
                    <a:pt x="414" y="127"/>
                    <a:pt x="410" y="124"/>
                  </a:cubicBezTo>
                  <a:cubicBezTo>
                    <a:pt x="407" y="121"/>
                    <a:pt x="406" y="119"/>
                    <a:pt x="407" y="116"/>
                  </a:cubicBezTo>
                  <a:cubicBezTo>
                    <a:pt x="407" y="112"/>
                    <a:pt x="385" y="101"/>
                    <a:pt x="381" y="100"/>
                  </a:cubicBezTo>
                  <a:cubicBezTo>
                    <a:pt x="376" y="99"/>
                    <a:pt x="380" y="94"/>
                    <a:pt x="378" y="93"/>
                  </a:cubicBezTo>
                  <a:cubicBezTo>
                    <a:pt x="376" y="91"/>
                    <a:pt x="375" y="84"/>
                    <a:pt x="375" y="79"/>
                  </a:cubicBezTo>
                  <a:cubicBezTo>
                    <a:pt x="375" y="73"/>
                    <a:pt x="368" y="72"/>
                    <a:pt x="368" y="67"/>
                  </a:cubicBezTo>
                  <a:cubicBezTo>
                    <a:pt x="369" y="63"/>
                    <a:pt x="366" y="58"/>
                    <a:pt x="367" y="53"/>
                  </a:cubicBezTo>
                  <a:cubicBezTo>
                    <a:pt x="367" y="48"/>
                    <a:pt x="360" y="47"/>
                    <a:pt x="359" y="44"/>
                  </a:cubicBezTo>
                  <a:cubicBezTo>
                    <a:pt x="359" y="42"/>
                    <a:pt x="355" y="44"/>
                    <a:pt x="351" y="45"/>
                  </a:cubicBezTo>
                  <a:cubicBezTo>
                    <a:pt x="346" y="45"/>
                    <a:pt x="347" y="39"/>
                    <a:pt x="347" y="33"/>
                  </a:cubicBezTo>
                  <a:cubicBezTo>
                    <a:pt x="348" y="28"/>
                    <a:pt x="345" y="18"/>
                    <a:pt x="342" y="15"/>
                  </a:cubicBezTo>
                  <a:cubicBezTo>
                    <a:pt x="338" y="13"/>
                    <a:pt x="338" y="3"/>
                    <a:pt x="336" y="2"/>
                  </a:cubicBezTo>
                  <a:cubicBezTo>
                    <a:pt x="335" y="0"/>
                    <a:pt x="329" y="7"/>
                    <a:pt x="329" y="10"/>
                  </a:cubicBezTo>
                  <a:cubicBezTo>
                    <a:pt x="329" y="13"/>
                    <a:pt x="329" y="17"/>
                    <a:pt x="326" y="19"/>
                  </a:cubicBezTo>
                  <a:cubicBezTo>
                    <a:pt x="324" y="21"/>
                    <a:pt x="328" y="29"/>
                    <a:pt x="325" y="31"/>
                  </a:cubicBezTo>
                  <a:cubicBezTo>
                    <a:pt x="322" y="34"/>
                    <a:pt x="325" y="45"/>
                    <a:pt x="324" y="51"/>
                  </a:cubicBezTo>
                  <a:cubicBezTo>
                    <a:pt x="323" y="58"/>
                    <a:pt x="323" y="64"/>
                    <a:pt x="320" y="69"/>
                  </a:cubicBezTo>
                  <a:cubicBezTo>
                    <a:pt x="317" y="73"/>
                    <a:pt x="317" y="80"/>
                    <a:pt x="311" y="82"/>
                  </a:cubicBezTo>
                  <a:cubicBezTo>
                    <a:pt x="305" y="84"/>
                    <a:pt x="297" y="79"/>
                    <a:pt x="297" y="76"/>
                  </a:cubicBezTo>
                  <a:cubicBezTo>
                    <a:pt x="297" y="73"/>
                    <a:pt x="291" y="71"/>
                    <a:pt x="287" y="71"/>
                  </a:cubicBezTo>
                  <a:cubicBezTo>
                    <a:pt x="284" y="72"/>
                    <a:pt x="282" y="67"/>
                    <a:pt x="276" y="63"/>
                  </a:cubicBezTo>
                  <a:cubicBezTo>
                    <a:pt x="271" y="58"/>
                    <a:pt x="266" y="64"/>
                    <a:pt x="265" y="59"/>
                  </a:cubicBezTo>
                  <a:cubicBezTo>
                    <a:pt x="263" y="54"/>
                    <a:pt x="261" y="53"/>
                    <a:pt x="257" y="50"/>
                  </a:cubicBezTo>
                  <a:cubicBezTo>
                    <a:pt x="253" y="47"/>
                    <a:pt x="254" y="47"/>
                    <a:pt x="258" y="45"/>
                  </a:cubicBezTo>
                  <a:cubicBezTo>
                    <a:pt x="262" y="42"/>
                    <a:pt x="261" y="38"/>
                    <a:pt x="259" y="35"/>
                  </a:cubicBezTo>
                  <a:cubicBezTo>
                    <a:pt x="257" y="32"/>
                    <a:pt x="261" y="33"/>
                    <a:pt x="266" y="30"/>
                  </a:cubicBezTo>
                  <a:cubicBezTo>
                    <a:pt x="271" y="27"/>
                    <a:pt x="266" y="24"/>
                    <a:pt x="270" y="22"/>
                  </a:cubicBezTo>
                  <a:cubicBezTo>
                    <a:pt x="274" y="21"/>
                    <a:pt x="272" y="18"/>
                    <a:pt x="268" y="17"/>
                  </a:cubicBezTo>
                  <a:cubicBezTo>
                    <a:pt x="264" y="16"/>
                    <a:pt x="265" y="21"/>
                    <a:pt x="263" y="21"/>
                  </a:cubicBezTo>
                  <a:cubicBezTo>
                    <a:pt x="262" y="22"/>
                    <a:pt x="260" y="15"/>
                    <a:pt x="259" y="15"/>
                  </a:cubicBezTo>
                  <a:cubicBezTo>
                    <a:pt x="258" y="16"/>
                    <a:pt x="253" y="22"/>
                    <a:pt x="251" y="19"/>
                  </a:cubicBezTo>
                  <a:cubicBezTo>
                    <a:pt x="248" y="16"/>
                    <a:pt x="234" y="13"/>
                    <a:pt x="229" y="12"/>
                  </a:cubicBezTo>
                  <a:cubicBezTo>
                    <a:pt x="223" y="11"/>
                    <a:pt x="221" y="4"/>
                    <a:pt x="218" y="6"/>
                  </a:cubicBezTo>
                  <a:cubicBezTo>
                    <a:pt x="215" y="7"/>
                    <a:pt x="219" y="9"/>
                    <a:pt x="222" y="13"/>
                  </a:cubicBezTo>
                  <a:cubicBezTo>
                    <a:pt x="226" y="17"/>
                    <a:pt x="210" y="20"/>
                    <a:pt x="205" y="18"/>
                  </a:cubicBezTo>
                  <a:cubicBezTo>
                    <a:pt x="200" y="17"/>
                    <a:pt x="206" y="22"/>
                    <a:pt x="202" y="22"/>
                  </a:cubicBezTo>
                  <a:cubicBezTo>
                    <a:pt x="198" y="21"/>
                    <a:pt x="197" y="28"/>
                    <a:pt x="194" y="32"/>
                  </a:cubicBezTo>
                  <a:cubicBezTo>
                    <a:pt x="191" y="35"/>
                    <a:pt x="193" y="38"/>
                    <a:pt x="189" y="40"/>
                  </a:cubicBezTo>
                  <a:cubicBezTo>
                    <a:pt x="186" y="42"/>
                    <a:pt x="186" y="45"/>
                    <a:pt x="190" y="50"/>
                  </a:cubicBezTo>
                  <a:cubicBezTo>
                    <a:pt x="194" y="54"/>
                    <a:pt x="188" y="55"/>
                    <a:pt x="184" y="51"/>
                  </a:cubicBezTo>
                  <a:cubicBezTo>
                    <a:pt x="180" y="47"/>
                    <a:pt x="177" y="47"/>
                    <a:pt x="177" y="51"/>
                  </a:cubicBezTo>
                  <a:cubicBezTo>
                    <a:pt x="177" y="56"/>
                    <a:pt x="172" y="54"/>
                    <a:pt x="173" y="49"/>
                  </a:cubicBezTo>
                  <a:cubicBezTo>
                    <a:pt x="174" y="44"/>
                    <a:pt x="168" y="46"/>
                    <a:pt x="167" y="44"/>
                  </a:cubicBezTo>
                  <a:cubicBezTo>
                    <a:pt x="166" y="41"/>
                    <a:pt x="161" y="36"/>
                    <a:pt x="157" y="37"/>
                  </a:cubicBezTo>
                  <a:cubicBezTo>
                    <a:pt x="154" y="37"/>
                    <a:pt x="154" y="40"/>
                    <a:pt x="151" y="40"/>
                  </a:cubicBezTo>
                  <a:cubicBezTo>
                    <a:pt x="148" y="40"/>
                    <a:pt x="147" y="42"/>
                    <a:pt x="147" y="46"/>
                  </a:cubicBezTo>
                  <a:cubicBezTo>
                    <a:pt x="148" y="49"/>
                    <a:pt x="142" y="45"/>
                    <a:pt x="139" y="46"/>
                  </a:cubicBezTo>
                  <a:cubicBezTo>
                    <a:pt x="135" y="46"/>
                    <a:pt x="139" y="51"/>
                    <a:pt x="137" y="51"/>
                  </a:cubicBezTo>
                  <a:cubicBezTo>
                    <a:pt x="135" y="51"/>
                    <a:pt x="135" y="55"/>
                    <a:pt x="131" y="55"/>
                  </a:cubicBezTo>
                  <a:cubicBezTo>
                    <a:pt x="128" y="55"/>
                    <a:pt x="129" y="62"/>
                    <a:pt x="129" y="66"/>
                  </a:cubicBezTo>
                  <a:cubicBezTo>
                    <a:pt x="130" y="69"/>
                    <a:pt x="124" y="64"/>
                    <a:pt x="121" y="65"/>
                  </a:cubicBezTo>
                  <a:cubicBezTo>
                    <a:pt x="118" y="66"/>
                    <a:pt x="122" y="69"/>
                    <a:pt x="123" y="73"/>
                  </a:cubicBezTo>
                  <a:cubicBezTo>
                    <a:pt x="124" y="78"/>
                    <a:pt x="121" y="77"/>
                    <a:pt x="119" y="79"/>
                  </a:cubicBezTo>
                  <a:cubicBezTo>
                    <a:pt x="117" y="81"/>
                    <a:pt x="115" y="74"/>
                    <a:pt x="115" y="71"/>
                  </a:cubicBezTo>
                  <a:cubicBezTo>
                    <a:pt x="115" y="67"/>
                    <a:pt x="110" y="70"/>
                    <a:pt x="106" y="75"/>
                  </a:cubicBezTo>
                  <a:cubicBezTo>
                    <a:pt x="101" y="80"/>
                    <a:pt x="107" y="87"/>
                    <a:pt x="105" y="88"/>
                  </a:cubicBezTo>
                  <a:cubicBezTo>
                    <a:pt x="103" y="90"/>
                    <a:pt x="94" y="98"/>
                    <a:pt x="89" y="104"/>
                  </a:cubicBezTo>
                  <a:cubicBezTo>
                    <a:pt x="84" y="111"/>
                    <a:pt x="73" y="107"/>
                    <a:pt x="69" y="110"/>
                  </a:cubicBezTo>
                  <a:cubicBezTo>
                    <a:pt x="66" y="113"/>
                    <a:pt x="62" y="111"/>
                    <a:pt x="58" y="113"/>
                  </a:cubicBezTo>
                  <a:cubicBezTo>
                    <a:pt x="55" y="116"/>
                    <a:pt x="48" y="121"/>
                    <a:pt x="48" y="118"/>
                  </a:cubicBezTo>
                  <a:cubicBezTo>
                    <a:pt x="47" y="115"/>
                    <a:pt x="38" y="117"/>
                    <a:pt x="34" y="121"/>
                  </a:cubicBezTo>
                  <a:cubicBezTo>
                    <a:pt x="30" y="125"/>
                    <a:pt x="24" y="129"/>
                    <a:pt x="20" y="129"/>
                  </a:cubicBezTo>
                  <a:cubicBezTo>
                    <a:pt x="16" y="129"/>
                    <a:pt x="16" y="136"/>
                    <a:pt x="14" y="137"/>
                  </a:cubicBezTo>
                  <a:cubicBezTo>
                    <a:pt x="12" y="139"/>
                    <a:pt x="13" y="132"/>
                    <a:pt x="13" y="130"/>
                  </a:cubicBezTo>
                  <a:cubicBezTo>
                    <a:pt x="13" y="129"/>
                    <a:pt x="9" y="133"/>
                    <a:pt x="7" y="139"/>
                  </a:cubicBezTo>
                  <a:cubicBezTo>
                    <a:pt x="5" y="144"/>
                    <a:pt x="11" y="146"/>
                    <a:pt x="8" y="151"/>
                  </a:cubicBezTo>
                  <a:cubicBezTo>
                    <a:pt x="4" y="157"/>
                    <a:pt x="0" y="162"/>
                    <a:pt x="6" y="169"/>
                  </a:cubicBezTo>
                  <a:cubicBezTo>
                    <a:pt x="11" y="176"/>
                    <a:pt x="14" y="181"/>
                    <a:pt x="12" y="184"/>
                  </a:cubicBezTo>
                  <a:cubicBezTo>
                    <a:pt x="10" y="188"/>
                    <a:pt x="7" y="177"/>
                    <a:pt x="5" y="179"/>
                  </a:cubicBezTo>
                  <a:cubicBezTo>
                    <a:pt x="4" y="180"/>
                    <a:pt x="10" y="184"/>
                    <a:pt x="9" y="187"/>
                  </a:cubicBezTo>
                  <a:cubicBezTo>
                    <a:pt x="7" y="189"/>
                    <a:pt x="2" y="178"/>
                    <a:pt x="1" y="181"/>
                  </a:cubicBezTo>
                  <a:cubicBezTo>
                    <a:pt x="0" y="183"/>
                    <a:pt x="12" y="200"/>
                    <a:pt x="12" y="206"/>
                  </a:cubicBezTo>
                  <a:cubicBezTo>
                    <a:pt x="12" y="212"/>
                    <a:pt x="22" y="218"/>
                    <a:pt x="22" y="227"/>
                  </a:cubicBezTo>
                  <a:cubicBezTo>
                    <a:pt x="21" y="236"/>
                    <a:pt x="30" y="251"/>
                    <a:pt x="32" y="253"/>
                  </a:cubicBezTo>
                  <a:cubicBezTo>
                    <a:pt x="33" y="255"/>
                    <a:pt x="28" y="261"/>
                    <a:pt x="29" y="268"/>
                  </a:cubicBezTo>
                  <a:cubicBezTo>
                    <a:pt x="30" y="275"/>
                    <a:pt x="27" y="277"/>
                    <a:pt x="23" y="277"/>
                  </a:cubicBezTo>
                  <a:cubicBezTo>
                    <a:pt x="18" y="277"/>
                    <a:pt x="21" y="284"/>
                    <a:pt x="26" y="285"/>
                  </a:cubicBezTo>
                  <a:cubicBezTo>
                    <a:pt x="30" y="285"/>
                    <a:pt x="29" y="289"/>
                    <a:pt x="34" y="292"/>
                  </a:cubicBezTo>
                  <a:cubicBezTo>
                    <a:pt x="39" y="296"/>
                    <a:pt x="52" y="294"/>
                    <a:pt x="56" y="294"/>
                  </a:cubicBezTo>
                  <a:cubicBezTo>
                    <a:pt x="60" y="294"/>
                    <a:pt x="61" y="288"/>
                    <a:pt x="67" y="288"/>
                  </a:cubicBezTo>
                  <a:cubicBezTo>
                    <a:pt x="73" y="287"/>
                    <a:pt x="72" y="286"/>
                    <a:pt x="75" y="282"/>
                  </a:cubicBezTo>
                  <a:cubicBezTo>
                    <a:pt x="78" y="279"/>
                    <a:pt x="91" y="280"/>
                    <a:pt x="104" y="280"/>
                  </a:cubicBezTo>
                  <a:cubicBezTo>
                    <a:pt x="117" y="281"/>
                    <a:pt x="123" y="277"/>
                    <a:pt x="125" y="272"/>
                  </a:cubicBezTo>
                  <a:cubicBezTo>
                    <a:pt x="127" y="267"/>
                    <a:pt x="136" y="267"/>
                    <a:pt x="140" y="263"/>
                  </a:cubicBezTo>
                  <a:cubicBezTo>
                    <a:pt x="144" y="260"/>
                    <a:pt x="147" y="259"/>
                    <a:pt x="157" y="260"/>
                  </a:cubicBezTo>
                  <a:cubicBezTo>
                    <a:pt x="167" y="260"/>
                    <a:pt x="176" y="255"/>
                    <a:pt x="182" y="253"/>
                  </a:cubicBezTo>
                  <a:cubicBezTo>
                    <a:pt x="188" y="250"/>
                    <a:pt x="200" y="251"/>
                    <a:pt x="206" y="250"/>
                  </a:cubicBezTo>
                  <a:cubicBezTo>
                    <a:pt x="212" y="248"/>
                    <a:pt x="213" y="257"/>
                    <a:pt x="219" y="256"/>
                  </a:cubicBezTo>
                  <a:cubicBezTo>
                    <a:pt x="226" y="256"/>
                    <a:pt x="229" y="258"/>
                    <a:pt x="233" y="258"/>
                  </a:cubicBezTo>
                  <a:cubicBezTo>
                    <a:pt x="236" y="258"/>
                    <a:pt x="236" y="261"/>
                    <a:pt x="239" y="261"/>
                  </a:cubicBezTo>
                  <a:cubicBezTo>
                    <a:pt x="243" y="262"/>
                    <a:pt x="242" y="265"/>
                    <a:pt x="240" y="268"/>
                  </a:cubicBezTo>
                  <a:cubicBezTo>
                    <a:pt x="238" y="272"/>
                    <a:pt x="245" y="271"/>
                    <a:pt x="250" y="278"/>
                  </a:cubicBezTo>
                  <a:cubicBezTo>
                    <a:pt x="255" y="284"/>
                    <a:pt x="250" y="285"/>
                    <a:pt x="253" y="290"/>
                  </a:cubicBezTo>
                  <a:cubicBezTo>
                    <a:pt x="255" y="295"/>
                    <a:pt x="257" y="294"/>
                    <a:pt x="262" y="287"/>
                  </a:cubicBezTo>
                  <a:cubicBezTo>
                    <a:pt x="267" y="280"/>
                    <a:pt x="272" y="285"/>
                    <a:pt x="273" y="279"/>
                  </a:cubicBezTo>
                  <a:cubicBezTo>
                    <a:pt x="274" y="273"/>
                    <a:pt x="279" y="266"/>
                    <a:pt x="283" y="269"/>
                  </a:cubicBezTo>
                  <a:cubicBezTo>
                    <a:pt x="286" y="272"/>
                    <a:pt x="280" y="273"/>
                    <a:pt x="278" y="285"/>
                  </a:cubicBezTo>
                  <a:cubicBezTo>
                    <a:pt x="276" y="296"/>
                    <a:pt x="272" y="290"/>
                    <a:pt x="271" y="293"/>
                  </a:cubicBezTo>
                  <a:cubicBezTo>
                    <a:pt x="270" y="297"/>
                    <a:pt x="281" y="298"/>
                    <a:pt x="281" y="292"/>
                  </a:cubicBezTo>
                  <a:cubicBezTo>
                    <a:pt x="281" y="286"/>
                    <a:pt x="283" y="284"/>
                    <a:pt x="288" y="289"/>
                  </a:cubicBezTo>
                  <a:cubicBezTo>
                    <a:pt x="292" y="295"/>
                    <a:pt x="285" y="299"/>
                    <a:pt x="286" y="302"/>
                  </a:cubicBezTo>
                  <a:cubicBezTo>
                    <a:pt x="287" y="304"/>
                    <a:pt x="292" y="301"/>
                    <a:pt x="294" y="301"/>
                  </a:cubicBezTo>
                  <a:cubicBezTo>
                    <a:pt x="299" y="301"/>
                    <a:pt x="305" y="311"/>
                    <a:pt x="304" y="317"/>
                  </a:cubicBezTo>
                  <a:cubicBezTo>
                    <a:pt x="303" y="322"/>
                    <a:pt x="301" y="327"/>
                    <a:pt x="310" y="331"/>
                  </a:cubicBezTo>
                  <a:cubicBezTo>
                    <a:pt x="318" y="335"/>
                    <a:pt x="315" y="336"/>
                    <a:pt x="321" y="336"/>
                  </a:cubicBezTo>
                  <a:cubicBezTo>
                    <a:pt x="328" y="336"/>
                    <a:pt x="341" y="341"/>
                    <a:pt x="344" y="344"/>
                  </a:cubicBezTo>
                  <a:cubicBezTo>
                    <a:pt x="348" y="347"/>
                    <a:pt x="357" y="342"/>
                    <a:pt x="358" y="336"/>
                  </a:cubicBezTo>
                  <a:cubicBezTo>
                    <a:pt x="360" y="330"/>
                    <a:pt x="367" y="336"/>
                    <a:pt x="363" y="338"/>
                  </a:cubicBezTo>
                  <a:cubicBezTo>
                    <a:pt x="360" y="340"/>
                    <a:pt x="365" y="344"/>
                    <a:pt x="365" y="341"/>
                  </a:cubicBezTo>
                  <a:cubicBezTo>
                    <a:pt x="365" y="338"/>
                    <a:pt x="367" y="335"/>
                    <a:pt x="368" y="339"/>
                  </a:cubicBezTo>
                  <a:cubicBezTo>
                    <a:pt x="369" y="343"/>
                    <a:pt x="374" y="343"/>
                    <a:pt x="376" y="346"/>
                  </a:cubicBezTo>
                  <a:cubicBezTo>
                    <a:pt x="377" y="349"/>
                    <a:pt x="379" y="351"/>
                    <a:pt x="379" y="348"/>
                  </a:cubicBezTo>
                  <a:cubicBezTo>
                    <a:pt x="379" y="346"/>
                    <a:pt x="380" y="344"/>
                    <a:pt x="384" y="342"/>
                  </a:cubicBezTo>
                  <a:cubicBezTo>
                    <a:pt x="388" y="341"/>
                    <a:pt x="391" y="338"/>
                    <a:pt x="395" y="334"/>
                  </a:cubicBezTo>
                  <a:cubicBezTo>
                    <a:pt x="399" y="331"/>
                    <a:pt x="417" y="330"/>
                    <a:pt x="419" y="330"/>
                  </a:cubicBezTo>
                  <a:cubicBezTo>
                    <a:pt x="420" y="330"/>
                    <a:pt x="421" y="315"/>
                    <a:pt x="422" y="307"/>
                  </a:cubicBezTo>
                  <a:cubicBezTo>
                    <a:pt x="423" y="300"/>
                    <a:pt x="430" y="298"/>
                    <a:pt x="431" y="290"/>
                  </a:cubicBezTo>
                  <a:cubicBezTo>
                    <a:pt x="432" y="282"/>
                    <a:pt x="441" y="267"/>
                    <a:pt x="443" y="266"/>
                  </a:cubicBezTo>
                  <a:cubicBezTo>
                    <a:pt x="445" y="265"/>
                    <a:pt x="449" y="263"/>
                    <a:pt x="450" y="258"/>
                  </a:cubicBezTo>
                  <a:cubicBezTo>
                    <a:pt x="450" y="253"/>
                    <a:pt x="456" y="248"/>
                    <a:pt x="456" y="242"/>
                  </a:cubicBezTo>
                  <a:cubicBezTo>
                    <a:pt x="456" y="237"/>
                    <a:pt x="459" y="230"/>
                    <a:pt x="458" y="228"/>
                  </a:cubicBezTo>
                  <a:cubicBezTo>
                    <a:pt x="458" y="226"/>
                    <a:pt x="456" y="221"/>
                    <a:pt x="460" y="217"/>
                  </a:cubicBezTo>
                  <a:cubicBezTo>
                    <a:pt x="463" y="213"/>
                    <a:pt x="458" y="208"/>
                    <a:pt x="460" y="207"/>
                  </a:cubicBezTo>
                  <a:close/>
                  <a:moveTo>
                    <a:pt x="210" y="11"/>
                  </a:moveTo>
                  <a:cubicBezTo>
                    <a:pt x="209" y="8"/>
                    <a:pt x="191" y="11"/>
                    <a:pt x="195" y="14"/>
                  </a:cubicBezTo>
                  <a:cubicBezTo>
                    <a:pt x="198" y="16"/>
                    <a:pt x="210" y="14"/>
                    <a:pt x="210" y="11"/>
                  </a:cubicBezTo>
                  <a:close/>
                  <a:moveTo>
                    <a:pt x="266" y="307"/>
                  </a:moveTo>
                  <a:cubicBezTo>
                    <a:pt x="269" y="309"/>
                    <a:pt x="278" y="309"/>
                    <a:pt x="279" y="305"/>
                  </a:cubicBezTo>
                  <a:cubicBezTo>
                    <a:pt x="281" y="302"/>
                    <a:pt x="263" y="305"/>
                    <a:pt x="266" y="307"/>
                  </a:cubicBezTo>
                  <a:close/>
                  <a:moveTo>
                    <a:pt x="379" y="376"/>
                  </a:moveTo>
                  <a:cubicBezTo>
                    <a:pt x="372" y="377"/>
                    <a:pt x="362" y="370"/>
                    <a:pt x="360" y="371"/>
                  </a:cubicBezTo>
                  <a:cubicBezTo>
                    <a:pt x="357" y="372"/>
                    <a:pt x="368" y="389"/>
                    <a:pt x="365" y="393"/>
                  </a:cubicBezTo>
                  <a:cubicBezTo>
                    <a:pt x="361" y="398"/>
                    <a:pt x="375" y="410"/>
                    <a:pt x="380" y="411"/>
                  </a:cubicBezTo>
                  <a:cubicBezTo>
                    <a:pt x="385" y="412"/>
                    <a:pt x="383" y="406"/>
                    <a:pt x="386" y="406"/>
                  </a:cubicBezTo>
                  <a:cubicBezTo>
                    <a:pt x="389" y="407"/>
                    <a:pt x="388" y="403"/>
                    <a:pt x="389" y="401"/>
                  </a:cubicBezTo>
                  <a:cubicBezTo>
                    <a:pt x="389" y="398"/>
                    <a:pt x="392" y="403"/>
                    <a:pt x="395" y="402"/>
                  </a:cubicBezTo>
                  <a:cubicBezTo>
                    <a:pt x="398" y="400"/>
                    <a:pt x="394" y="390"/>
                    <a:pt x="398" y="390"/>
                  </a:cubicBezTo>
                  <a:cubicBezTo>
                    <a:pt x="402" y="390"/>
                    <a:pt x="399" y="377"/>
                    <a:pt x="398" y="372"/>
                  </a:cubicBezTo>
                  <a:cubicBezTo>
                    <a:pt x="397" y="368"/>
                    <a:pt x="386" y="376"/>
                    <a:pt x="379" y="37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5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560521" y="5125271"/>
              <a:ext cx="322209" cy="382860"/>
            </a:xfrm>
            <a:custGeom>
              <a:avLst/>
              <a:gdLst/>
              <a:ahLst/>
              <a:cxnLst>
                <a:cxn ang="0">
                  <a:pos x="87" y="81"/>
                </a:cxn>
                <a:cxn ang="0">
                  <a:pos x="78" y="84"/>
                </a:cxn>
                <a:cxn ang="0">
                  <a:pos x="67" y="79"/>
                </a:cxn>
                <a:cxn ang="0">
                  <a:pos x="61" y="89"/>
                </a:cxn>
                <a:cxn ang="0">
                  <a:pos x="52" y="105"/>
                </a:cxn>
                <a:cxn ang="0">
                  <a:pos x="21" y="125"/>
                </a:cxn>
                <a:cxn ang="0">
                  <a:pos x="7" y="139"/>
                </a:cxn>
                <a:cxn ang="0">
                  <a:pos x="4" y="151"/>
                </a:cxn>
                <a:cxn ang="0">
                  <a:pos x="14" y="156"/>
                </a:cxn>
                <a:cxn ang="0">
                  <a:pos x="22" y="159"/>
                </a:cxn>
                <a:cxn ang="0">
                  <a:pos x="43" y="154"/>
                </a:cxn>
                <a:cxn ang="0">
                  <a:pos x="50" y="141"/>
                </a:cxn>
                <a:cxn ang="0">
                  <a:pos x="56" y="129"/>
                </a:cxn>
                <a:cxn ang="0">
                  <a:pos x="69" y="122"/>
                </a:cxn>
                <a:cxn ang="0">
                  <a:pos x="72" y="116"/>
                </a:cxn>
                <a:cxn ang="0">
                  <a:pos x="80" y="105"/>
                </a:cxn>
                <a:cxn ang="0">
                  <a:pos x="89" y="90"/>
                </a:cxn>
                <a:cxn ang="0">
                  <a:pos x="87" y="81"/>
                </a:cxn>
                <a:cxn ang="0">
                  <a:pos x="15" y="167"/>
                </a:cxn>
                <a:cxn ang="0">
                  <a:pos x="19" y="162"/>
                </a:cxn>
                <a:cxn ang="0">
                  <a:pos x="15" y="167"/>
                </a:cxn>
                <a:cxn ang="0">
                  <a:pos x="128" y="41"/>
                </a:cxn>
                <a:cxn ang="0">
                  <a:pos x="117" y="40"/>
                </a:cxn>
                <a:cxn ang="0">
                  <a:pos x="110" y="33"/>
                </a:cxn>
                <a:cxn ang="0">
                  <a:pos x="105" y="24"/>
                </a:cxn>
                <a:cxn ang="0">
                  <a:pos x="105" y="30"/>
                </a:cxn>
                <a:cxn ang="0">
                  <a:pos x="100" y="28"/>
                </a:cxn>
                <a:cxn ang="0">
                  <a:pos x="96" y="20"/>
                </a:cxn>
                <a:cxn ang="0">
                  <a:pos x="92" y="10"/>
                </a:cxn>
                <a:cxn ang="0">
                  <a:pos x="78" y="0"/>
                </a:cxn>
                <a:cxn ang="0">
                  <a:pos x="81" y="12"/>
                </a:cxn>
                <a:cxn ang="0">
                  <a:pos x="89" y="20"/>
                </a:cxn>
                <a:cxn ang="0">
                  <a:pos x="96" y="29"/>
                </a:cxn>
                <a:cxn ang="0">
                  <a:pos x="94" y="46"/>
                </a:cxn>
                <a:cxn ang="0">
                  <a:pos x="85" y="56"/>
                </a:cxn>
                <a:cxn ang="0">
                  <a:pos x="100" y="69"/>
                </a:cxn>
                <a:cxn ang="0">
                  <a:pos x="97" y="87"/>
                </a:cxn>
                <a:cxn ang="0">
                  <a:pos x="107" y="89"/>
                </a:cxn>
                <a:cxn ang="0">
                  <a:pos x="119" y="71"/>
                </a:cxn>
                <a:cxn ang="0">
                  <a:pos x="123" y="60"/>
                </a:cxn>
                <a:cxn ang="0">
                  <a:pos x="130" y="57"/>
                </a:cxn>
                <a:cxn ang="0">
                  <a:pos x="135" y="50"/>
                </a:cxn>
                <a:cxn ang="0">
                  <a:pos x="139" y="40"/>
                </a:cxn>
                <a:cxn ang="0">
                  <a:pos x="128" y="41"/>
                </a:cxn>
              </a:cxnLst>
              <a:rect l="0" t="0" r="r" b="b"/>
              <a:pathLst>
                <a:path w="141" h="168">
                  <a:moveTo>
                    <a:pt x="87" y="81"/>
                  </a:moveTo>
                  <a:cubicBezTo>
                    <a:pt x="84" y="79"/>
                    <a:pt x="82" y="82"/>
                    <a:pt x="78" y="84"/>
                  </a:cubicBezTo>
                  <a:cubicBezTo>
                    <a:pt x="74" y="86"/>
                    <a:pt x="72" y="76"/>
                    <a:pt x="67" y="79"/>
                  </a:cubicBezTo>
                  <a:cubicBezTo>
                    <a:pt x="62" y="83"/>
                    <a:pt x="67" y="85"/>
                    <a:pt x="61" y="89"/>
                  </a:cubicBezTo>
                  <a:cubicBezTo>
                    <a:pt x="56" y="94"/>
                    <a:pt x="58" y="95"/>
                    <a:pt x="52" y="105"/>
                  </a:cubicBezTo>
                  <a:cubicBezTo>
                    <a:pt x="46" y="115"/>
                    <a:pt x="24" y="120"/>
                    <a:pt x="21" y="125"/>
                  </a:cubicBezTo>
                  <a:cubicBezTo>
                    <a:pt x="18" y="131"/>
                    <a:pt x="7" y="135"/>
                    <a:pt x="7" y="139"/>
                  </a:cubicBezTo>
                  <a:cubicBezTo>
                    <a:pt x="7" y="143"/>
                    <a:pt x="0" y="146"/>
                    <a:pt x="4" y="151"/>
                  </a:cubicBezTo>
                  <a:cubicBezTo>
                    <a:pt x="7" y="155"/>
                    <a:pt x="11" y="152"/>
                    <a:pt x="14" y="156"/>
                  </a:cubicBezTo>
                  <a:cubicBezTo>
                    <a:pt x="17" y="159"/>
                    <a:pt x="21" y="156"/>
                    <a:pt x="22" y="159"/>
                  </a:cubicBezTo>
                  <a:cubicBezTo>
                    <a:pt x="24" y="162"/>
                    <a:pt x="35" y="162"/>
                    <a:pt x="43" y="154"/>
                  </a:cubicBezTo>
                  <a:cubicBezTo>
                    <a:pt x="51" y="147"/>
                    <a:pt x="47" y="143"/>
                    <a:pt x="50" y="141"/>
                  </a:cubicBezTo>
                  <a:cubicBezTo>
                    <a:pt x="54" y="139"/>
                    <a:pt x="54" y="133"/>
                    <a:pt x="56" y="129"/>
                  </a:cubicBezTo>
                  <a:cubicBezTo>
                    <a:pt x="58" y="126"/>
                    <a:pt x="60" y="122"/>
                    <a:pt x="69" y="122"/>
                  </a:cubicBezTo>
                  <a:cubicBezTo>
                    <a:pt x="78" y="122"/>
                    <a:pt x="73" y="120"/>
                    <a:pt x="72" y="116"/>
                  </a:cubicBezTo>
                  <a:cubicBezTo>
                    <a:pt x="72" y="111"/>
                    <a:pt x="80" y="111"/>
                    <a:pt x="80" y="105"/>
                  </a:cubicBezTo>
                  <a:cubicBezTo>
                    <a:pt x="80" y="100"/>
                    <a:pt x="91" y="95"/>
                    <a:pt x="89" y="90"/>
                  </a:cubicBezTo>
                  <a:cubicBezTo>
                    <a:pt x="86" y="86"/>
                    <a:pt x="91" y="84"/>
                    <a:pt x="87" y="81"/>
                  </a:cubicBezTo>
                  <a:close/>
                  <a:moveTo>
                    <a:pt x="15" y="167"/>
                  </a:moveTo>
                  <a:cubicBezTo>
                    <a:pt x="17" y="168"/>
                    <a:pt x="22" y="166"/>
                    <a:pt x="19" y="162"/>
                  </a:cubicBezTo>
                  <a:cubicBezTo>
                    <a:pt x="16" y="158"/>
                    <a:pt x="11" y="166"/>
                    <a:pt x="15" y="167"/>
                  </a:cubicBezTo>
                  <a:close/>
                  <a:moveTo>
                    <a:pt x="128" y="41"/>
                  </a:moveTo>
                  <a:cubicBezTo>
                    <a:pt x="126" y="45"/>
                    <a:pt x="121" y="40"/>
                    <a:pt x="117" y="40"/>
                  </a:cubicBezTo>
                  <a:cubicBezTo>
                    <a:pt x="113" y="40"/>
                    <a:pt x="110" y="37"/>
                    <a:pt x="110" y="33"/>
                  </a:cubicBezTo>
                  <a:cubicBezTo>
                    <a:pt x="110" y="29"/>
                    <a:pt x="109" y="24"/>
                    <a:pt x="105" y="24"/>
                  </a:cubicBezTo>
                  <a:cubicBezTo>
                    <a:pt x="101" y="24"/>
                    <a:pt x="106" y="28"/>
                    <a:pt x="105" y="30"/>
                  </a:cubicBezTo>
                  <a:cubicBezTo>
                    <a:pt x="103" y="32"/>
                    <a:pt x="102" y="28"/>
                    <a:pt x="100" y="28"/>
                  </a:cubicBezTo>
                  <a:cubicBezTo>
                    <a:pt x="98" y="28"/>
                    <a:pt x="96" y="25"/>
                    <a:pt x="96" y="20"/>
                  </a:cubicBezTo>
                  <a:cubicBezTo>
                    <a:pt x="96" y="15"/>
                    <a:pt x="92" y="16"/>
                    <a:pt x="92" y="10"/>
                  </a:cubicBezTo>
                  <a:cubicBezTo>
                    <a:pt x="92" y="4"/>
                    <a:pt x="83" y="0"/>
                    <a:pt x="78" y="0"/>
                  </a:cubicBezTo>
                  <a:cubicBezTo>
                    <a:pt x="73" y="0"/>
                    <a:pt x="79" y="9"/>
                    <a:pt x="81" y="12"/>
                  </a:cubicBezTo>
                  <a:cubicBezTo>
                    <a:pt x="84" y="15"/>
                    <a:pt x="89" y="18"/>
                    <a:pt x="89" y="20"/>
                  </a:cubicBezTo>
                  <a:cubicBezTo>
                    <a:pt x="89" y="22"/>
                    <a:pt x="93" y="28"/>
                    <a:pt x="96" y="29"/>
                  </a:cubicBezTo>
                  <a:cubicBezTo>
                    <a:pt x="99" y="30"/>
                    <a:pt x="94" y="39"/>
                    <a:pt x="94" y="46"/>
                  </a:cubicBezTo>
                  <a:cubicBezTo>
                    <a:pt x="94" y="53"/>
                    <a:pt x="89" y="51"/>
                    <a:pt x="85" y="56"/>
                  </a:cubicBezTo>
                  <a:cubicBezTo>
                    <a:pt x="81" y="60"/>
                    <a:pt x="94" y="65"/>
                    <a:pt x="100" y="69"/>
                  </a:cubicBezTo>
                  <a:cubicBezTo>
                    <a:pt x="105" y="74"/>
                    <a:pt x="95" y="85"/>
                    <a:pt x="97" y="87"/>
                  </a:cubicBezTo>
                  <a:cubicBezTo>
                    <a:pt x="97" y="89"/>
                    <a:pt x="101" y="90"/>
                    <a:pt x="107" y="89"/>
                  </a:cubicBezTo>
                  <a:cubicBezTo>
                    <a:pt x="113" y="87"/>
                    <a:pt x="115" y="75"/>
                    <a:pt x="119" y="71"/>
                  </a:cubicBezTo>
                  <a:cubicBezTo>
                    <a:pt x="123" y="68"/>
                    <a:pt x="121" y="62"/>
                    <a:pt x="123" y="60"/>
                  </a:cubicBezTo>
                  <a:cubicBezTo>
                    <a:pt x="125" y="57"/>
                    <a:pt x="128" y="57"/>
                    <a:pt x="130" y="57"/>
                  </a:cubicBezTo>
                  <a:cubicBezTo>
                    <a:pt x="133" y="57"/>
                    <a:pt x="132" y="50"/>
                    <a:pt x="135" y="50"/>
                  </a:cubicBezTo>
                  <a:cubicBezTo>
                    <a:pt x="139" y="50"/>
                    <a:pt x="137" y="46"/>
                    <a:pt x="139" y="40"/>
                  </a:cubicBezTo>
                  <a:cubicBezTo>
                    <a:pt x="141" y="35"/>
                    <a:pt x="130" y="37"/>
                    <a:pt x="128" y="4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42927" y="4604050"/>
              <a:ext cx="70128" cy="64442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17" y="20"/>
                </a:cxn>
                <a:cxn ang="0">
                  <a:pos x="4" y="24"/>
                </a:cxn>
                <a:cxn ang="0">
                  <a:pos x="20" y="10"/>
                </a:cxn>
                <a:cxn ang="0">
                  <a:pos x="31" y="4"/>
                </a:cxn>
                <a:cxn ang="0">
                  <a:pos x="20" y="10"/>
                </a:cxn>
              </a:cxnLst>
              <a:rect l="0" t="0" r="r" b="b"/>
              <a:pathLst>
                <a:path w="31" h="28">
                  <a:moveTo>
                    <a:pt x="4" y="24"/>
                  </a:moveTo>
                  <a:cubicBezTo>
                    <a:pt x="8" y="28"/>
                    <a:pt x="17" y="27"/>
                    <a:pt x="17" y="20"/>
                  </a:cubicBezTo>
                  <a:cubicBezTo>
                    <a:pt x="17" y="13"/>
                    <a:pt x="0" y="20"/>
                    <a:pt x="4" y="24"/>
                  </a:cubicBezTo>
                  <a:close/>
                  <a:moveTo>
                    <a:pt x="20" y="10"/>
                  </a:moveTo>
                  <a:cubicBezTo>
                    <a:pt x="22" y="11"/>
                    <a:pt x="31" y="8"/>
                    <a:pt x="31" y="4"/>
                  </a:cubicBezTo>
                  <a:cubicBezTo>
                    <a:pt x="31" y="0"/>
                    <a:pt x="15" y="9"/>
                    <a:pt x="20" y="1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49268" y="2996797"/>
              <a:ext cx="369593" cy="233128"/>
            </a:xfrm>
            <a:custGeom>
              <a:avLst/>
              <a:gdLst/>
              <a:ahLst/>
              <a:cxnLst>
                <a:cxn ang="0">
                  <a:pos x="161" y="64"/>
                </a:cxn>
                <a:cxn ang="0">
                  <a:pos x="151" y="61"/>
                </a:cxn>
                <a:cxn ang="0">
                  <a:pos x="139" y="53"/>
                </a:cxn>
                <a:cxn ang="0">
                  <a:pos x="126" y="45"/>
                </a:cxn>
                <a:cxn ang="0">
                  <a:pos x="115" y="37"/>
                </a:cxn>
                <a:cxn ang="0">
                  <a:pos x="110" y="28"/>
                </a:cxn>
                <a:cxn ang="0">
                  <a:pos x="105" y="20"/>
                </a:cxn>
                <a:cxn ang="0">
                  <a:pos x="88" y="18"/>
                </a:cxn>
                <a:cxn ang="0">
                  <a:pos x="84" y="6"/>
                </a:cxn>
                <a:cxn ang="0">
                  <a:pos x="76" y="3"/>
                </a:cxn>
                <a:cxn ang="0">
                  <a:pos x="68" y="1"/>
                </a:cxn>
                <a:cxn ang="0">
                  <a:pos x="63" y="4"/>
                </a:cxn>
                <a:cxn ang="0">
                  <a:pos x="59" y="8"/>
                </a:cxn>
                <a:cxn ang="0">
                  <a:pos x="51" y="14"/>
                </a:cxn>
                <a:cxn ang="0">
                  <a:pos x="47" y="19"/>
                </a:cxn>
                <a:cxn ang="0">
                  <a:pos x="39" y="17"/>
                </a:cxn>
                <a:cxn ang="0">
                  <a:pos x="31" y="15"/>
                </a:cxn>
                <a:cxn ang="0">
                  <a:pos x="17" y="5"/>
                </a:cxn>
                <a:cxn ang="0">
                  <a:pos x="6" y="11"/>
                </a:cxn>
                <a:cxn ang="0">
                  <a:pos x="11" y="9"/>
                </a:cxn>
                <a:cxn ang="0">
                  <a:pos x="20" y="19"/>
                </a:cxn>
                <a:cxn ang="0">
                  <a:pos x="25" y="26"/>
                </a:cxn>
                <a:cxn ang="0">
                  <a:pos x="14" y="28"/>
                </a:cxn>
                <a:cxn ang="0">
                  <a:pos x="3" y="28"/>
                </a:cxn>
                <a:cxn ang="0">
                  <a:pos x="6" y="38"/>
                </a:cxn>
                <a:cxn ang="0">
                  <a:pos x="6" y="45"/>
                </a:cxn>
                <a:cxn ang="0">
                  <a:pos x="13" y="47"/>
                </a:cxn>
                <a:cxn ang="0">
                  <a:pos x="15" y="56"/>
                </a:cxn>
                <a:cxn ang="0">
                  <a:pos x="15" y="71"/>
                </a:cxn>
                <a:cxn ang="0">
                  <a:pos x="24" y="70"/>
                </a:cxn>
                <a:cxn ang="0">
                  <a:pos x="34" y="63"/>
                </a:cxn>
                <a:cxn ang="0">
                  <a:pos x="42" y="62"/>
                </a:cxn>
                <a:cxn ang="0">
                  <a:pos x="55" y="62"/>
                </a:cxn>
                <a:cxn ang="0">
                  <a:pos x="64" y="66"/>
                </a:cxn>
                <a:cxn ang="0">
                  <a:pos x="69" y="68"/>
                </a:cxn>
                <a:cxn ang="0">
                  <a:pos x="79" y="71"/>
                </a:cxn>
                <a:cxn ang="0">
                  <a:pos x="84" y="75"/>
                </a:cxn>
                <a:cxn ang="0">
                  <a:pos x="91" y="82"/>
                </a:cxn>
                <a:cxn ang="0">
                  <a:pos x="99" y="83"/>
                </a:cxn>
                <a:cxn ang="0">
                  <a:pos x="101" y="97"/>
                </a:cxn>
                <a:cxn ang="0">
                  <a:pos x="104" y="96"/>
                </a:cxn>
                <a:cxn ang="0">
                  <a:pos x="112" y="99"/>
                </a:cxn>
                <a:cxn ang="0">
                  <a:pos x="122" y="95"/>
                </a:cxn>
                <a:cxn ang="0">
                  <a:pos x="138" y="86"/>
                </a:cxn>
                <a:cxn ang="0">
                  <a:pos x="144" y="75"/>
                </a:cxn>
                <a:cxn ang="0">
                  <a:pos x="153" y="69"/>
                </a:cxn>
                <a:cxn ang="0">
                  <a:pos x="162" y="71"/>
                </a:cxn>
                <a:cxn ang="0">
                  <a:pos x="161" y="64"/>
                </a:cxn>
              </a:cxnLst>
              <a:rect l="0" t="0" r="r" b="b"/>
              <a:pathLst>
                <a:path w="162" h="102">
                  <a:moveTo>
                    <a:pt x="161" y="64"/>
                  </a:moveTo>
                  <a:cubicBezTo>
                    <a:pt x="161" y="64"/>
                    <a:pt x="153" y="60"/>
                    <a:pt x="151" y="61"/>
                  </a:cubicBezTo>
                  <a:cubicBezTo>
                    <a:pt x="148" y="61"/>
                    <a:pt x="144" y="55"/>
                    <a:pt x="139" y="53"/>
                  </a:cubicBezTo>
                  <a:cubicBezTo>
                    <a:pt x="134" y="51"/>
                    <a:pt x="128" y="48"/>
                    <a:pt x="126" y="45"/>
                  </a:cubicBezTo>
                  <a:cubicBezTo>
                    <a:pt x="124" y="42"/>
                    <a:pt x="116" y="39"/>
                    <a:pt x="115" y="37"/>
                  </a:cubicBezTo>
                  <a:cubicBezTo>
                    <a:pt x="114" y="35"/>
                    <a:pt x="112" y="31"/>
                    <a:pt x="110" y="28"/>
                  </a:cubicBezTo>
                  <a:cubicBezTo>
                    <a:pt x="107" y="25"/>
                    <a:pt x="107" y="21"/>
                    <a:pt x="105" y="20"/>
                  </a:cubicBezTo>
                  <a:cubicBezTo>
                    <a:pt x="103" y="20"/>
                    <a:pt x="88" y="20"/>
                    <a:pt x="88" y="18"/>
                  </a:cubicBezTo>
                  <a:cubicBezTo>
                    <a:pt x="88" y="16"/>
                    <a:pt x="87" y="7"/>
                    <a:pt x="84" y="6"/>
                  </a:cubicBezTo>
                  <a:cubicBezTo>
                    <a:pt x="81" y="6"/>
                    <a:pt x="77" y="5"/>
                    <a:pt x="76" y="3"/>
                  </a:cubicBezTo>
                  <a:cubicBezTo>
                    <a:pt x="74" y="2"/>
                    <a:pt x="69" y="0"/>
                    <a:pt x="68" y="1"/>
                  </a:cubicBezTo>
                  <a:cubicBezTo>
                    <a:pt x="67" y="3"/>
                    <a:pt x="64" y="4"/>
                    <a:pt x="63" y="4"/>
                  </a:cubicBezTo>
                  <a:cubicBezTo>
                    <a:pt x="62" y="4"/>
                    <a:pt x="62" y="8"/>
                    <a:pt x="59" y="8"/>
                  </a:cubicBezTo>
                  <a:cubicBezTo>
                    <a:pt x="56" y="8"/>
                    <a:pt x="51" y="12"/>
                    <a:pt x="51" y="14"/>
                  </a:cubicBezTo>
                  <a:cubicBezTo>
                    <a:pt x="51" y="16"/>
                    <a:pt x="51" y="20"/>
                    <a:pt x="47" y="19"/>
                  </a:cubicBezTo>
                  <a:cubicBezTo>
                    <a:pt x="45" y="19"/>
                    <a:pt x="42" y="19"/>
                    <a:pt x="39" y="17"/>
                  </a:cubicBezTo>
                  <a:cubicBezTo>
                    <a:pt x="38" y="18"/>
                    <a:pt x="35" y="20"/>
                    <a:pt x="31" y="15"/>
                  </a:cubicBezTo>
                  <a:cubicBezTo>
                    <a:pt x="27" y="10"/>
                    <a:pt x="21" y="5"/>
                    <a:pt x="17" y="5"/>
                  </a:cubicBezTo>
                  <a:cubicBezTo>
                    <a:pt x="14" y="5"/>
                    <a:pt x="3" y="5"/>
                    <a:pt x="6" y="11"/>
                  </a:cubicBezTo>
                  <a:cubicBezTo>
                    <a:pt x="7" y="10"/>
                    <a:pt x="8" y="9"/>
                    <a:pt x="11" y="9"/>
                  </a:cubicBezTo>
                  <a:cubicBezTo>
                    <a:pt x="19" y="10"/>
                    <a:pt x="15" y="19"/>
                    <a:pt x="20" y="19"/>
                  </a:cubicBezTo>
                  <a:cubicBezTo>
                    <a:pt x="24" y="20"/>
                    <a:pt x="29" y="26"/>
                    <a:pt x="25" y="26"/>
                  </a:cubicBezTo>
                  <a:cubicBezTo>
                    <a:pt x="21" y="26"/>
                    <a:pt x="18" y="30"/>
                    <a:pt x="14" y="28"/>
                  </a:cubicBezTo>
                  <a:cubicBezTo>
                    <a:pt x="10" y="27"/>
                    <a:pt x="5" y="24"/>
                    <a:pt x="3" y="28"/>
                  </a:cubicBezTo>
                  <a:cubicBezTo>
                    <a:pt x="2" y="33"/>
                    <a:pt x="0" y="38"/>
                    <a:pt x="6" y="38"/>
                  </a:cubicBezTo>
                  <a:cubicBezTo>
                    <a:pt x="11" y="37"/>
                    <a:pt x="10" y="41"/>
                    <a:pt x="6" y="45"/>
                  </a:cubicBezTo>
                  <a:cubicBezTo>
                    <a:pt x="3" y="48"/>
                    <a:pt x="12" y="44"/>
                    <a:pt x="13" y="47"/>
                  </a:cubicBezTo>
                  <a:cubicBezTo>
                    <a:pt x="13" y="51"/>
                    <a:pt x="16" y="51"/>
                    <a:pt x="15" y="56"/>
                  </a:cubicBezTo>
                  <a:cubicBezTo>
                    <a:pt x="14" y="60"/>
                    <a:pt x="15" y="66"/>
                    <a:pt x="15" y="71"/>
                  </a:cubicBezTo>
                  <a:cubicBezTo>
                    <a:pt x="19" y="71"/>
                    <a:pt x="23" y="71"/>
                    <a:pt x="24" y="70"/>
                  </a:cubicBezTo>
                  <a:cubicBezTo>
                    <a:pt x="26" y="67"/>
                    <a:pt x="31" y="63"/>
                    <a:pt x="34" y="63"/>
                  </a:cubicBezTo>
                  <a:cubicBezTo>
                    <a:pt x="37" y="63"/>
                    <a:pt x="41" y="64"/>
                    <a:pt x="42" y="62"/>
                  </a:cubicBezTo>
                  <a:cubicBezTo>
                    <a:pt x="44" y="59"/>
                    <a:pt x="54" y="60"/>
                    <a:pt x="55" y="62"/>
                  </a:cubicBezTo>
                  <a:cubicBezTo>
                    <a:pt x="57" y="64"/>
                    <a:pt x="62" y="66"/>
                    <a:pt x="64" y="66"/>
                  </a:cubicBezTo>
                  <a:cubicBezTo>
                    <a:pt x="65" y="66"/>
                    <a:pt x="66" y="69"/>
                    <a:pt x="69" y="68"/>
                  </a:cubicBezTo>
                  <a:cubicBezTo>
                    <a:pt x="72" y="68"/>
                    <a:pt x="79" y="69"/>
                    <a:pt x="79" y="71"/>
                  </a:cubicBezTo>
                  <a:cubicBezTo>
                    <a:pt x="79" y="73"/>
                    <a:pt x="81" y="75"/>
                    <a:pt x="84" y="75"/>
                  </a:cubicBezTo>
                  <a:cubicBezTo>
                    <a:pt x="86" y="75"/>
                    <a:pt x="89" y="82"/>
                    <a:pt x="91" y="82"/>
                  </a:cubicBezTo>
                  <a:cubicBezTo>
                    <a:pt x="94" y="81"/>
                    <a:pt x="99" y="81"/>
                    <a:pt x="99" y="83"/>
                  </a:cubicBezTo>
                  <a:cubicBezTo>
                    <a:pt x="99" y="84"/>
                    <a:pt x="100" y="92"/>
                    <a:pt x="101" y="97"/>
                  </a:cubicBezTo>
                  <a:cubicBezTo>
                    <a:pt x="102" y="96"/>
                    <a:pt x="103" y="96"/>
                    <a:pt x="104" y="96"/>
                  </a:cubicBezTo>
                  <a:cubicBezTo>
                    <a:pt x="105" y="97"/>
                    <a:pt x="111" y="96"/>
                    <a:pt x="112" y="99"/>
                  </a:cubicBezTo>
                  <a:cubicBezTo>
                    <a:pt x="113" y="102"/>
                    <a:pt x="122" y="100"/>
                    <a:pt x="122" y="95"/>
                  </a:cubicBezTo>
                  <a:cubicBezTo>
                    <a:pt x="121" y="90"/>
                    <a:pt x="136" y="90"/>
                    <a:pt x="138" y="86"/>
                  </a:cubicBezTo>
                  <a:cubicBezTo>
                    <a:pt x="139" y="81"/>
                    <a:pt x="141" y="73"/>
                    <a:pt x="144" y="75"/>
                  </a:cubicBezTo>
                  <a:cubicBezTo>
                    <a:pt x="148" y="76"/>
                    <a:pt x="150" y="69"/>
                    <a:pt x="153" y="69"/>
                  </a:cubicBezTo>
                  <a:cubicBezTo>
                    <a:pt x="156" y="70"/>
                    <a:pt x="158" y="72"/>
                    <a:pt x="162" y="71"/>
                  </a:cubicBezTo>
                  <a:lnTo>
                    <a:pt x="161" y="6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25617" y="3080192"/>
              <a:ext cx="507953" cy="430244"/>
            </a:xfrm>
            <a:custGeom>
              <a:avLst/>
              <a:gdLst/>
              <a:ahLst/>
              <a:cxnLst>
                <a:cxn ang="0">
                  <a:pos x="217" y="162"/>
                </a:cxn>
                <a:cxn ang="0">
                  <a:pos x="212" y="150"/>
                </a:cxn>
                <a:cxn ang="0">
                  <a:pos x="200" y="140"/>
                </a:cxn>
                <a:cxn ang="0">
                  <a:pos x="192" y="130"/>
                </a:cxn>
                <a:cxn ang="0">
                  <a:pos x="204" y="114"/>
                </a:cxn>
                <a:cxn ang="0">
                  <a:pos x="193" y="108"/>
                </a:cxn>
                <a:cxn ang="0">
                  <a:pos x="191" y="95"/>
                </a:cxn>
                <a:cxn ang="0">
                  <a:pos x="191" y="83"/>
                </a:cxn>
                <a:cxn ang="0">
                  <a:pos x="192" y="74"/>
                </a:cxn>
                <a:cxn ang="0">
                  <a:pos x="197" y="65"/>
                </a:cxn>
                <a:cxn ang="0">
                  <a:pos x="199" y="60"/>
                </a:cxn>
                <a:cxn ang="0">
                  <a:pos x="197" y="46"/>
                </a:cxn>
                <a:cxn ang="0">
                  <a:pos x="189" y="45"/>
                </a:cxn>
                <a:cxn ang="0">
                  <a:pos x="182" y="38"/>
                </a:cxn>
                <a:cxn ang="0">
                  <a:pos x="177" y="34"/>
                </a:cxn>
                <a:cxn ang="0">
                  <a:pos x="167" y="31"/>
                </a:cxn>
                <a:cxn ang="0">
                  <a:pos x="162" y="29"/>
                </a:cxn>
                <a:cxn ang="0">
                  <a:pos x="153" y="25"/>
                </a:cxn>
                <a:cxn ang="0">
                  <a:pos x="140" y="25"/>
                </a:cxn>
                <a:cxn ang="0">
                  <a:pos x="132" y="26"/>
                </a:cxn>
                <a:cxn ang="0">
                  <a:pos x="122" y="33"/>
                </a:cxn>
                <a:cxn ang="0">
                  <a:pos x="113" y="34"/>
                </a:cxn>
                <a:cxn ang="0">
                  <a:pos x="113" y="40"/>
                </a:cxn>
                <a:cxn ang="0">
                  <a:pos x="88" y="46"/>
                </a:cxn>
                <a:cxn ang="0">
                  <a:pos x="68" y="33"/>
                </a:cxn>
                <a:cxn ang="0">
                  <a:pos x="54" y="20"/>
                </a:cxn>
                <a:cxn ang="0">
                  <a:pos x="46" y="14"/>
                </a:cxn>
                <a:cxn ang="0">
                  <a:pos x="44" y="4"/>
                </a:cxn>
                <a:cxn ang="0">
                  <a:pos x="21" y="14"/>
                </a:cxn>
                <a:cxn ang="0">
                  <a:pos x="13" y="9"/>
                </a:cxn>
                <a:cxn ang="0">
                  <a:pos x="7" y="1"/>
                </a:cxn>
                <a:cxn ang="0">
                  <a:pos x="3" y="6"/>
                </a:cxn>
                <a:cxn ang="0">
                  <a:pos x="3" y="16"/>
                </a:cxn>
                <a:cxn ang="0">
                  <a:pos x="3" y="28"/>
                </a:cxn>
                <a:cxn ang="0">
                  <a:pos x="9" y="37"/>
                </a:cxn>
                <a:cxn ang="0">
                  <a:pos x="13" y="46"/>
                </a:cxn>
                <a:cxn ang="0">
                  <a:pos x="19" y="52"/>
                </a:cxn>
                <a:cxn ang="0">
                  <a:pos x="23" y="56"/>
                </a:cxn>
                <a:cxn ang="0">
                  <a:pos x="22" y="63"/>
                </a:cxn>
                <a:cxn ang="0">
                  <a:pos x="17" y="72"/>
                </a:cxn>
                <a:cxn ang="0">
                  <a:pos x="19" y="82"/>
                </a:cxn>
                <a:cxn ang="0">
                  <a:pos x="24" y="88"/>
                </a:cxn>
                <a:cxn ang="0">
                  <a:pos x="37" y="97"/>
                </a:cxn>
                <a:cxn ang="0">
                  <a:pos x="42" y="103"/>
                </a:cxn>
                <a:cxn ang="0">
                  <a:pos x="41" y="111"/>
                </a:cxn>
                <a:cxn ang="0">
                  <a:pos x="45" y="119"/>
                </a:cxn>
                <a:cxn ang="0">
                  <a:pos x="51" y="127"/>
                </a:cxn>
                <a:cxn ang="0">
                  <a:pos x="54" y="127"/>
                </a:cxn>
                <a:cxn ang="0">
                  <a:pos x="59" y="126"/>
                </a:cxn>
                <a:cxn ang="0">
                  <a:pos x="67" y="125"/>
                </a:cxn>
                <a:cxn ang="0">
                  <a:pos x="79" y="143"/>
                </a:cxn>
                <a:cxn ang="0">
                  <a:pos x="85" y="153"/>
                </a:cxn>
                <a:cxn ang="0">
                  <a:pos x="99" y="160"/>
                </a:cxn>
                <a:cxn ang="0">
                  <a:pos x="125" y="170"/>
                </a:cxn>
                <a:cxn ang="0">
                  <a:pos x="143" y="165"/>
                </a:cxn>
                <a:cxn ang="0">
                  <a:pos x="151" y="180"/>
                </a:cxn>
                <a:cxn ang="0">
                  <a:pos x="191" y="187"/>
                </a:cxn>
                <a:cxn ang="0">
                  <a:pos x="202" y="188"/>
                </a:cxn>
                <a:cxn ang="0">
                  <a:pos x="202" y="185"/>
                </a:cxn>
                <a:cxn ang="0">
                  <a:pos x="209" y="174"/>
                </a:cxn>
                <a:cxn ang="0">
                  <a:pos x="220" y="171"/>
                </a:cxn>
                <a:cxn ang="0">
                  <a:pos x="217" y="162"/>
                </a:cxn>
              </a:cxnLst>
              <a:rect l="0" t="0" r="r" b="b"/>
              <a:pathLst>
                <a:path w="223" h="188">
                  <a:moveTo>
                    <a:pt x="217" y="162"/>
                  </a:moveTo>
                  <a:cubicBezTo>
                    <a:pt x="214" y="161"/>
                    <a:pt x="217" y="152"/>
                    <a:pt x="212" y="150"/>
                  </a:cubicBezTo>
                  <a:cubicBezTo>
                    <a:pt x="206" y="148"/>
                    <a:pt x="201" y="144"/>
                    <a:pt x="200" y="140"/>
                  </a:cubicBezTo>
                  <a:cubicBezTo>
                    <a:pt x="199" y="136"/>
                    <a:pt x="192" y="133"/>
                    <a:pt x="192" y="130"/>
                  </a:cubicBezTo>
                  <a:cubicBezTo>
                    <a:pt x="193" y="128"/>
                    <a:pt x="206" y="119"/>
                    <a:pt x="204" y="114"/>
                  </a:cubicBezTo>
                  <a:cubicBezTo>
                    <a:pt x="202" y="109"/>
                    <a:pt x="194" y="110"/>
                    <a:pt x="193" y="108"/>
                  </a:cubicBezTo>
                  <a:cubicBezTo>
                    <a:pt x="192" y="107"/>
                    <a:pt x="193" y="100"/>
                    <a:pt x="191" y="95"/>
                  </a:cubicBezTo>
                  <a:cubicBezTo>
                    <a:pt x="189" y="91"/>
                    <a:pt x="193" y="86"/>
                    <a:pt x="191" y="83"/>
                  </a:cubicBezTo>
                  <a:cubicBezTo>
                    <a:pt x="189" y="81"/>
                    <a:pt x="192" y="75"/>
                    <a:pt x="192" y="74"/>
                  </a:cubicBezTo>
                  <a:cubicBezTo>
                    <a:pt x="193" y="72"/>
                    <a:pt x="197" y="69"/>
                    <a:pt x="197" y="65"/>
                  </a:cubicBezTo>
                  <a:cubicBezTo>
                    <a:pt x="197" y="62"/>
                    <a:pt x="198" y="60"/>
                    <a:pt x="199" y="60"/>
                  </a:cubicBezTo>
                  <a:cubicBezTo>
                    <a:pt x="198" y="55"/>
                    <a:pt x="197" y="47"/>
                    <a:pt x="197" y="46"/>
                  </a:cubicBezTo>
                  <a:cubicBezTo>
                    <a:pt x="197" y="44"/>
                    <a:pt x="192" y="44"/>
                    <a:pt x="189" y="45"/>
                  </a:cubicBezTo>
                  <a:cubicBezTo>
                    <a:pt x="187" y="45"/>
                    <a:pt x="184" y="38"/>
                    <a:pt x="182" y="38"/>
                  </a:cubicBezTo>
                  <a:cubicBezTo>
                    <a:pt x="179" y="38"/>
                    <a:pt x="177" y="36"/>
                    <a:pt x="177" y="34"/>
                  </a:cubicBezTo>
                  <a:cubicBezTo>
                    <a:pt x="177" y="32"/>
                    <a:pt x="170" y="31"/>
                    <a:pt x="167" y="31"/>
                  </a:cubicBezTo>
                  <a:cubicBezTo>
                    <a:pt x="164" y="32"/>
                    <a:pt x="163" y="29"/>
                    <a:pt x="162" y="29"/>
                  </a:cubicBezTo>
                  <a:cubicBezTo>
                    <a:pt x="160" y="29"/>
                    <a:pt x="155" y="27"/>
                    <a:pt x="153" y="25"/>
                  </a:cubicBezTo>
                  <a:cubicBezTo>
                    <a:pt x="152" y="23"/>
                    <a:pt x="142" y="22"/>
                    <a:pt x="140" y="25"/>
                  </a:cubicBezTo>
                  <a:cubicBezTo>
                    <a:pt x="139" y="27"/>
                    <a:pt x="135" y="26"/>
                    <a:pt x="132" y="26"/>
                  </a:cubicBezTo>
                  <a:cubicBezTo>
                    <a:pt x="129" y="26"/>
                    <a:pt x="124" y="30"/>
                    <a:pt x="122" y="33"/>
                  </a:cubicBezTo>
                  <a:cubicBezTo>
                    <a:pt x="121" y="34"/>
                    <a:pt x="117" y="34"/>
                    <a:pt x="113" y="34"/>
                  </a:cubicBezTo>
                  <a:cubicBezTo>
                    <a:pt x="113" y="37"/>
                    <a:pt x="113" y="39"/>
                    <a:pt x="113" y="40"/>
                  </a:cubicBezTo>
                  <a:cubicBezTo>
                    <a:pt x="111" y="43"/>
                    <a:pt x="98" y="45"/>
                    <a:pt x="88" y="46"/>
                  </a:cubicBezTo>
                  <a:cubicBezTo>
                    <a:pt x="79" y="46"/>
                    <a:pt x="78" y="33"/>
                    <a:pt x="68" y="33"/>
                  </a:cubicBezTo>
                  <a:cubicBezTo>
                    <a:pt x="60" y="33"/>
                    <a:pt x="54" y="26"/>
                    <a:pt x="54" y="20"/>
                  </a:cubicBezTo>
                  <a:cubicBezTo>
                    <a:pt x="50" y="18"/>
                    <a:pt x="45" y="15"/>
                    <a:pt x="46" y="14"/>
                  </a:cubicBezTo>
                  <a:cubicBezTo>
                    <a:pt x="47" y="12"/>
                    <a:pt x="49" y="1"/>
                    <a:pt x="44" y="4"/>
                  </a:cubicBezTo>
                  <a:cubicBezTo>
                    <a:pt x="38" y="6"/>
                    <a:pt x="31" y="15"/>
                    <a:pt x="21" y="14"/>
                  </a:cubicBezTo>
                  <a:cubicBezTo>
                    <a:pt x="11" y="12"/>
                    <a:pt x="18" y="11"/>
                    <a:pt x="13" y="9"/>
                  </a:cubicBezTo>
                  <a:cubicBezTo>
                    <a:pt x="9" y="7"/>
                    <a:pt x="12" y="2"/>
                    <a:pt x="7" y="1"/>
                  </a:cubicBezTo>
                  <a:cubicBezTo>
                    <a:pt x="2" y="0"/>
                    <a:pt x="5" y="6"/>
                    <a:pt x="3" y="6"/>
                  </a:cubicBezTo>
                  <a:cubicBezTo>
                    <a:pt x="0" y="6"/>
                    <a:pt x="2" y="14"/>
                    <a:pt x="3" y="16"/>
                  </a:cubicBezTo>
                  <a:cubicBezTo>
                    <a:pt x="4" y="18"/>
                    <a:pt x="1" y="27"/>
                    <a:pt x="3" y="28"/>
                  </a:cubicBezTo>
                  <a:cubicBezTo>
                    <a:pt x="5" y="28"/>
                    <a:pt x="9" y="35"/>
                    <a:pt x="9" y="37"/>
                  </a:cubicBezTo>
                  <a:cubicBezTo>
                    <a:pt x="8" y="38"/>
                    <a:pt x="13" y="43"/>
                    <a:pt x="13" y="46"/>
                  </a:cubicBezTo>
                  <a:cubicBezTo>
                    <a:pt x="13" y="49"/>
                    <a:pt x="17" y="52"/>
                    <a:pt x="19" y="52"/>
                  </a:cubicBezTo>
                  <a:cubicBezTo>
                    <a:pt x="21" y="52"/>
                    <a:pt x="24" y="54"/>
                    <a:pt x="23" y="56"/>
                  </a:cubicBezTo>
                  <a:cubicBezTo>
                    <a:pt x="22" y="59"/>
                    <a:pt x="25" y="63"/>
                    <a:pt x="22" y="63"/>
                  </a:cubicBezTo>
                  <a:cubicBezTo>
                    <a:pt x="19" y="63"/>
                    <a:pt x="20" y="71"/>
                    <a:pt x="17" y="72"/>
                  </a:cubicBezTo>
                  <a:cubicBezTo>
                    <a:pt x="15" y="73"/>
                    <a:pt x="17" y="81"/>
                    <a:pt x="19" y="82"/>
                  </a:cubicBezTo>
                  <a:cubicBezTo>
                    <a:pt x="21" y="83"/>
                    <a:pt x="25" y="85"/>
                    <a:pt x="24" y="88"/>
                  </a:cubicBezTo>
                  <a:cubicBezTo>
                    <a:pt x="24" y="91"/>
                    <a:pt x="34" y="96"/>
                    <a:pt x="37" y="97"/>
                  </a:cubicBezTo>
                  <a:cubicBezTo>
                    <a:pt x="40" y="97"/>
                    <a:pt x="40" y="102"/>
                    <a:pt x="42" y="103"/>
                  </a:cubicBezTo>
                  <a:cubicBezTo>
                    <a:pt x="44" y="105"/>
                    <a:pt x="41" y="109"/>
                    <a:pt x="41" y="111"/>
                  </a:cubicBezTo>
                  <a:cubicBezTo>
                    <a:pt x="42" y="113"/>
                    <a:pt x="46" y="115"/>
                    <a:pt x="45" y="119"/>
                  </a:cubicBezTo>
                  <a:cubicBezTo>
                    <a:pt x="45" y="121"/>
                    <a:pt x="48" y="124"/>
                    <a:pt x="51" y="127"/>
                  </a:cubicBezTo>
                  <a:cubicBezTo>
                    <a:pt x="52" y="127"/>
                    <a:pt x="53" y="127"/>
                    <a:pt x="54" y="127"/>
                  </a:cubicBezTo>
                  <a:cubicBezTo>
                    <a:pt x="57" y="127"/>
                    <a:pt x="57" y="124"/>
                    <a:pt x="59" y="126"/>
                  </a:cubicBezTo>
                  <a:cubicBezTo>
                    <a:pt x="62" y="128"/>
                    <a:pt x="65" y="126"/>
                    <a:pt x="67" y="125"/>
                  </a:cubicBezTo>
                  <a:cubicBezTo>
                    <a:pt x="70" y="125"/>
                    <a:pt x="76" y="137"/>
                    <a:pt x="79" y="143"/>
                  </a:cubicBezTo>
                  <a:cubicBezTo>
                    <a:pt x="82" y="149"/>
                    <a:pt x="81" y="151"/>
                    <a:pt x="85" y="153"/>
                  </a:cubicBezTo>
                  <a:cubicBezTo>
                    <a:pt x="89" y="156"/>
                    <a:pt x="93" y="155"/>
                    <a:pt x="99" y="160"/>
                  </a:cubicBezTo>
                  <a:cubicBezTo>
                    <a:pt x="104" y="166"/>
                    <a:pt x="119" y="170"/>
                    <a:pt x="125" y="170"/>
                  </a:cubicBezTo>
                  <a:cubicBezTo>
                    <a:pt x="131" y="170"/>
                    <a:pt x="135" y="164"/>
                    <a:pt x="143" y="165"/>
                  </a:cubicBezTo>
                  <a:cubicBezTo>
                    <a:pt x="150" y="167"/>
                    <a:pt x="149" y="176"/>
                    <a:pt x="151" y="180"/>
                  </a:cubicBezTo>
                  <a:cubicBezTo>
                    <a:pt x="154" y="183"/>
                    <a:pt x="185" y="186"/>
                    <a:pt x="191" y="187"/>
                  </a:cubicBezTo>
                  <a:cubicBezTo>
                    <a:pt x="193" y="188"/>
                    <a:pt x="197" y="188"/>
                    <a:pt x="202" y="188"/>
                  </a:cubicBezTo>
                  <a:cubicBezTo>
                    <a:pt x="202" y="187"/>
                    <a:pt x="202" y="186"/>
                    <a:pt x="202" y="185"/>
                  </a:cubicBezTo>
                  <a:cubicBezTo>
                    <a:pt x="202" y="180"/>
                    <a:pt x="206" y="176"/>
                    <a:pt x="209" y="174"/>
                  </a:cubicBezTo>
                  <a:cubicBezTo>
                    <a:pt x="213" y="172"/>
                    <a:pt x="216" y="171"/>
                    <a:pt x="220" y="171"/>
                  </a:cubicBezTo>
                  <a:cubicBezTo>
                    <a:pt x="223" y="170"/>
                    <a:pt x="220" y="163"/>
                    <a:pt x="217" y="16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91954" y="2572239"/>
              <a:ext cx="1046231" cy="492790"/>
            </a:xfrm>
            <a:custGeom>
              <a:avLst/>
              <a:gdLst/>
              <a:ahLst/>
              <a:cxnLst>
                <a:cxn ang="0">
                  <a:pos x="444" y="89"/>
                </a:cxn>
                <a:cxn ang="0">
                  <a:pos x="429" y="75"/>
                </a:cxn>
                <a:cxn ang="0">
                  <a:pos x="399" y="70"/>
                </a:cxn>
                <a:cxn ang="0">
                  <a:pos x="372" y="51"/>
                </a:cxn>
                <a:cxn ang="0">
                  <a:pos x="341" y="17"/>
                </a:cxn>
                <a:cxn ang="0">
                  <a:pos x="310" y="30"/>
                </a:cxn>
                <a:cxn ang="0">
                  <a:pos x="302" y="21"/>
                </a:cxn>
                <a:cxn ang="0">
                  <a:pos x="285" y="19"/>
                </a:cxn>
                <a:cxn ang="0">
                  <a:pos x="277" y="2"/>
                </a:cxn>
                <a:cxn ang="0">
                  <a:pos x="237" y="10"/>
                </a:cxn>
                <a:cxn ang="0">
                  <a:pos x="193" y="20"/>
                </a:cxn>
                <a:cxn ang="0">
                  <a:pos x="170" y="31"/>
                </a:cxn>
                <a:cxn ang="0">
                  <a:pos x="166" y="46"/>
                </a:cxn>
                <a:cxn ang="0">
                  <a:pos x="170" y="61"/>
                </a:cxn>
                <a:cxn ang="0">
                  <a:pos x="158" y="69"/>
                </a:cxn>
                <a:cxn ang="0">
                  <a:pos x="141" y="68"/>
                </a:cxn>
                <a:cxn ang="0">
                  <a:pos x="112" y="70"/>
                </a:cxn>
                <a:cxn ang="0">
                  <a:pos x="92" y="70"/>
                </a:cxn>
                <a:cxn ang="0">
                  <a:pos x="62" y="58"/>
                </a:cxn>
                <a:cxn ang="0">
                  <a:pos x="35" y="66"/>
                </a:cxn>
                <a:cxn ang="0">
                  <a:pos x="25" y="84"/>
                </a:cxn>
                <a:cxn ang="0">
                  <a:pos x="4" y="88"/>
                </a:cxn>
                <a:cxn ang="0">
                  <a:pos x="1" y="104"/>
                </a:cxn>
                <a:cxn ang="0">
                  <a:pos x="17" y="114"/>
                </a:cxn>
                <a:cxn ang="0">
                  <a:pos x="28" y="134"/>
                </a:cxn>
                <a:cxn ang="0">
                  <a:pos x="58" y="127"/>
                </a:cxn>
                <a:cxn ang="0">
                  <a:pos x="65" y="150"/>
                </a:cxn>
                <a:cxn ang="0">
                  <a:pos x="44" y="165"/>
                </a:cxn>
                <a:cxn ang="0">
                  <a:pos x="64" y="185"/>
                </a:cxn>
                <a:cxn ang="0">
                  <a:pos x="75" y="197"/>
                </a:cxn>
                <a:cxn ang="0">
                  <a:pos x="108" y="203"/>
                </a:cxn>
                <a:cxn ang="0">
                  <a:pos x="139" y="144"/>
                </a:cxn>
                <a:cxn ang="0">
                  <a:pos x="157" y="146"/>
                </a:cxn>
                <a:cxn ang="0">
                  <a:pos x="191" y="174"/>
                </a:cxn>
                <a:cxn ang="0">
                  <a:pos x="225" y="192"/>
                </a:cxn>
                <a:cxn ang="0">
                  <a:pos x="250" y="212"/>
                </a:cxn>
                <a:cxn ang="0">
                  <a:pos x="274" y="201"/>
                </a:cxn>
                <a:cxn ang="0">
                  <a:pos x="299" y="187"/>
                </a:cxn>
                <a:cxn ang="0">
                  <a:pos x="336" y="185"/>
                </a:cxn>
                <a:cxn ang="0">
                  <a:pos x="385" y="193"/>
                </a:cxn>
                <a:cxn ang="0">
                  <a:pos x="386" y="167"/>
                </a:cxn>
                <a:cxn ang="0">
                  <a:pos x="401" y="151"/>
                </a:cxn>
                <a:cxn ang="0">
                  <a:pos x="416" y="126"/>
                </a:cxn>
                <a:cxn ang="0">
                  <a:pos x="445" y="123"/>
                </a:cxn>
                <a:cxn ang="0">
                  <a:pos x="455" y="99"/>
                </a:cxn>
                <a:cxn ang="0">
                  <a:pos x="171" y="137"/>
                </a:cxn>
                <a:cxn ang="0">
                  <a:pos x="361" y="136"/>
                </a:cxn>
                <a:cxn ang="0">
                  <a:pos x="315" y="136"/>
                </a:cxn>
                <a:cxn ang="0">
                  <a:pos x="361" y="136"/>
                </a:cxn>
              </a:cxnLst>
              <a:rect l="0" t="0" r="r" b="b"/>
              <a:pathLst>
                <a:path w="459" h="216">
                  <a:moveTo>
                    <a:pt x="457" y="88"/>
                  </a:moveTo>
                  <a:cubicBezTo>
                    <a:pt x="456" y="86"/>
                    <a:pt x="454" y="87"/>
                    <a:pt x="453" y="88"/>
                  </a:cubicBezTo>
                  <a:cubicBezTo>
                    <a:pt x="451" y="89"/>
                    <a:pt x="446" y="89"/>
                    <a:pt x="444" y="89"/>
                  </a:cubicBezTo>
                  <a:cubicBezTo>
                    <a:pt x="442" y="89"/>
                    <a:pt x="438" y="87"/>
                    <a:pt x="438" y="85"/>
                  </a:cubicBezTo>
                  <a:cubicBezTo>
                    <a:pt x="438" y="83"/>
                    <a:pt x="438" y="80"/>
                    <a:pt x="436" y="80"/>
                  </a:cubicBezTo>
                  <a:cubicBezTo>
                    <a:pt x="434" y="80"/>
                    <a:pt x="431" y="79"/>
                    <a:pt x="429" y="75"/>
                  </a:cubicBezTo>
                  <a:cubicBezTo>
                    <a:pt x="427" y="70"/>
                    <a:pt x="424" y="70"/>
                    <a:pt x="421" y="69"/>
                  </a:cubicBezTo>
                  <a:cubicBezTo>
                    <a:pt x="419" y="67"/>
                    <a:pt x="413" y="71"/>
                    <a:pt x="410" y="72"/>
                  </a:cubicBezTo>
                  <a:cubicBezTo>
                    <a:pt x="407" y="73"/>
                    <a:pt x="403" y="71"/>
                    <a:pt x="399" y="70"/>
                  </a:cubicBezTo>
                  <a:cubicBezTo>
                    <a:pt x="396" y="69"/>
                    <a:pt x="394" y="63"/>
                    <a:pt x="390" y="64"/>
                  </a:cubicBezTo>
                  <a:cubicBezTo>
                    <a:pt x="387" y="65"/>
                    <a:pt x="386" y="71"/>
                    <a:pt x="384" y="71"/>
                  </a:cubicBezTo>
                  <a:cubicBezTo>
                    <a:pt x="381" y="71"/>
                    <a:pt x="377" y="58"/>
                    <a:pt x="372" y="51"/>
                  </a:cubicBezTo>
                  <a:cubicBezTo>
                    <a:pt x="367" y="44"/>
                    <a:pt x="359" y="29"/>
                    <a:pt x="351" y="26"/>
                  </a:cubicBezTo>
                  <a:cubicBezTo>
                    <a:pt x="344" y="24"/>
                    <a:pt x="346" y="20"/>
                    <a:pt x="348" y="18"/>
                  </a:cubicBezTo>
                  <a:cubicBezTo>
                    <a:pt x="350" y="16"/>
                    <a:pt x="344" y="15"/>
                    <a:pt x="341" y="17"/>
                  </a:cubicBezTo>
                  <a:cubicBezTo>
                    <a:pt x="338" y="19"/>
                    <a:pt x="334" y="22"/>
                    <a:pt x="330" y="23"/>
                  </a:cubicBezTo>
                  <a:cubicBezTo>
                    <a:pt x="327" y="24"/>
                    <a:pt x="322" y="29"/>
                    <a:pt x="318" y="28"/>
                  </a:cubicBezTo>
                  <a:cubicBezTo>
                    <a:pt x="314" y="27"/>
                    <a:pt x="313" y="33"/>
                    <a:pt x="310" y="30"/>
                  </a:cubicBezTo>
                  <a:cubicBezTo>
                    <a:pt x="307" y="27"/>
                    <a:pt x="314" y="25"/>
                    <a:pt x="314" y="23"/>
                  </a:cubicBezTo>
                  <a:cubicBezTo>
                    <a:pt x="314" y="20"/>
                    <a:pt x="309" y="23"/>
                    <a:pt x="308" y="22"/>
                  </a:cubicBezTo>
                  <a:cubicBezTo>
                    <a:pt x="306" y="20"/>
                    <a:pt x="302" y="19"/>
                    <a:pt x="302" y="21"/>
                  </a:cubicBezTo>
                  <a:cubicBezTo>
                    <a:pt x="302" y="23"/>
                    <a:pt x="299" y="22"/>
                    <a:pt x="299" y="20"/>
                  </a:cubicBezTo>
                  <a:cubicBezTo>
                    <a:pt x="299" y="19"/>
                    <a:pt x="297" y="15"/>
                    <a:pt x="295" y="18"/>
                  </a:cubicBezTo>
                  <a:cubicBezTo>
                    <a:pt x="293" y="20"/>
                    <a:pt x="286" y="21"/>
                    <a:pt x="285" y="19"/>
                  </a:cubicBezTo>
                  <a:cubicBezTo>
                    <a:pt x="283" y="18"/>
                    <a:pt x="286" y="17"/>
                    <a:pt x="286" y="15"/>
                  </a:cubicBezTo>
                  <a:cubicBezTo>
                    <a:pt x="286" y="12"/>
                    <a:pt x="283" y="9"/>
                    <a:pt x="284" y="7"/>
                  </a:cubicBezTo>
                  <a:cubicBezTo>
                    <a:pt x="284" y="4"/>
                    <a:pt x="279" y="1"/>
                    <a:pt x="277" y="2"/>
                  </a:cubicBezTo>
                  <a:cubicBezTo>
                    <a:pt x="274" y="3"/>
                    <a:pt x="271" y="2"/>
                    <a:pt x="268" y="1"/>
                  </a:cubicBezTo>
                  <a:cubicBezTo>
                    <a:pt x="265" y="0"/>
                    <a:pt x="254" y="2"/>
                    <a:pt x="254" y="4"/>
                  </a:cubicBezTo>
                  <a:cubicBezTo>
                    <a:pt x="253" y="7"/>
                    <a:pt x="240" y="9"/>
                    <a:pt x="237" y="10"/>
                  </a:cubicBezTo>
                  <a:cubicBezTo>
                    <a:pt x="235" y="11"/>
                    <a:pt x="225" y="12"/>
                    <a:pt x="221" y="13"/>
                  </a:cubicBezTo>
                  <a:cubicBezTo>
                    <a:pt x="218" y="13"/>
                    <a:pt x="214" y="16"/>
                    <a:pt x="210" y="16"/>
                  </a:cubicBezTo>
                  <a:cubicBezTo>
                    <a:pt x="205" y="16"/>
                    <a:pt x="197" y="17"/>
                    <a:pt x="193" y="20"/>
                  </a:cubicBezTo>
                  <a:cubicBezTo>
                    <a:pt x="189" y="23"/>
                    <a:pt x="182" y="20"/>
                    <a:pt x="179" y="21"/>
                  </a:cubicBezTo>
                  <a:cubicBezTo>
                    <a:pt x="176" y="22"/>
                    <a:pt x="171" y="21"/>
                    <a:pt x="170" y="22"/>
                  </a:cubicBezTo>
                  <a:cubicBezTo>
                    <a:pt x="168" y="23"/>
                    <a:pt x="169" y="29"/>
                    <a:pt x="170" y="31"/>
                  </a:cubicBezTo>
                  <a:cubicBezTo>
                    <a:pt x="172" y="34"/>
                    <a:pt x="180" y="35"/>
                    <a:pt x="180" y="36"/>
                  </a:cubicBezTo>
                  <a:cubicBezTo>
                    <a:pt x="181" y="38"/>
                    <a:pt x="172" y="38"/>
                    <a:pt x="168" y="38"/>
                  </a:cubicBezTo>
                  <a:cubicBezTo>
                    <a:pt x="164" y="39"/>
                    <a:pt x="165" y="44"/>
                    <a:pt x="166" y="46"/>
                  </a:cubicBezTo>
                  <a:cubicBezTo>
                    <a:pt x="167" y="49"/>
                    <a:pt x="162" y="51"/>
                    <a:pt x="159" y="52"/>
                  </a:cubicBezTo>
                  <a:cubicBezTo>
                    <a:pt x="156" y="53"/>
                    <a:pt x="159" y="58"/>
                    <a:pt x="162" y="58"/>
                  </a:cubicBezTo>
                  <a:cubicBezTo>
                    <a:pt x="165" y="58"/>
                    <a:pt x="168" y="61"/>
                    <a:pt x="170" y="61"/>
                  </a:cubicBezTo>
                  <a:cubicBezTo>
                    <a:pt x="173" y="61"/>
                    <a:pt x="173" y="66"/>
                    <a:pt x="173" y="69"/>
                  </a:cubicBezTo>
                  <a:cubicBezTo>
                    <a:pt x="173" y="72"/>
                    <a:pt x="170" y="73"/>
                    <a:pt x="166" y="73"/>
                  </a:cubicBezTo>
                  <a:cubicBezTo>
                    <a:pt x="162" y="73"/>
                    <a:pt x="160" y="70"/>
                    <a:pt x="158" y="69"/>
                  </a:cubicBezTo>
                  <a:cubicBezTo>
                    <a:pt x="155" y="69"/>
                    <a:pt x="156" y="74"/>
                    <a:pt x="154" y="75"/>
                  </a:cubicBezTo>
                  <a:cubicBezTo>
                    <a:pt x="152" y="76"/>
                    <a:pt x="151" y="71"/>
                    <a:pt x="148" y="71"/>
                  </a:cubicBezTo>
                  <a:cubicBezTo>
                    <a:pt x="145" y="71"/>
                    <a:pt x="142" y="71"/>
                    <a:pt x="141" y="68"/>
                  </a:cubicBezTo>
                  <a:cubicBezTo>
                    <a:pt x="140" y="65"/>
                    <a:pt x="133" y="64"/>
                    <a:pt x="130" y="67"/>
                  </a:cubicBezTo>
                  <a:cubicBezTo>
                    <a:pt x="127" y="70"/>
                    <a:pt x="126" y="69"/>
                    <a:pt x="123" y="67"/>
                  </a:cubicBezTo>
                  <a:cubicBezTo>
                    <a:pt x="121" y="65"/>
                    <a:pt x="113" y="68"/>
                    <a:pt x="112" y="70"/>
                  </a:cubicBezTo>
                  <a:cubicBezTo>
                    <a:pt x="111" y="73"/>
                    <a:pt x="106" y="74"/>
                    <a:pt x="102" y="71"/>
                  </a:cubicBezTo>
                  <a:cubicBezTo>
                    <a:pt x="98" y="69"/>
                    <a:pt x="95" y="68"/>
                    <a:pt x="95" y="71"/>
                  </a:cubicBezTo>
                  <a:cubicBezTo>
                    <a:pt x="95" y="75"/>
                    <a:pt x="92" y="72"/>
                    <a:pt x="92" y="70"/>
                  </a:cubicBezTo>
                  <a:cubicBezTo>
                    <a:pt x="92" y="68"/>
                    <a:pt x="86" y="64"/>
                    <a:pt x="83" y="62"/>
                  </a:cubicBezTo>
                  <a:cubicBezTo>
                    <a:pt x="80" y="60"/>
                    <a:pt x="70" y="60"/>
                    <a:pt x="70" y="58"/>
                  </a:cubicBezTo>
                  <a:cubicBezTo>
                    <a:pt x="69" y="56"/>
                    <a:pt x="63" y="54"/>
                    <a:pt x="62" y="58"/>
                  </a:cubicBezTo>
                  <a:cubicBezTo>
                    <a:pt x="60" y="61"/>
                    <a:pt x="58" y="59"/>
                    <a:pt x="56" y="58"/>
                  </a:cubicBezTo>
                  <a:cubicBezTo>
                    <a:pt x="54" y="57"/>
                    <a:pt x="49" y="59"/>
                    <a:pt x="47" y="60"/>
                  </a:cubicBezTo>
                  <a:cubicBezTo>
                    <a:pt x="45" y="61"/>
                    <a:pt x="39" y="66"/>
                    <a:pt x="35" y="66"/>
                  </a:cubicBezTo>
                  <a:cubicBezTo>
                    <a:pt x="32" y="66"/>
                    <a:pt x="34" y="70"/>
                    <a:pt x="29" y="71"/>
                  </a:cubicBezTo>
                  <a:cubicBezTo>
                    <a:pt x="25" y="72"/>
                    <a:pt x="26" y="75"/>
                    <a:pt x="26" y="77"/>
                  </a:cubicBezTo>
                  <a:cubicBezTo>
                    <a:pt x="27" y="79"/>
                    <a:pt x="29" y="83"/>
                    <a:pt x="25" y="84"/>
                  </a:cubicBezTo>
                  <a:cubicBezTo>
                    <a:pt x="21" y="86"/>
                    <a:pt x="20" y="79"/>
                    <a:pt x="16" y="77"/>
                  </a:cubicBezTo>
                  <a:cubicBezTo>
                    <a:pt x="13" y="74"/>
                    <a:pt x="10" y="77"/>
                    <a:pt x="10" y="81"/>
                  </a:cubicBezTo>
                  <a:cubicBezTo>
                    <a:pt x="10" y="84"/>
                    <a:pt x="6" y="84"/>
                    <a:pt x="4" y="88"/>
                  </a:cubicBezTo>
                  <a:cubicBezTo>
                    <a:pt x="2" y="91"/>
                    <a:pt x="7" y="92"/>
                    <a:pt x="7" y="93"/>
                  </a:cubicBezTo>
                  <a:cubicBezTo>
                    <a:pt x="7" y="95"/>
                    <a:pt x="4" y="96"/>
                    <a:pt x="3" y="97"/>
                  </a:cubicBezTo>
                  <a:cubicBezTo>
                    <a:pt x="2" y="97"/>
                    <a:pt x="0" y="102"/>
                    <a:pt x="1" y="104"/>
                  </a:cubicBezTo>
                  <a:cubicBezTo>
                    <a:pt x="2" y="105"/>
                    <a:pt x="8" y="105"/>
                    <a:pt x="7" y="108"/>
                  </a:cubicBezTo>
                  <a:cubicBezTo>
                    <a:pt x="7" y="112"/>
                    <a:pt x="6" y="115"/>
                    <a:pt x="9" y="114"/>
                  </a:cubicBezTo>
                  <a:cubicBezTo>
                    <a:pt x="12" y="113"/>
                    <a:pt x="15" y="114"/>
                    <a:pt x="17" y="114"/>
                  </a:cubicBezTo>
                  <a:cubicBezTo>
                    <a:pt x="19" y="114"/>
                    <a:pt x="21" y="118"/>
                    <a:pt x="24" y="122"/>
                  </a:cubicBezTo>
                  <a:cubicBezTo>
                    <a:pt x="28" y="126"/>
                    <a:pt x="29" y="128"/>
                    <a:pt x="26" y="129"/>
                  </a:cubicBezTo>
                  <a:cubicBezTo>
                    <a:pt x="22" y="130"/>
                    <a:pt x="24" y="132"/>
                    <a:pt x="28" y="134"/>
                  </a:cubicBezTo>
                  <a:cubicBezTo>
                    <a:pt x="30" y="134"/>
                    <a:pt x="31" y="135"/>
                    <a:pt x="32" y="136"/>
                  </a:cubicBezTo>
                  <a:cubicBezTo>
                    <a:pt x="33" y="135"/>
                    <a:pt x="33" y="135"/>
                    <a:pt x="34" y="134"/>
                  </a:cubicBezTo>
                  <a:cubicBezTo>
                    <a:pt x="40" y="129"/>
                    <a:pt x="50" y="125"/>
                    <a:pt x="58" y="127"/>
                  </a:cubicBezTo>
                  <a:cubicBezTo>
                    <a:pt x="65" y="129"/>
                    <a:pt x="72" y="125"/>
                    <a:pt x="75" y="130"/>
                  </a:cubicBezTo>
                  <a:cubicBezTo>
                    <a:pt x="78" y="135"/>
                    <a:pt x="75" y="143"/>
                    <a:pt x="76" y="147"/>
                  </a:cubicBezTo>
                  <a:cubicBezTo>
                    <a:pt x="78" y="150"/>
                    <a:pt x="70" y="150"/>
                    <a:pt x="65" y="150"/>
                  </a:cubicBezTo>
                  <a:cubicBezTo>
                    <a:pt x="60" y="149"/>
                    <a:pt x="50" y="152"/>
                    <a:pt x="51" y="155"/>
                  </a:cubicBezTo>
                  <a:cubicBezTo>
                    <a:pt x="53" y="158"/>
                    <a:pt x="56" y="165"/>
                    <a:pt x="50" y="161"/>
                  </a:cubicBezTo>
                  <a:cubicBezTo>
                    <a:pt x="43" y="157"/>
                    <a:pt x="40" y="165"/>
                    <a:pt x="44" y="165"/>
                  </a:cubicBezTo>
                  <a:cubicBezTo>
                    <a:pt x="48" y="165"/>
                    <a:pt x="53" y="169"/>
                    <a:pt x="53" y="172"/>
                  </a:cubicBezTo>
                  <a:cubicBezTo>
                    <a:pt x="53" y="175"/>
                    <a:pt x="53" y="182"/>
                    <a:pt x="56" y="181"/>
                  </a:cubicBezTo>
                  <a:cubicBezTo>
                    <a:pt x="60" y="180"/>
                    <a:pt x="60" y="186"/>
                    <a:pt x="64" y="185"/>
                  </a:cubicBezTo>
                  <a:cubicBezTo>
                    <a:pt x="69" y="185"/>
                    <a:pt x="73" y="187"/>
                    <a:pt x="70" y="191"/>
                  </a:cubicBezTo>
                  <a:cubicBezTo>
                    <a:pt x="66" y="195"/>
                    <a:pt x="72" y="207"/>
                    <a:pt x="73" y="205"/>
                  </a:cubicBezTo>
                  <a:cubicBezTo>
                    <a:pt x="74" y="203"/>
                    <a:pt x="73" y="199"/>
                    <a:pt x="75" y="197"/>
                  </a:cubicBezTo>
                  <a:cubicBezTo>
                    <a:pt x="72" y="191"/>
                    <a:pt x="83" y="191"/>
                    <a:pt x="86" y="191"/>
                  </a:cubicBezTo>
                  <a:cubicBezTo>
                    <a:pt x="90" y="191"/>
                    <a:pt x="96" y="196"/>
                    <a:pt x="100" y="201"/>
                  </a:cubicBezTo>
                  <a:cubicBezTo>
                    <a:pt x="104" y="207"/>
                    <a:pt x="108" y="203"/>
                    <a:pt x="108" y="203"/>
                  </a:cubicBezTo>
                  <a:cubicBezTo>
                    <a:pt x="110" y="153"/>
                    <a:pt x="110" y="153"/>
                    <a:pt x="110" y="153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8" y="145"/>
                    <a:pt x="139" y="144"/>
                    <a:pt x="139" y="144"/>
                  </a:cubicBezTo>
                  <a:cubicBezTo>
                    <a:pt x="143" y="139"/>
                    <a:pt x="148" y="143"/>
                    <a:pt x="149" y="144"/>
                  </a:cubicBezTo>
                  <a:cubicBezTo>
                    <a:pt x="151" y="145"/>
                    <a:pt x="150" y="139"/>
                    <a:pt x="154" y="139"/>
                  </a:cubicBezTo>
                  <a:cubicBezTo>
                    <a:pt x="158" y="139"/>
                    <a:pt x="154" y="146"/>
                    <a:pt x="157" y="146"/>
                  </a:cubicBezTo>
                  <a:cubicBezTo>
                    <a:pt x="159" y="146"/>
                    <a:pt x="164" y="154"/>
                    <a:pt x="163" y="160"/>
                  </a:cubicBezTo>
                  <a:cubicBezTo>
                    <a:pt x="167" y="164"/>
                    <a:pt x="175" y="173"/>
                    <a:pt x="176" y="175"/>
                  </a:cubicBezTo>
                  <a:cubicBezTo>
                    <a:pt x="177" y="177"/>
                    <a:pt x="188" y="173"/>
                    <a:pt x="191" y="174"/>
                  </a:cubicBezTo>
                  <a:cubicBezTo>
                    <a:pt x="193" y="175"/>
                    <a:pt x="210" y="175"/>
                    <a:pt x="213" y="175"/>
                  </a:cubicBezTo>
                  <a:cubicBezTo>
                    <a:pt x="216" y="175"/>
                    <a:pt x="219" y="181"/>
                    <a:pt x="222" y="181"/>
                  </a:cubicBezTo>
                  <a:cubicBezTo>
                    <a:pt x="226" y="182"/>
                    <a:pt x="224" y="188"/>
                    <a:pt x="225" y="192"/>
                  </a:cubicBezTo>
                  <a:cubicBezTo>
                    <a:pt x="225" y="196"/>
                    <a:pt x="231" y="200"/>
                    <a:pt x="231" y="204"/>
                  </a:cubicBezTo>
                  <a:cubicBezTo>
                    <a:pt x="232" y="207"/>
                    <a:pt x="237" y="205"/>
                    <a:pt x="241" y="206"/>
                  </a:cubicBezTo>
                  <a:cubicBezTo>
                    <a:pt x="244" y="207"/>
                    <a:pt x="250" y="209"/>
                    <a:pt x="250" y="212"/>
                  </a:cubicBezTo>
                  <a:cubicBezTo>
                    <a:pt x="251" y="216"/>
                    <a:pt x="255" y="213"/>
                    <a:pt x="256" y="210"/>
                  </a:cubicBezTo>
                  <a:cubicBezTo>
                    <a:pt x="256" y="208"/>
                    <a:pt x="260" y="204"/>
                    <a:pt x="267" y="201"/>
                  </a:cubicBezTo>
                  <a:cubicBezTo>
                    <a:pt x="270" y="200"/>
                    <a:pt x="272" y="200"/>
                    <a:pt x="274" y="201"/>
                  </a:cubicBezTo>
                  <a:cubicBezTo>
                    <a:pt x="275" y="198"/>
                    <a:pt x="276" y="195"/>
                    <a:pt x="277" y="195"/>
                  </a:cubicBezTo>
                  <a:cubicBezTo>
                    <a:pt x="279" y="194"/>
                    <a:pt x="284" y="190"/>
                    <a:pt x="284" y="187"/>
                  </a:cubicBezTo>
                  <a:cubicBezTo>
                    <a:pt x="284" y="184"/>
                    <a:pt x="293" y="184"/>
                    <a:pt x="299" y="187"/>
                  </a:cubicBezTo>
                  <a:cubicBezTo>
                    <a:pt x="305" y="190"/>
                    <a:pt x="309" y="190"/>
                    <a:pt x="309" y="185"/>
                  </a:cubicBezTo>
                  <a:cubicBezTo>
                    <a:pt x="310" y="180"/>
                    <a:pt x="318" y="179"/>
                    <a:pt x="321" y="180"/>
                  </a:cubicBezTo>
                  <a:cubicBezTo>
                    <a:pt x="324" y="182"/>
                    <a:pt x="332" y="186"/>
                    <a:pt x="336" y="185"/>
                  </a:cubicBezTo>
                  <a:cubicBezTo>
                    <a:pt x="340" y="183"/>
                    <a:pt x="360" y="185"/>
                    <a:pt x="365" y="186"/>
                  </a:cubicBezTo>
                  <a:cubicBezTo>
                    <a:pt x="370" y="188"/>
                    <a:pt x="371" y="184"/>
                    <a:pt x="376" y="189"/>
                  </a:cubicBezTo>
                  <a:cubicBezTo>
                    <a:pt x="379" y="193"/>
                    <a:pt x="381" y="190"/>
                    <a:pt x="385" y="193"/>
                  </a:cubicBezTo>
                  <a:cubicBezTo>
                    <a:pt x="385" y="192"/>
                    <a:pt x="385" y="190"/>
                    <a:pt x="385" y="188"/>
                  </a:cubicBezTo>
                  <a:cubicBezTo>
                    <a:pt x="385" y="185"/>
                    <a:pt x="390" y="182"/>
                    <a:pt x="391" y="180"/>
                  </a:cubicBezTo>
                  <a:cubicBezTo>
                    <a:pt x="392" y="177"/>
                    <a:pt x="386" y="170"/>
                    <a:pt x="386" y="167"/>
                  </a:cubicBezTo>
                  <a:cubicBezTo>
                    <a:pt x="386" y="165"/>
                    <a:pt x="386" y="159"/>
                    <a:pt x="384" y="158"/>
                  </a:cubicBezTo>
                  <a:cubicBezTo>
                    <a:pt x="381" y="156"/>
                    <a:pt x="389" y="153"/>
                    <a:pt x="390" y="153"/>
                  </a:cubicBezTo>
                  <a:cubicBezTo>
                    <a:pt x="394" y="153"/>
                    <a:pt x="399" y="149"/>
                    <a:pt x="401" y="151"/>
                  </a:cubicBezTo>
                  <a:cubicBezTo>
                    <a:pt x="403" y="153"/>
                    <a:pt x="406" y="153"/>
                    <a:pt x="409" y="153"/>
                  </a:cubicBezTo>
                  <a:cubicBezTo>
                    <a:pt x="412" y="153"/>
                    <a:pt x="411" y="149"/>
                    <a:pt x="409" y="148"/>
                  </a:cubicBezTo>
                  <a:cubicBezTo>
                    <a:pt x="407" y="146"/>
                    <a:pt x="415" y="131"/>
                    <a:pt x="416" y="126"/>
                  </a:cubicBezTo>
                  <a:cubicBezTo>
                    <a:pt x="417" y="121"/>
                    <a:pt x="420" y="126"/>
                    <a:pt x="424" y="126"/>
                  </a:cubicBezTo>
                  <a:cubicBezTo>
                    <a:pt x="427" y="127"/>
                    <a:pt x="432" y="126"/>
                    <a:pt x="434" y="127"/>
                  </a:cubicBezTo>
                  <a:cubicBezTo>
                    <a:pt x="436" y="128"/>
                    <a:pt x="443" y="126"/>
                    <a:pt x="445" y="123"/>
                  </a:cubicBezTo>
                  <a:cubicBezTo>
                    <a:pt x="446" y="121"/>
                    <a:pt x="443" y="120"/>
                    <a:pt x="443" y="114"/>
                  </a:cubicBezTo>
                  <a:cubicBezTo>
                    <a:pt x="443" y="108"/>
                    <a:pt x="447" y="106"/>
                    <a:pt x="450" y="106"/>
                  </a:cubicBezTo>
                  <a:cubicBezTo>
                    <a:pt x="454" y="106"/>
                    <a:pt x="455" y="102"/>
                    <a:pt x="455" y="99"/>
                  </a:cubicBezTo>
                  <a:cubicBezTo>
                    <a:pt x="455" y="97"/>
                    <a:pt x="458" y="95"/>
                    <a:pt x="459" y="92"/>
                  </a:cubicBezTo>
                  <a:cubicBezTo>
                    <a:pt x="458" y="91"/>
                    <a:pt x="457" y="89"/>
                    <a:pt x="457" y="88"/>
                  </a:cubicBezTo>
                  <a:close/>
                  <a:moveTo>
                    <a:pt x="171" y="137"/>
                  </a:moveTo>
                  <a:cubicBezTo>
                    <a:pt x="170" y="139"/>
                    <a:pt x="157" y="135"/>
                    <a:pt x="156" y="132"/>
                  </a:cubicBezTo>
                  <a:cubicBezTo>
                    <a:pt x="155" y="130"/>
                    <a:pt x="174" y="133"/>
                    <a:pt x="171" y="137"/>
                  </a:cubicBezTo>
                  <a:close/>
                  <a:moveTo>
                    <a:pt x="361" y="136"/>
                  </a:moveTo>
                  <a:cubicBezTo>
                    <a:pt x="351" y="136"/>
                    <a:pt x="331" y="131"/>
                    <a:pt x="322" y="140"/>
                  </a:cubicBezTo>
                  <a:cubicBezTo>
                    <a:pt x="314" y="149"/>
                    <a:pt x="320" y="154"/>
                    <a:pt x="316" y="154"/>
                  </a:cubicBezTo>
                  <a:cubicBezTo>
                    <a:pt x="312" y="155"/>
                    <a:pt x="310" y="141"/>
                    <a:pt x="315" y="136"/>
                  </a:cubicBezTo>
                  <a:cubicBezTo>
                    <a:pt x="320" y="131"/>
                    <a:pt x="335" y="129"/>
                    <a:pt x="344" y="132"/>
                  </a:cubicBezTo>
                  <a:cubicBezTo>
                    <a:pt x="353" y="134"/>
                    <a:pt x="370" y="130"/>
                    <a:pt x="372" y="130"/>
                  </a:cubicBezTo>
                  <a:cubicBezTo>
                    <a:pt x="375" y="131"/>
                    <a:pt x="370" y="136"/>
                    <a:pt x="361" y="13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02048" y="1359218"/>
              <a:ext cx="4395310" cy="1684963"/>
            </a:xfrm>
            <a:custGeom>
              <a:avLst/>
              <a:gdLst/>
              <a:ahLst/>
              <a:cxnLst>
                <a:cxn ang="0">
                  <a:pos x="814" y="12"/>
                </a:cxn>
                <a:cxn ang="0">
                  <a:pos x="840" y="45"/>
                </a:cxn>
                <a:cxn ang="0">
                  <a:pos x="912" y="61"/>
                </a:cxn>
                <a:cxn ang="0">
                  <a:pos x="822" y="28"/>
                </a:cxn>
                <a:cxn ang="0">
                  <a:pos x="1331" y="168"/>
                </a:cxn>
                <a:cxn ang="0">
                  <a:pos x="1358" y="198"/>
                </a:cxn>
                <a:cxn ang="0">
                  <a:pos x="1388" y="664"/>
                </a:cxn>
                <a:cxn ang="0">
                  <a:pos x="355" y="25"/>
                </a:cxn>
                <a:cxn ang="0">
                  <a:pos x="1886" y="330"/>
                </a:cxn>
                <a:cxn ang="0">
                  <a:pos x="1698" y="277"/>
                </a:cxn>
                <a:cxn ang="0">
                  <a:pos x="1580" y="268"/>
                </a:cxn>
                <a:cxn ang="0">
                  <a:pos x="1412" y="221"/>
                </a:cxn>
                <a:cxn ang="0">
                  <a:pos x="1319" y="241"/>
                </a:cxn>
                <a:cxn ang="0">
                  <a:pos x="1224" y="204"/>
                </a:cxn>
                <a:cxn ang="0">
                  <a:pos x="1101" y="196"/>
                </a:cxn>
                <a:cxn ang="0">
                  <a:pos x="989" y="193"/>
                </a:cxn>
                <a:cxn ang="0">
                  <a:pos x="1007" y="122"/>
                </a:cxn>
                <a:cxn ang="0">
                  <a:pos x="909" y="126"/>
                </a:cxn>
                <a:cxn ang="0">
                  <a:pos x="800" y="148"/>
                </a:cxn>
                <a:cxn ang="0">
                  <a:pos x="764" y="190"/>
                </a:cxn>
                <a:cxn ang="0">
                  <a:pos x="667" y="228"/>
                </a:cxn>
                <a:cxn ang="0">
                  <a:pos x="623" y="257"/>
                </a:cxn>
                <a:cxn ang="0">
                  <a:pos x="630" y="312"/>
                </a:cxn>
                <a:cxn ang="0">
                  <a:pos x="603" y="320"/>
                </a:cxn>
                <a:cxn ang="0">
                  <a:pos x="557" y="231"/>
                </a:cxn>
                <a:cxn ang="0">
                  <a:pos x="468" y="273"/>
                </a:cxn>
                <a:cxn ang="0">
                  <a:pos x="384" y="305"/>
                </a:cxn>
                <a:cxn ang="0">
                  <a:pos x="307" y="312"/>
                </a:cxn>
                <a:cxn ang="0">
                  <a:pos x="230" y="353"/>
                </a:cxn>
                <a:cxn ang="0">
                  <a:pos x="170" y="355"/>
                </a:cxn>
                <a:cxn ang="0">
                  <a:pos x="201" y="292"/>
                </a:cxn>
                <a:cxn ang="0">
                  <a:pos x="100" y="296"/>
                </a:cxn>
                <a:cxn ang="0">
                  <a:pos x="133" y="407"/>
                </a:cxn>
                <a:cxn ang="0">
                  <a:pos x="89" y="497"/>
                </a:cxn>
                <a:cxn ang="0">
                  <a:pos x="134" y="574"/>
                </a:cxn>
                <a:cxn ang="0">
                  <a:pos x="223" y="617"/>
                </a:cxn>
                <a:cxn ang="0">
                  <a:pos x="193" y="682"/>
                </a:cxn>
                <a:cxn ang="0">
                  <a:pos x="326" y="731"/>
                </a:cxn>
                <a:cxn ang="0">
                  <a:pos x="312" y="613"/>
                </a:cxn>
                <a:cxn ang="0">
                  <a:pos x="425" y="599"/>
                </a:cxn>
                <a:cxn ang="0">
                  <a:pos x="472" y="554"/>
                </a:cxn>
                <a:cxn ang="0">
                  <a:pos x="610" y="554"/>
                </a:cxn>
                <a:cxn ang="0">
                  <a:pos x="738" y="612"/>
                </a:cxn>
                <a:cxn ang="0">
                  <a:pos x="849" y="616"/>
                </a:cxn>
                <a:cxn ang="0">
                  <a:pos x="939" y="614"/>
                </a:cxn>
                <a:cxn ang="0">
                  <a:pos x="1099" y="622"/>
                </a:cxn>
                <a:cxn ang="0">
                  <a:pos x="1210" y="615"/>
                </a:cxn>
                <a:cxn ang="0">
                  <a:pos x="1251" y="689"/>
                </a:cxn>
                <a:cxn ang="0">
                  <a:pos x="1365" y="573"/>
                </a:cxn>
                <a:cxn ang="0">
                  <a:pos x="1310" y="530"/>
                </a:cxn>
                <a:cxn ang="0">
                  <a:pos x="1484" y="473"/>
                </a:cxn>
                <a:cxn ang="0">
                  <a:pos x="1584" y="440"/>
                </a:cxn>
                <a:cxn ang="0">
                  <a:pos x="1544" y="494"/>
                </a:cxn>
                <a:cxn ang="0">
                  <a:pos x="1607" y="521"/>
                </a:cxn>
                <a:cxn ang="0">
                  <a:pos x="1697" y="458"/>
                </a:cxn>
                <a:cxn ang="0">
                  <a:pos x="1766" y="373"/>
                </a:cxn>
                <a:cxn ang="0">
                  <a:pos x="1875" y="379"/>
                </a:cxn>
                <a:cxn ang="0">
                  <a:pos x="993" y="567"/>
                </a:cxn>
                <a:cxn ang="0">
                  <a:pos x="386" y="247"/>
                </a:cxn>
                <a:cxn ang="0">
                  <a:pos x="485" y="133"/>
                </a:cxn>
                <a:cxn ang="0">
                  <a:pos x="415" y="39"/>
                </a:cxn>
                <a:cxn ang="0">
                  <a:pos x="464" y="16"/>
                </a:cxn>
              </a:cxnLst>
              <a:rect l="0" t="0" r="r" b="b"/>
              <a:pathLst>
                <a:path w="1926" h="739">
                  <a:moveTo>
                    <a:pt x="29" y="534"/>
                  </a:moveTo>
                  <a:cubicBezTo>
                    <a:pt x="28" y="535"/>
                    <a:pt x="24" y="534"/>
                    <a:pt x="23" y="532"/>
                  </a:cubicBezTo>
                  <a:cubicBezTo>
                    <a:pt x="22" y="530"/>
                    <a:pt x="18" y="531"/>
                    <a:pt x="16" y="531"/>
                  </a:cubicBezTo>
                  <a:cubicBezTo>
                    <a:pt x="16" y="532"/>
                    <a:pt x="17" y="532"/>
                    <a:pt x="18" y="533"/>
                  </a:cubicBezTo>
                  <a:cubicBezTo>
                    <a:pt x="19" y="536"/>
                    <a:pt x="12" y="536"/>
                    <a:pt x="14" y="539"/>
                  </a:cubicBezTo>
                  <a:cubicBezTo>
                    <a:pt x="16" y="542"/>
                    <a:pt x="9" y="542"/>
                    <a:pt x="9" y="539"/>
                  </a:cubicBezTo>
                  <a:cubicBezTo>
                    <a:pt x="9" y="536"/>
                    <a:pt x="1" y="537"/>
                    <a:pt x="1" y="540"/>
                  </a:cubicBezTo>
                  <a:cubicBezTo>
                    <a:pt x="1" y="540"/>
                    <a:pt x="1" y="541"/>
                    <a:pt x="0" y="542"/>
                  </a:cubicBezTo>
                  <a:cubicBezTo>
                    <a:pt x="2" y="543"/>
                    <a:pt x="5" y="544"/>
                    <a:pt x="6" y="544"/>
                  </a:cubicBezTo>
                  <a:cubicBezTo>
                    <a:pt x="7" y="545"/>
                    <a:pt x="27" y="547"/>
                    <a:pt x="35" y="545"/>
                  </a:cubicBezTo>
                  <a:cubicBezTo>
                    <a:pt x="35" y="544"/>
                    <a:pt x="36" y="540"/>
                    <a:pt x="36" y="538"/>
                  </a:cubicBezTo>
                  <a:cubicBezTo>
                    <a:pt x="36" y="536"/>
                    <a:pt x="31" y="534"/>
                    <a:pt x="29" y="534"/>
                  </a:cubicBezTo>
                  <a:close/>
                  <a:moveTo>
                    <a:pt x="814" y="12"/>
                  </a:moveTo>
                  <a:cubicBezTo>
                    <a:pt x="815" y="7"/>
                    <a:pt x="793" y="9"/>
                    <a:pt x="799" y="14"/>
                  </a:cubicBezTo>
                  <a:cubicBezTo>
                    <a:pt x="801" y="16"/>
                    <a:pt x="812" y="17"/>
                    <a:pt x="814" y="12"/>
                  </a:cubicBezTo>
                  <a:close/>
                  <a:moveTo>
                    <a:pt x="512" y="21"/>
                  </a:moveTo>
                  <a:cubicBezTo>
                    <a:pt x="524" y="20"/>
                    <a:pt x="524" y="13"/>
                    <a:pt x="517" y="11"/>
                  </a:cubicBezTo>
                  <a:cubicBezTo>
                    <a:pt x="511" y="10"/>
                    <a:pt x="510" y="15"/>
                    <a:pt x="506" y="15"/>
                  </a:cubicBezTo>
                  <a:cubicBezTo>
                    <a:pt x="503" y="15"/>
                    <a:pt x="490" y="17"/>
                    <a:pt x="493" y="20"/>
                  </a:cubicBezTo>
                  <a:cubicBezTo>
                    <a:pt x="496" y="23"/>
                    <a:pt x="505" y="22"/>
                    <a:pt x="512" y="21"/>
                  </a:cubicBezTo>
                  <a:close/>
                  <a:moveTo>
                    <a:pt x="840" y="45"/>
                  </a:moveTo>
                  <a:cubicBezTo>
                    <a:pt x="840" y="49"/>
                    <a:pt x="829" y="53"/>
                    <a:pt x="832" y="55"/>
                  </a:cubicBezTo>
                  <a:cubicBezTo>
                    <a:pt x="835" y="58"/>
                    <a:pt x="837" y="57"/>
                    <a:pt x="841" y="58"/>
                  </a:cubicBezTo>
                  <a:cubicBezTo>
                    <a:pt x="844" y="58"/>
                    <a:pt x="846" y="67"/>
                    <a:pt x="852" y="65"/>
                  </a:cubicBezTo>
                  <a:cubicBezTo>
                    <a:pt x="858" y="64"/>
                    <a:pt x="874" y="72"/>
                    <a:pt x="884" y="72"/>
                  </a:cubicBezTo>
                  <a:cubicBezTo>
                    <a:pt x="893" y="72"/>
                    <a:pt x="894" y="64"/>
                    <a:pt x="891" y="64"/>
                  </a:cubicBezTo>
                  <a:cubicBezTo>
                    <a:pt x="888" y="63"/>
                    <a:pt x="891" y="59"/>
                    <a:pt x="896" y="51"/>
                  </a:cubicBezTo>
                  <a:cubicBezTo>
                    <a:pt x="902" y="43"/>
                    <a:pt x="880" y="38"/>
                    <a:pt x="880" y="44"/>
                  </a:cubicBezTo>
                  <a:cubicBezTo>
                    <a:pt x="880" y="50"/>
                    <a:pt x="873" y="42"/>
                    <a:pt x="871" y="39"/>
                  </a:cubicBezTo>
                  <a:cubicBezTo>
                    <a:pt x="869" y="35"/>
                    <a:pt x="840" y="42"/>
                    <a:pt x="840" y="45"/>
                  </a:cubicBezTo>
                  <a:close/>
                  <a:moveTo>
                    <a:pt x="576" y="206"/>
                  </a:moveTo>
                  <a:cubicBezTo>
                    <a:pt x="580" y="207"/>
                    <a:pt x="592" y="205"/>
                    <a:pt x="593" y="202"/>
                  </a:cubicBezTo>
                  <a:cubicBezTo>
                    <a:pt x="595" y="200"/>
                    <a:pt x="589" y="197"/>
                    <a:pt x="581" y="197"/>
                  </a:cubicBezTo>
                  <a:cubicBezTo>
                    <a:pt x="573" y="197"/>
                    <a:pt x="572" y="206"/>
                    <a:pt x="576" y="206"/>
                  </a:cubicBezTo>
                  <a:close/>
                  <a:moveTo>
                    <a:pt x="673" y="211"/>
                  </a:moveTo>
                  <a:cubicBezTo>
                    <a:pt x="679" y="214"/>
                    <a:pt x="683" y="213"/>
                    <a:pt x="682" y="208"/>
                  </a:cubicBezTo>
                  <a:cubicBezTo>
                    <a:pt x="681" y="202"/>
                    <a:pt x="669" y="209"/>
                    <a:pt x="673" y="211"/>
                  </a:cubicBezTo>
                  <a:close/>
                  <a:moveTo>
                    <a:pt x="892" y="92"/>
                  </a:moveTo>
                  <a:cubicBezTo>
                    <a:pt x="896" y="95"/>
                    <a:pt x="911" y="89"/>
                    <a:pt x="921" y="89"/>
                  </a:cubicBezTo>
                  <a:cubicBezTo>
                    <a:pt x="931" y="90"/>
                    <a:pt x="959" y="82"/>
                    <a:pt x="960" y="76"/>
                  </a:cubicBezTo>
                  <a:cubicBezTo>
                    <a:pt x="961" y="71"/>
                    <a:pt x="950" y="71"/>
                    <a:pt x="946" y="67"/>
                  </a:cubicBezTo>
                  <a:cubicBezTo>
                    <a:pt x="941" y="62"/>
                    <a:pt x="932" y="66"/>
                    <a:pt x="929" y="70"/>
                  </a:cubicBezTo>
                  <a:cubicBezTo>
                    <a:pt x="927" y="74"/>
                    <a:pt x="924" y="70"/>
                    <a:pt x="931" y="64"/>
                  </a:cubicBezTo>
                  <a:cubicBezTo>
                    <a:pt x="937" y="58"/>
                    <a:pt x="924" y="53"/>
                    <a:pt x="924" y="57"/>
                  </a:cubicBezTo>
                  <a:cubicBezTo>
                    <a:pt x="924" y="61"/>
                    <a:pt x="912" y="57"/>
                    <a:pt x="912" y="61"/>
                  </a:cubicBezTo>
                  <a:cubicBezTo>
                    <a:pt x="912" y="65"/>
                    <a:pt x="908" y="66"/>
                    <a:pt x="908" y="70"/>
                  </a:cubicBezTo>
                  <a:cubicBezTo>
                    <a:pt x="908" y="74"/>
                    <a:pt x="900" y="68"/>
                    <a:pt x="900" y="76"/>
                  </a:cubicBezTo>
                  <a:cubicBezTo>
                    <a:pt x="899" y="85"/>
                    <a:pt x="887" y="89"/>
                    <a:pt x="892" y="92"/>
                  </a:cubicBezTo>
                  <a:close/>
                  <a:moveTo>
                    <a:pt x="822" y="36"/>
                  </a:moveTo>
                  <a:cubicBezTo>
                    <a:pt x="829" y="39"/>
                    <a:pt x="826" y="40"/>
                    <a:pt x="820" y="40"/>
                  </a:cubicBezTo>
                  <a:cubicBezTo>
                    <a:pt x="813" y="40"/>
                    <a:pt x="807" y="42"/>
                    <a:pt x="812" y="44"/>
                  </a:cubicBezTo>
                  <a:cubicBezTo>
                    <a:pt x="815" y="46"/>
                    <a:pt x="815" y="49"/>
                    <a:pt x="822" y="51"/>
                  </a:cubicBezTo>
                  <a:cubicBezTo>
                    <a:pt x="829" y="53"/>
                    <a:pt x="836" y="47"/>
                    <a:pt x="835" y="43"/>
                  </a:cubicBezTo>
                  <a:cubicBezTo>
                    <a:pt x="834" y="39"/>
                    <a:pt x="859" y="35"/>
                    <a:pt x="866" y="34"/>
                  </a:cubicBezTo>
                  <a:cubicBezTo>
                    <a:pt x="873" y="32"/>
                    <a:pt x="862" y="25"/>
                    <a:pt x="869" y="24"/>
                  </a:cubicBezTo>
                  <a:cubicBezTo>
                    <a:pt x="876" y="24"/>
                    <a:pt x="873" y="20"/>
                    <a:pt x="864" y="19"/>
                  </a:cubicBezTo>
                  <a:cubicBezTo>
                    <a:pt x="855" y="18"/>
                    <a:pt x="859" y="10"/>
                    <a:pt x="856" y="7"/>
                  </a:cubicBezTo>
                  <a:cubicBezTo>
                    <a:pt x="853" y="5"/>
                    <a:pt x="851" y="11"/>
                    <a:pt x="840" y="13"/>
                  </a:cubicBezTo>
                  <a:cubicBezTo>
                    <a:pt x="828" y="15"/>
                    <a:pt x="822" y="18"/>
                    <a:pt x="827" y="21"/>
                  </a:cubicBezTo>
                  <a:cubicBezTo>
                    <a:pt x="832" y="23"/>
                    <a:pt x="827" y="29"/>
                    <a:pt x="822" y="28"/>
                  </a:cubicBezTo>
                  <a:cubicBezTo>
                    <a:pt x="817" y="28"/>
                    <a:pt x="816" y="33"/>
                    <a:pt x="822" y="36"/>
                  </a:cubicBezTo>
                  <a:close/>
                  <a:moveTo>
                    <a:pt x="1423" y="161"/>
                  </a:moveTo>
                  <a:cubicBezTo>
                    <a:pt x="1431" y="161"/>
                    <a:pt x="1435" y="169"/>
                    <a:pt x="1450" y="170"/>
                  </a:cubicBezTo>
                  <a:cubicBezTo>
                    <a:pt x="1465" y="171"/>
                    <a:pt x="1477" y="168"/>
                    <a:pt x="1477" y="165"/>
                  </a:cubicBezTo>
                  <a:cubicBezTo>
                    <a:pt x="1477" y="161"/>
                    <a:pt x="1463" y="156"/>
                    <a:pt x="1459" y="159"/>
                  </a:cubicBezTo>
                  <a:cubicBezTo>
                    <a:pt x="1454" y="162"/>
                    <a:pt x="1451" y="155"/>
                    <a:pt x="1446" y="156"/>
                  </a:cubicBezTo>
                  <a:cubicBezTo>
                    <a:pt x="1440" y="158"/>
                    <a:pt x="1433" y="158"/>
                    <a:pt x="1430" y="153"/>
                  </a:cubicBezTo>
                  <a:cubicBezTo>
                    <a:pt x="1428" y="148"/>
                    <a:pt x="1419" y="160"/>
                    <a:pt x="1423" y="161"/>
                  </a:cubicBezTo>
                  <a:close/>
                  <a:moveTo>
                    <a:pt x="1795" y="254"/>
                  </a:moveTo>
                  <a:cubicBezTo>
                    <a:pt x="1801" y="257"/>
                    <a:pt x="1805" y="250"/>
                    <a:pt x="1811" y="254"/>
                  </a:cubicBezTo>
                  <a:cubicBezTo>
                    <a:pt x="1816" y="257"/>
                    <a:pt x="1829" y="252"/>
                    <a:pt x="1834" y="251"/>
                  </a:cubicBezTo>
                  <a:cubicBezTo>
                    <a:pt x="1840" y="250"/>
                    <a:pt x="1837" y="243"/>
                    <a:pt x="1822" y="241"/>
                  </a:cubicBezTo>
                  <a:cubicBezTo>
                    <a:pt x="1807" y="239"/>
                    <a:pt x="1788" y="250"/>
                    <a:pt x="1795" y="254"/>
                  </a:cubicBezTo>
                  <a:close/>
                  <a:moveTo>
                    <a:pt x="1322" y="161"/>
                  </a:moveTo>
                  <a:cubicBezTo>
                    <a:pt x="1326" y="163"/>
                    <a:pt x="1328" y="166"/>
                    <a:pt x="1331" y="168"/>
                  </a:cubicBezTo>
                  <a:cubicBezTo>
                    <a:pt x="1333" y="171"/>
                    <a:pt x="1343" y="167"/>
                    <a:pt x="1347" y="166"/>
                  </a:cubicBezTo>
                  <a:cubicBezTo>
                    <a:pt x="1351" y="164"/>
                    <a:pt x="1352" y="172"/>
                    <a:pt x="1358" y="168"/>
                  </a:cubicBezTo>
                  <a:cubicBezTo>
                    <a:pt x="1364" y="164"/>
                    <a:pt x="1371" y="166"/>
                    <a:pt x="1378" y="166"/>
                  </a:cubicBezTo>
                  <a:cubicBezTo>
                    <a:pt x="1385" y="166"/>
                    <a:pt x="1377" y="157"/>
                    <a:pt x="1377" y="153"/>
                  </a:cubicBezTo>
                  <a:cubicBezTo>
                    <a:pt x="1377" y="149"/>
                    <a:pt x="1386" y="151"/>
                    <a:pt x="1383" y="155"/>
                  </a:cubicBezTo>
                  <a:cubicBezTo>
                    <a:pt x="1380" y="158"/>
                    <a:pt x="1387" y="166"/>
                    <a:pt x="1398" y="165"/>
                  </a:cubicBezTo>
                  <a:cubicBezTo>
                    <a:pt x="1408" y="164"/>
                    <a:pt x="1400" y="158"/>
                    <a:pt x="1406" y="155"/>
                  </a:cubicBezTo>
                  <a:cubicBezTo>
                    <a:pt x="1411" y="153"/>
                    <a:pt x="1410" y="150"/>
                    <a:pt x="1403" y="146"/>
                  </a:cubicBezTo>
                  <a:cubicBezTo>
                    <a:pt x="1395" y="141"/>
                    <a:pt x="1385" y="144"/>
                    <a:pt x="1378" y="141"/>
                  </a:cubicBezTo>
                  <a:cubicBezTo>
                    <a:pt x="1371" y="138"/>
                    <a:pt x="1363" y="138"/>
                    <a:pt x="1362" y="145"/>
                  </a:cubicBezTo>
                  <a:cubicBezTo>
                    <a:pt x="1362" y="152"/>
                    <a:pt x="1348" y="137"/>
                    <a:pt x="1341" y="135"/>
                  </a:cubicBezTo>
                  <a:cubicBezTo>
                    <a:pt x="1333" y="132"/>
                    <a:pt x="1311" y="155"/>
                    <a:pt x="1322" y="161"/>
                  </a:cubicBezTo>
                  <a:close/>
                  <a:moveTo>
                    <a:pt x="1391" y="204"/>
                  </a:moveTo>
                  <a:cubicBezTo>
                    <a:pt x="1397" y="202"/>
                    <a:pt x="1387" y="191"/>
                    <a:pt x="1377" y="190"/>
                  </a:cubicBezTo>
                  <a:cubicBezTo>
                    <a:pt x="1366" y="188"/>
                    <a:pt x="1357" y="196"/>
                    <a:pt x="1358" y="198"/>
                  </a:cubicBezTo>
                  <a:cubicBezTo>
                    <a:pt x="1361" y="203"/>
                    <a:pt x="1385" y="205"/>
                    <a:pt x="1391" y="204"/>
                  </a:cubicBezTo>
                  <a:close/>
                  <a:moveTo>
                    <a:pt x="1365" y="182"/>
                  </a:moveTo>
                  <a:cubicBezTo>
                    <a:pt x="1365" y="177"/>
                    <a:pt x="1347" y="183"/>
                    <a:pt x="1354" y="186"/>
                  </a:cubicBezTo>
                  <a:cubicBezTo>
                    <a:pt x="1358" y="187"/>
                    <a:pt x="1365" y="187"/>
                    <a:pt x="1365" y="182"/>
                  </a:cubicBezTo>
                  <a:close/>
                  <a:moveTo>
                    <a:pt x="1389" y="589"/>
                  </a:moveTo>
                  <a:cubicBezTo>
                    <a:pt x="1385" y="579"/>
                    <a:pt x="1394" y="570"/>
                    <a:pt x="1387" y="565"/>
                  </a:cubicBezTo>
                  <a:cubicBezTo>
                    <a:pt x="1381" y="560"/>
                    <a:pt x="1383" y="549"/>
                    <a:pt x="1380" y="551"/>
                  </a:cubicBezTo>
                  <a:cubicBezTo>
                    <a:pt x="1377" y="553"/>
                    <a:pt x="1380" y="562"/>
                    <a:pt x="1375" y="563"/>
                  </a:cubicBezTo>
                  <a:cubicBezTo>
                    <a:pt x="1369" y="564"/>
                    <a:pt x="1374" y="569"/>
                    <a:pt x="1372" y="575"/>
                  </a:cubicBezTo>
                  <a:cubicBezTo>
                    <a:pt x="1370" y="582"/>
                    <a:pt x="1373" y="592"/>
                    <a:pt x="1376" y="598"/>
                  </a:cubicBezTo>
                  <a:cubicBezTo>
                    <a:pt x="1379" y="604"/>
                    <a:pt x="1372" y="636"/>
                    <a:pt x="1375" y="641"/>
                  </a:cubicBezTo>
                  <a:cubicBezTo>
                    <a:pt x="1378" y="646"/>
                    <a:pt x="1371" y="670"/>
                    <a:pt x="1373" y="673"/>
                  </a:cubicBezTo>
                  <a:cubicBezTo>
                    <a:pt x="1377" y="677"/>
                    <a:pt x="1374" y="666"/>
                    <a:pt x="1380" y="665"/>
                  </a:cubicBezTo>
                  <a:cubicBezTo>
                    <a:pt x="1386" y="664"/>
                    <a:pt x="1386" y="672"/>
                    <a:pt x="1390" y="674"/>
                  </a:cubicBezTo>
                  <a:cubicBezTo>
                    <a:pt x="1394" y="675"/>
                    <a:pt x="1391" y="663"/>
                    <a:pt x="1388" y="664"/>
                  </a:cubicBezTo>
                  <a:cubicBezTo>
                    <a:pt x="1385" y="664"/>
                    <a:pt x="1382" y="656"/>
                    <a:pt x="1380" y="650"/>
                  </a:cubicBezTo>
                  <a:cubicBezTo>
                    <a:pt x="1379" y="645"/>
                    <a:pt x="1384" y="639"/>
                    <a:pt x="1384" y="632"/>
                  </a:cubicBezTo>
                  <a:cubicBezTo>
                    <a:pt x="1384" y="625"/>
                    <a:pt x="1392" y="626"/>
                    <a:pt x="1397" y="631"/>
                  </a:cubicBezTo>
                  <a:cubicBezTo>
                    <a:pt x="1402" y="636"/>
                    <a:pt x="1403" y="632"/>
                    <a:pt x="1401" y="629"/>
                  </a:cubicBezTo>
                  <a:cubicBezTo>
                    <a:pt x="1399" y="625"/>
                    <a:pt x="1392" y="598"/>
                    <a:pt x="1389" y="589"/>
                  </a:cubicBezTo>
                  <a:close/>
                  <a:moveTo>
                    <a:pt x="326" y="292"/>
                  </a:moveTo>
                  <a:cubicBezTo>
                    <a:pt x="335" y="300"/>
                    <a:pt x="343" y="288"/>
                    <a:pt x="347" y="287"/>
                  </a:cubicBezTo>
                  <a:cubicBezTo>
                    <a:pt x="351" y="287"/>
                    <a:pt x="344" y="282"/>
                    <a:pt x="337" y="280"/>
                  </a:cubicBezTo>
                  <a:cubicBezTo>
                    <a:pt x="330" y="278"/>
                    <a:pt x="319" y="285"/>
                    <a:pt x="326" y="292"/>
                  </a:cubicBezTo>
                  <a:close/>
                  <a:moveTo>
                    <a:pt x="340" y="22"/>
                  </a:moveTo>
                  <a:cubicBezTo>
                    <a:pt x="345" y="26"/>
                    <a:pt x="327" y="25"/>
                    <a:pt x="325" y="28"/>
                  </a:cubicBezTo>
                  <a:cubicBezTo>
                    <a:pt x="323" y="31"/>
                    <a:pt x="312" y="30"/>
                    <a:pt x="314" y="34"/>
                  </a:cubicBezTo>
                  <a:cubicBezTo>
                    <a:pt x="316" y="38"/>
                    <a:pt x="333" y="38"/>
                    <a:pt x="333" y="35"/>
                  </a:cubicBezTo>
                  <a:cubicBezTo>
                    <a:pt x="333" y="32"/>
                    <a:pt x="342" y="35"/>
                    <a:pt x="342" y="32"/>
                  </a:cubicBezTo>
                  <a:cubicBezTo>
                    <a:pt x="342" y="29"/>
                    <a:pt x="346" y="25"/>
                    <a:pt x="355" y="25"/>
                  </a:cubicBezTo>
                  <a:cubicBezTo>
                    <a:pt x="365" y="24"/>
                    <a:pt x="365" y="21"/>
                    <a:pt x="356" y="17"/>
                  </a:cubicBezTo>
                  <a:cubicBezTo>
                    <a:pt x="347" y="13"/>
                    <a:pt x="336" y="19"/>
                    <a:pt x="340" y="22"/>
                  </a:cubicBezTo>
                  <a:close/>
                  <a:moveTo>
                    <a:pt x="309" y="25"/>
                  </a:moveTo>
                  <a:cubicBezTo>
                    <a:pt x="317" y="18"/>
                    <a:pt x="327" y="25"/>
                    <a:pt x="328" y="22"/>
                  </a:cubicBezTo>
                  <a:cubicBezTo>
                    <a:pt x="329" y="18"/>
                    <a:pt x="314" y="17"/>
                    <a:pt x="308" y="20"/>
                  </a:cubicBezTo>
                  <a:cubicBezTo>
                    <a:pt x="302" y="23"/>
                    <a:pt x="289" y="21"/>
                    <a:pt x="291" y="25"/>
                  </a:cubicBezTo>
                  <a:cubicBezTo>
                    <a:pt x="292" y="27"/>
                    <a:pt x="301" y="32"/>
                    <a:pt x="309" y="25"/>
                  </a:cubicBezTo>
                  <a:close/>
                  <a:moveTo>
                    <a:pt x="1036" y="176"/>
                  </a:moveTo>
                  <a:cubicBezTo>
                    <a:pt x="1034" y="178"/>
                    <a:pt x="1027" y="178"/>
                    <a:pt x="1029" y="181"/>
                  </a:cubicBezTo>
                  <a:cubicBezTo>
                    <a:pt x="1032" y="185"/>
                    <a:pt x="1049" y="183"/>
                    <a:pt x="1049" y="178"/>
                  </a:cubicBezTo>
                  <a:cubicBezTo>
                    <a:pt x="1050" y="172"/>
                    <a:pt x="1037" y="173"/>
                    <a:pt x="1036" y="176"/>
                  </a:cubicBezTo>
                  <a:close/>
                  <a:moveTo>
                    <a:pt x="1923" y="348"/>
                  </a:moveTo>
                  <a:cubicBezTo>
                    <a:pt x="1920" y="347"/>
                    <a:pt x="1909" y="340"/>
                    <a:pt x="1906" y="337"/>
                  </a:cubicBezTo>
                  <a:cubicBezTo>
                    <a:pt x="1904" y="333"/>
                    <a:pt x="1891" y="331"/>
                    <a:pt x="1891" y="333"/>
                  </a:cubicBezTo>
                  <a:cubicBezTo>
                    <a:pt x="1891" y="335"/>
                    <a:pt x="1887" y="332"/>
                    <a:pt x="1886" y="330"/>
                  </a:cubicBezTo>
                  <a:cubicBezTo>
                    <a:pt x="1885" y="328"/>
                    <a:pt x="1871" y="328"/>
                    <a:pt x="1871" y="330"/>
                  </a:cubicBezTo>
                  <a:cubicBezTo>
                    <a:pt x="1871" y="332"/>
                    <a:pt x="1874" y="333"/>
                    <a:pt x="1876" y="335"/>
                  </a:cubicBezTo>
                  <a:cubicBezTo>
                    <a:pt x="1878" y="338"/>
                    <a:pt x="1873" y="339"/>
                    <a:pt x="1874" y="342"/>
                  </a:cubicBezTo>
                  <a:cubicBezTo>
                    <a:pt x="1875" y="345"/>
                    <a:pt x="1869" y="341"/>
                    <a:pt x="1867" y="339"/>
                  </a:cubicBezTo>
                  <a:cubicBezTo>
                    <a:pt x="1865" y="338"/>
                    <a:pt x="1866" y="331"/>
                    <a:pt x="1867" y="328"/>
                  </a:cubicBezTo>
                  <a:cubicBezTo>
                    <a:pt x="1867" y="324"/>
                    <a:pt x="1863" y="325"/>
                    <a:pt x="1862" y="322"/>
                  </a:cubicBezTo>
                  <a:cubicBezTo>
                    <a:pt x="1862" y="318"/>
                    <a:pt x="1847" y="312"/>
                    <a:pt x="1841" y="309"/>
                  </a:cubicBezTo>
                  <a:cubicBezTo>
                    <a:pt x="1834" y="306"/>
                    <a:pt x="1826" y="304"/>
                    <a:pt x="1824" y="301"/>
                  </a:cubicBezTo>
                  <a:cubicBezTo>
                    <a:pt x="1822" y="297"/>
                    <a:pt x="1810" y="297"/>
                    <a:pt x="1806" y="292"/>
                  </a:cubicBezTo>
                  <a:cubicBezTo>
                    <a:pt x="1802" y="288"/>
                    <a:pt x="1783" y="280"/>
                    <a:pt x="1775" y="279"/>
                  </a:cubicBezTo>
                  <a:cubicBezTo>
                    <a:pt x="1766" y="279"/>
                    <a:pt x="1768" y="274"/>
                    <a:pt x="1764" y="275"/>
                  </a:cubicBezTo>
                  <a:cubicBezTo>
                    <a:pt x="1760" y="276"/>
                    <a:pt x="1743" y="275"/>
                    <a:pt x="1738" y="274"/>
                  </a:cubicBezTo>
                  <a:cubicBezTo>
                    <a:pt x="1732" y="273"/>
                    <a:pt x="1731" y="277"/>
                    <a:pt x="1727" y="276"/>
                  </a:cubicBezTo>
                  <a:cubicBezTo>
                    <a:pt x="1724" y="274"/>
                    <a:pt x="1704" y="267"/>
                    <a:pt x="1701" y="270"/>
                  </a:cubicBezTo>
                  <a:cubicBezTo>
                    <a:pt x="1699" y="272"/>
                    <a:pt x="1700" y="276"/>
                    <a:pt x="1698" y="277"/>
                  </a:cubicBezTo>
                  <a:cubicBezTo>
                    <a:pt x="1695" y="278"/>
                    <a:pt x="1698" y="281"/>
                    <a:pt x="1703" y="286"/>
                  </a:cubicBezTo>
                  <a:cubicBezTo>
                    <a:pt x="1709" y="291"/>
                    <a:pt x="1705" y="295"/>
                    <a:pt x="1700" y="297"/>
                  </a:cubicBezTo>
                  <a:cubicBezTo>
                    <a:pt x="1695" y="299"/>
                    <a:pt x="1687" y="295"/>
                    <a:pt x="1685" y="291"/>
                  </a:cubicBezTo>
                  <a:cubicBezTo>
                    <a:pt x="1682" y="287"/>
                    <a:pt x="1676" y="289"/>
                    <a:pt x="1674" y="284"/>
                  </a:cubicBezTo>
                  <a:cubicBezTo>
                    <a:pt x="1672" y="279"/>
                    <a:pt x="1676" y="278"/>
                    <a:pt x="1679" y="281"/>
                  </a:cubicBezTo>
                  <a:cubicBezTo>
                    <a:pt x="1683" y="284"/>
                    <a:pt x="1687" y="281"/>
                    <a:pt x="1688" y="278"/>
                  </a:cubicBezTo>
                  <a:cubicBezTo>
                    <a:pt x="1688" y="274"/>
                    <a:pt x="1679" y="272"/>
                    <a:pt x="1673" y="272"/>
                  </a:cubicBezTo>
                  <a:cubicBezTo>
                    <a:pt x="1668" y="272"/>
                    <a:pt x="1665" y="279"/>
                    <a:pt x="1660" y="282"/>
                  </a:cubicBezTo>
                  <a:cubicBezTo>
                    <a:pt x="1655" y="285"/>
                    <a:pt x="1634" y="281"/>
                    <a:pt x="1632" y="279"/>
                  </a:cubicBezTo>
                  <a:cubicBezTo>
                    <a:pt x="1630" y="277"/>
                    <a:pt x="1601" y="279"/>
                    <a:pt x="1598" y="281"/>
                  </a:cubicBezTo>
                  <a:cubicBezTo>
                    <a:pt x="1595" y="283"/>
                    <a:pt x="1597" y="291"/>
                    <a:pt x="1596" y="292"/>
                  </a:cubicBezTo>
                  <a:cubicBezTo>
                    <a:pt x="1594" y="292"/>
                    <a:pt x="1593" y="283"/>
                    <a:pt x="1593" y="281"/>
                  </a:cubicBezTo>
                  <a:cubicBezTo>
                    <a:pt x="1593" y="279"/>
                    <a:pt x="1589" y="278"/>
                    <a:pt x="1584" y="278"/>
                  </a:cubicBezTo>
                  <a:cubicBezTo>
                    <a:pt x="1579" y="278"/>
                    <a:pt x="1576" y="278"/>
                    <a:pt x="1578" y="275"/>
                  </a:cubicBezTo>
                  <a:cubicBezTo>
                    <a:pt x="1580" y="273"/>
                    <a:pt x="1576" y="271"/>
                    <a:pt x="1580" y="268"/>
                  </a:cubicBezTo>
                  <a:cubicBezTo>
                    <a:pt x="1584" y="265"/>
                    <a:pt x="1573" y="257"/>
                    <a:pt x="1562" y="252"/>
                  </a:cubicBezTo>
                  <a:cubicBezTo>
                    <a:pt x="1551" y="248"/>
                    <a:pt x="1526" y="250"/>
                    <a:pt x="1519" y="252"/>
                  </a:cubicBezTo>
                  <a:cubicBezTo>
                    <a:pt x="1512" y="254"/>
                    <a:pt x="1499" y="254"/>
                    <a:pt x="1493" y="254"/>
                  </a:cubicBezTo>
                  <a:cubicBezTo>
                    <a:pt x="1486" y="254"/>
                    <a:pt x="1491" y="251"/>
                    <a:pt x="1490" y="248"/>
                  </a:cubicBezTo>
                  <a:cubicBezTo>
                    <a:pt x="1488" y="245"/>
                    <a:pt x="1477" y="242"/>
                    <a:pt x="1475" y="244"/>
                  </a:cubicBezTo>
                  <a:cubicBezTo>
                    <a:pt x="1474" y="247"/>
                    <a:pt x="1471" y="244"/>
                    <a:pt x="1471" y="242"/>
                  </a:cubicBezTo>
                  <a:cubicBezTo>
                    <a:pt x="1471" y="241"/>
                    <a:pt x="1461" y="237"/>
                    <a:pt x="1457" y="238"/>
                  </a:cubicBezTo>
                  <a:cubicBezTo>
                    <a:pt x="1453" y="239"/>
                    <a:pt x="1451" y="234"/>
                    <a:pt x="1456" y="234"/>
                  </a:cubicBezTo>
                  <a:cubicBezTo>
                    <a:pt x="1460" y="234"/>
                    <a:pt x="1468" y="235"/>
                    <a:pt x="1465" y="230"/>
                  </a:cubicBezTo>
                  <a:cubicBezTo>
                    <a:pt x="1461" y="224"/>
                    <a:pt x="1431" y="223"/>
                    <a:pt x="1429" y="224"/>
                  </a:cubicBezTo>
                  <a:cubicBezTo>
                    <a:pt x="1426" y="225"/>
                    <a:pt x="1428" y="229"/>
                    <a:pt x="1422" y="235"/>
                  </a:cubicBezTo>
                  <a:cubicBezTo>
                    <a:pt x="1415" y="241"/>
                    <a:pt x="1409" y="237"/>
                    <a:pt x="1410" y="234"/>
                  </a:cubicBezTo>
                  <a:cubicBezTo>
                    <a:pt x="1411" y="231"/>
                    <a:pt x="1419" y="231"/>
                    <a:pt x="1419" y="228"/>
                  </a:cubicBezTo>
                  <a:cubicBezTo>
                    <a:pt x="1419" y="225"/>
                    <a:pt x="1408" y="227"/>
                    <a:pt x="1406" y="224"/>
                  </a:cubicBezTo>
                  <a:cubicBezTo>
                    <a:pt x="1404" y="222"/>
                    <a:pt x="1408" y="220"/>
                    <a:pt x="1412" y="221"/>
                  </a:cubicBezTo>
                  <a:cubicBezTo>
                    <a:pt x="1416" y="223"/>
                    <a:pt x="1423" y="223"/>
                    <a:pt x="1424" y="221"/>
                  </a:cubicBezTo>
                  <a:cubicBezTo>
                    <a:pt x="1424" y="220"/>
                    <a:pt x="1420" y="219"/>
                    <a:pt x="1413" y="218"/>
                  </a:cubicBezTo>
                  <a:cubicBezTo>
                    <a:pt x="1406" y="217"/>
                    <a:pt x="1390" y="213"/>
                    <a:pt x="1382" y="214"/>
                  </a:cubicBezTo>
                  <a:cubicBezTo>
                    <a:pt x="1373" y="215"/>
                    <a:pt x="1369" y="211"/>
                    <a:pt x="1365" y="210"/>
                  </a:cubicBezTo>
                  <a:cubicBezTo>
                    <a:pt x="1360" y="210"/>
                    <a:pt x="1360" y="213"/>
                    <a:pt x="1362" y="216"/>
                  </a:cubicBezTo>
                  <a:cubicBezTo>
                    <a:pt x="1364" y="218"/>
                    <a:pt x="1358" y="220"/>
                    <a:pt x="1352" y="219"/>
                  </a:cubicBezTo>
                  <a:cubicBezTo>
                    <a:pt x="1347" y="218"/>
                    <a:pt x="1339" y="222"/>
                    <a:pt x="1342" y="226"/>
                  </a:cubicBezTo>
                  <a:cubicBezTo>
                    <a:pt x="1345" y="230"/>
                    <a:pt x="1348" y="225"/>
                    <a:pt x="1351" y="226"/>
                  </a:cubicBezTo>
                  <a:cubicBezTo>
                    <a:pt x="1353" y="228"/>
                    <a:pt x="1344" y="230"/>
                    <a:pt x="1348" y="232"/>
                  </a:cubicBezTo>
                  <a:cubicBezTo>
                    <a:pt x="1352" y="234"/>
                    <a:pt x="1351" y="238"/>
                    <a:pt x="1351" y="240"/>
                  </a:cubicBezTo>
                  <a:cubicBezTo>
                    <a:pt x="1351" y="242"/>
                    <a:pt x="1345" y="243"/>
                    <a:pt x="1342" y="240"/>
                  </a:cubicBezTo>
                  <a:cubicBezTo>
                    <a:pt x="1340" y="237"/>
                    <a:pt x="1336" y="240"/>
                    <a:pt x="1331" y="239"/>
                  </a:cubicBezTo>
                  <a:cubicBezTo>
                    <a:pt x="1327" y="239"/>
                    <a:pt x="1323" y="241"/>
                    <a:pt x="1328" y="242"/>
                  </a:cubicBezTo>
                  <a:cubicBezTo>
                    <a:pt x="1333" y="242"/>
                    <a:pt x="1335" y="246"/>
                    <a:pt x="1328" y="246"/>
                  </a:cubicBezTo>
                  <a:cubicBezTo>
                    <a:pt x="1322" y="247"/>
                    <a:pt x="1323" y="240"/>
                    <a:pt x="1319" y="241"/>
                  </a:cubicBezTo>
                  <a:cubicBezTo>
                    <a:pt x="1315" y="242"/>
                    <a:pt x="1307" y="238"/>
                    <a:pt x="1302" y="238"/>
                  </a:cubicBezTo>
                  <a:cubicBezTo>
                    <a:pt x="1297" y="238"/>
                    <a:pt x="1295" y="242"/>
                    <a:pt x="1289" y="242"/>
                  </a:cubicBezTo>
                  <a:cubicBezTo>
                    <a:pt x="1283" y="243"/>
                    <a:pt x="1274" y="239"/>
                    <a:pt x="1272" y="236"/>
                  </a:cubicBezTo>
                  <a:cubicBezTo>
                    <a:pt x="1269" y="232"/>
                    <a:pt x="1269" y="231"/>
                    <a:pt x="1266" y="235"/>
                  </a:cubicBezTo>
                  <a:cubicBezTo>
                    <a:pt x="1263" y="239"/>
                    <a:pt x="1262" y="246"/>
                    <a:pt x="1259" y="247"/>
                  </a:cubicBezTo>
                  <a:cubicBezTo>
                    <a:pt x="1256" y="247"/>
                    <a:pt x="1255" y="254"/>
                    <a:pt x="1252" y="256"/>
                  </a:cubicBezTo>
                  <a:cubicBezTo>
                    <a:pt x="1249" y="257"/>
                    <a:pt x="1249" y="253"/>
                    <a:pt x="1245" y="253"/>
                  </a:cubicBezTo>
                  <a:cubicBezTo>
                    <a:pt x="1241" y="254"/>
                    <a:pt x="1229" y="242"/>
                    <a:pt x="1228" y="238"/>
                  </a:cubicBezTo>
                  <a:cubicBezTo>
                    <a:pt x="1228" y="235"/>
                    <a:pt x="1220" y="228"/>
                    <a:pt x="1218" y="227"/>
                  </a:cubicBezTo>
                  <a:cubicBezTo>
                    <a:pt x="1216" y="225"/>
                    <a:pt x="1220" y="225"/>
                    <a:pt x="1223" y="227"/>
                  </a:cubicBezTo>
                  <a:cubicBezTo>
                    <a:pt x="1225" y="229"/>
                    <a:pt x="1228" y="229"/>
                    <a:pt x="1231" y="228"/>
                  </a:cubicBezTo>
                  <a:cubicBezTo>
                    <a:pt x="1233" y="226"/>
                    <a:pt x="1233" y="220"/>
                    <a:pt x="1229" y="220"/>
                  </a:cubicBezTo>
                  <a:cubicBezTo>
                    <a:pt x="1224" y="220"/>
                    <a:pt x="1226" y="216"/>
                    <a:pt x="1228" y="216"/>
                  </a:cubicBezTo>
                  <a:cubicBezTo>
                    <a:pt x="1230" y="215"/>
                    <a:pt x="1223" y="208"/>
                    <a:pt x="1226" y="208"/>
                  </a:cubicBezTo>
                  <a:cubicBezTo>
                    <a:pt x="1228" y="207"/>
                    <a:pt x="1227" y="204"/>
                    <a:pt x="1224" y="204"/>
                  </a:cubicBezTo>
                  <a:cubicBezTo>
                    <a:pt x="1220" y="203"/>
                    <a:pt x="1216" y="200"/>
                    <a:pt x="1216" y="198"/>
                  </a:cubicBezTo>
                  <a:cubicBezTo>
                    <a:pt x="1216" y="197"/>
                    <a:pt x="1200" y="196"/>
                    <a:pt x="1201" y="199"/>
                  </a:cubicBezTo>
                  <a:cubicBezTo>
                    <a:pt x="1202" y="201"/>
                    <a:pt x="1196" y="200"/>
                    <a:pt x="1197" y="198"/>
                  </a:cubicBezTo>
                  <a:cubicBezTo>
                    <a:pt x="1198" y="196"/>
                    <a:pt x="1191" y="197"/>
                    <a:pt x="1184" y="195"/>
                  </a:cubicBezTo>
                  <a:cubicBezTo>
                    <a:pt x="1177" y="193"/>
                    <a:pt x="1176" y="188"/>
                    <a:pt x="1174" y="187"/>
                  </a:cubicBezTo>
                  <a:cubicBezTo>
                    <a:pt x="1171" y="187"/>
                    <a:pt x="1172" y="194"/>
                    <a:pt x="1169" y="193"/>
                  </a:cubicBezTo>
                  <a:cubicBezTo>
                    <a:pt x="1165" y="191"/>
                    <a:pt x="1161" y="194"/>
                    <a:pt x="1163" y="199"/>
                  </a:cubicBezTo>
                  <a:cubicBezTo>
                    <a:pt x="1165" y="203"/>
                    <a:pt x="1163" y="204"/>
                    <a:pt x="1163" y="207"/>
                  </a:cubicBezTo>
                  <a:cubicBezTo>
                    <a:pt x="1162" y="211"/>
                    <a:pt x="1160" y="209"/>
                    <a:pt x="1156" y="208"/>
                  </a:cubicBezTo>
                  <a:cubicBezTo>
                    <a:pt x="1152" y="206"/>
                    <a:pt x="1152" y="211"/>
                    <a:pt x="1142" y="209"/>
                  </a:cubicBezTo>
                  <a:cubicBezTo>
                    <a:pt x="1133" y="207"/>
                    <a:pt x="1129" y="209"/>
                    <a:pt x="1127" y="206"/>
                  </a:cubicBezTo>
                  <a:cubicBezTo>
                    <a:pt x="1126" y="203"/>
                    <a:pt x="1123" y="203"/>
                    <a:pt x="1122" y="205"/>
                  </a:cubicBezTo>
                  <a:cubicBezTo>
                    <a:pt x="1122" y="208"/>
                    <a:pt x="1108" y="207"/>
                    <a:pt x="1107" y="203"/>
                  </a:cubicBezTo>
                  <a:cubicBezTo>
                    <a:pt x="1105" y="199"/>
                    <a:pt x="1109" y="199"/>
                    <a:pt x="1111" y="198"/>
                  </a:cubicBezTo>
                  <a:cubicBezTo>
                    <a:pt x="1113" y="197"/>
                    <a:pt x="1109" y="195"/>
                    <a:pt x="1101" y="196"/>
                  </a:cubicBezTo>
                  <a:cubicBezTo>
                    <a:pt x="1093" y="196"/>
                    <a:pt x="1088" y="192"/>
                    <a:pt x="1080" y="193"/>
                  </a:cubicBezTo>
                  <a:cubicBezTo>
                    <a:pt x="1072" y="193"/>
                    <a:pt x="1054" y="195"/>
                    <a:pt x="1052" y="196"/>
                  </a:cubicBezTo>
                  <a:cubicBezTo>
                    <a:pt x="1049" y="197"/>
                    <a:pt x="1054" y="202"/>
                    <a:pt x="1050" y="202"/>
                  </a:cubicBezTo>
                  <a:cubicBezTo>
                    <a:pt x="1047" y="203"/>
                    <a:pt x="1049" y="195"/>
                    <a:pt x="1049" y="191"/>
                  </a:cubicBezTo>
                  <a:cubicBezTo>
                    <a:pt x="1048" y="188"/>
                    <a:pt x="1042" y="187"/>
                    <a:pt x="1043" y="190"/>
                  </a:cubicBezTo>
                  <a:cubicBezTo>
                    <a:pt x="1044" y="193"/>
                    <a:pt x="1034" y="194"/>
                    <a:pt x="1031" y="192"/>
                  </a:cubicBezTo>
                  <a:cubicBezTo>
                    <a:pt x="1029" y="189"/>
                    <a:pt x="1025" y="187"/>
                    <a:pt x="1018" y="185"/>
                  </a:cubicBezTo>
                  <a:cubicBezTo>
                    <a:pt x="1012" y="183"/>
                    <a:pt x="1004" y="190"/>
                    <a:pt x="1006" y="192"/>
                  </a:cubicBezTo>
                  <a:cubicBezTo>
                    <a:pt x="1007" y="194"/>
                    <a:pt x="1012" y="193"/>
                    <a:pt x="1012" y="194"/>
                  </a:cubicBezTo>
                  <a:cubicBezTo>
                    <a:pt x="1013" y="197"/>
                    <a:pt x="999" y="196"/>
                    <a:pt x="999" y="198"/>
                  </a:cubicBezTo>
                  <a:cubicBezTo>
                    <a:pt x="999" y="200"/>
                    <a:pt x="985" y="204"/>
                    <a:pt x="981" y="204"/>
                  </a:cubicBezTo>
                  <a:cubicBezTo>
                    <a:pt x="970" y="205"/>
                    <a:pt x="968" y="205"/>
                    <a:pt x="963" y="210"/>
                  </a:cubicBezTo>
                  <a:cubicBezTo>
                    <a:pt x="958" y="214"/>
                    <a:pt x="962" y="206"/>
                    <a:pt x="966" y="202"/>
                  </a:cubicBezTo>
                  <a:cubicBezTo>
                    <a:pt x="970" y="198"/>
                    <a:pt x="974" y="200"/>
                    <a:pt x="976" y="196"/>
                  </a:cubicBezTo>
                  <a:cubicBezTo>
                    <a:pt x="979" y="193"/>
                    <a:pt x="982" y="194"/>
                    <a:pt x="989" y="193"/>
                  </a:cubicBezTo>
                  <a:cubicBezTo>
                    <a:pt x="995" y="192"/>
                    <a:pt x="995" y="188"/>
                    <a:pt x="998" y="187"/>
                  </a:cubicBezTo>
                  <a:cubicBezTo>
                    <a:pt x="1001" y="185"/>
                    <a:pt x="1008" y="182"/>
                    <a:pt x="1009" y="179"/>
                  </a:cubicBezTo>
                  <a:cubicBezTo>
                    <a:pt x="1011" y="176"/>
                    <a:pt x="1026" y="171"/>
                    <a:pt x="1029" y="172"/>
                  </a:cubicBezTo>
                  <a:cubicBezTo>
                    <a:pt x="1032" y="172"/>
                    <a:pt x="1032" y="166"/>
                    <a:pt x="1034" y="166"/>
                  </a:cubicBezTo>
                  <a:cubicBezTo>
                    <a:pt x="1036" y="166"/>
                    <a:pt x="1044" y="162"/>
                    <a:pt x="1048" y="160"/>
                  </a:cubicBezTo>
                  <a:cubicBezTo>
                    <a:pt x="1051" y="159"/>
                    <a:pt x="1053" y="156"/>
                    <a:pt x="1053" y="153"/>
                  </a:cubicBezTo>
                  <a:cubicBezTo>
                    <a:pt x="1053" y="151"/>
                    <a:pt x="1048" y="152"/>
                    <a:pt x="1048" y="150"/>
                  </a:cubicBezTo>
                  <a:cubicBezTo>
                    <a:pt x="1047" y="148"/>
                    <a:pt x="1050" y="149"/>
                    <a:pt x="1053" y="148"/>
                  </a:cubicBezTo>
                  <a:cubicBezTo>
                    <a:pt x="1057" y="146"/>
                    <a:pt x="1053" y="142"/>
                    <a:pt x="1051" y="142"/>
                  </a:cubicBezTo>
                  <a:cubicBezTo>
                    <a:pt x="1048" y="143"/>
                    <a:pt x="1052" y="140"/>
                    <a:pt x="1050" y="137"/>
                  </a:cubicBezTo>
                  <a:cubicBezTo>
                    <a:pt x="1047" y="134"/>
                    <a:pt x="1042" y="139"/>
                    <a:pt x="1042" y="136"/>
                  </a:cubicBezTo>
                  <a:cubicBezTo>
                    <a:pt x="1042" y="132"/>
                    <a:pt x="1042" y="128"/>
                    <a:pt x="1040" y="126"/>
                  </a:cubicBezTo>
                  <a:cubicBezTo>
                    <a:pt x="1038" y="124"/>
                    <a:pt x="1034" y="130"/>
                    <a:pt x="1030" y="127"/>
                  </a:cubicBezTo>
                  <a:cubicBezTo>
                    <a:pt x="1026" y="124"/>
                    <a:pt x="1014" y="122"/>
                    <a:pt x="1014" y="123"/>
                  </a:cubicBezTo>
                  <a:cubicBezTo>
                    <a:pt x="1014" y="124"/>
                    <a:pt x="1008" y="121"/>
                    <a:pt x="1007" y="122"/>
                  </a:cubicBezTo>
                  <a:cubicBezTo>
                    <a:pt x="1006" y="124"/>
                    <a:pt x="996" y="123"/>
                    <a:pt x="993" y="123"/>
                  </a:cubicBezTo>
                  <a:cubicBezTo>
                    <a:pt x="990" y="122"/>
                    <a:pt x="986" y="124"/>
                    <a:pt x="986" y="127"/>
                  </a:cubicBezTo>
                  <a:cubicBezTo>
                    <a:pt x="985" y="130"/>
                    <a:pt x="974" y="129"/>
                    <a:pt x="971" y="128"/>
                  </a:cubicBezTo>
                  <a:cubicBezTo>
                    <a:pt x="969" y="128"/>
                    <a:pt x="980" y="119"/>
                    <a:pt x="980" y="118"/>
                  </a:cubicBezTo>
                  <a:cubicBezTo>
                    <a:pt x="980" y="116"/>
                    <a:pt x="962" y="118"/>
                    <a:pt x="961" y="116"/>
                  </a:cubicBezTo>
                  <a:cubicBezTo>
                    <a:pt x="960" y="115"/>
                    <a:pt x="952" y="114"/>
                    <a:pt x="948" y="114"/>
                  </a:cubicBezTo>
                  <a:cubicBezTo>
                    <a:pt x="944" y="114"/>
                    <a:pt x="948" y="113"/>
                    <a:pt x="951" y="113"/>
                  </a:cubicBezTo>
                  <a:cubicBezTo>
                    <a:pt x="955" y="113"/>
                    <a:pt x="958" y="110"/>
                    <a:pt x="962" y="109"/>
                  </a:cubicBezTo>
                  <a:cubicBezTo>
                    <a:pt x="965" y="108"/>
                    <a:pt x="965" y="107"/>
                    <a:pt x="963" y="105"/>
                  </a:cubicBezTo>
                  <a:cubicBezTo>
                    <a:pt x="961" y="102"/>
                    <a:pt x="957" y="103"/>
                    <a:pt x="953" y="102"/>
                  </a:cubicBezTo>
                  <a:cubicBezTo>
                    <a:pt x="950" y="101"/>
                    <a:pt x="945" y="99"/>
                    <a:pt x="942" y="99"/>
                  </a:cubicBezTo>
                  <a:cubicBezTo>
                    <a:pt x="938" y="99"/>
                    <a:pt x="935" y="101"/>
                    <a:pt x="927" y="102"/>
                  </a:cubicBezTo>
                  <a:cubicBezTo>
                    <a:pt x="919" y="104"/>
                    <a:pt x="918" y="110"/>
                    <a:pt x="914" y="112"/>
                  </a:cubicBezTo>
                  <a:cubicBezTo>
                    <a:pt x="910" y="114"/>
                    <a:pt x="903" y="121"/>
                    <a:pt x="907" y="122"/>
                  </a:cubicBezTo>
                  <a:cubicBezTo>
                    <a:pt x="910" y="122"/>
                    <a:pt x="908" y="124"/>
                    <a:pt x="909" y="126"/>
                  </a:cubicBezTo>
                  <a:cubicBezTo>
                    <a:pt x="909" y="129"/>
                    <a:pt x="906" y="129"/>
                    <a:pt x="902" y="128"/>
                  </a:cubicBezTo>
                  <a:cubicBezTo>
                    <a:pt x="899" y="128"/>
                    <a:pt x="885" y="128"/>
                    <a:pt x="885" y="131"/>
                  </a:cubicBezTo>
                  <a:cubicBezTo>
                    <a:pt x="885" y="134"/>
                    <a:pt x="893" y="135"/>
                    <a:pt x="893" y="136"/>
                  </a:cubicBezTo>
                  <a:cubicBezTo>
                    <a:pt x="892" y="138"/>
                    <a:pt x="887" y="136"/>
                    <a:pt x="884" y="135"/>
                  </a:cubicBezTo>
                  <a:cubicBezTo>
                    <a:pt x="881" y="133"/>
                    <a:pt x="875" y="134"/>
                    <a:pt x="874" y="137"/>
                  </a:cubicBezTo>
                  <a:cubicBezTo>
                    <a:pt x="873" y="140"/>
                    <a:pt x="868" y="139"/>
                    <a:pt x="867" y="138"/>
                  </a:cubicBezTo>
                  <a:cubicBezTo>
                    <a:pt x="865" y="138"/>
                    <a:pt x="862" y="140"/>
                    <a:pt x="860" y="139"/>
                  </a:cubicBezTo>
                  <a:cubicBezTo>
                    <a:pt x="857" y="138"/>
                    <a:pt x="865" y="134"/>
                    <a:pt x="863" y="133"/>
                  </a:cubicBezTo>
                  <a:cubicBezTo>
                    <a:pt x="861" y="131"/>
                    <a:pt x="853" y="132"/>
                    <a:pt x="852" y="135"/>
                  </a:cubicBezTo>
                  <a:cubicBezTo>
                    <a:pt x="851" y="138"/>
                    <a:pt x="846" y="133"/>
                    <a:pt x="845" y="134"/>
                  </a:cubicBezTo>
                  <a:cubicBezTo>
                    <a:pt x="843" y="135"/>
                    <a:pt x="841" y="136"/>
                    <a:pt x="837" y="138"/>
                  </a:cubicBezTo>
                  <a:cubicBezTo>
                    <a:pt x="834" y="139"/>
                    <a:pt x="828" y="136"/>
                    <a:pt x="826" y="139"/>
                  </a:cubicBezTo>
                  <a:cubicBezTo>
                    <a:pt x="825" y="142"/>
                    <a:pt x="833" y="142"/>
                    <a:pt x="833" y="144"/>
                  </a:cubicBezTo>
                  <a:cubicBezTo>
                    <a:pt x="833" y="145"/>
                    <a:pt x="815" y="145"/>
                    <a:pt x="815" y="146"/>
                  </a:cubicBezTo>
                  <a:cubicBezTo>
                    <a:pt x="814" y="148"/>
                    <a:pt x="808" y="148"/>
                    <a:pt x="800" y="148"/>
                  </a:cubicBezTo>
                  <a:cubicBezTo>
                    <a:pt x="793" y="149"/>
                    <a:pt x="796" y="152"/>
                    <a:pt x="790" y="153"/>
                  </a:cubicBezTo>
                  <a:cubicBezTo>
                    <a:pt x="784" y="155"/>
                    <a:pt x="781" y="155"/>
                    <a:pt x="779" y="158"/>
                  </a:cubicBezTo>
                  <a:cubicBezTo>
                    <a:pt x="777" y="161"/>
                    <a:pt x="773" y="161"/>
                    <a:pt x="771" y="159"/>
                  </a:cubicBezTo>
                  <a:cubicBezTo>
                    <a:pt x="769" y="157"/>
                    <a:pt x="763" y="160"/>
                    <a:pt x="766" y="160"/>
                  </a:cubicBezTo>
                  <a:cubicBezTo>
                    <a:pt x="769" y="161"/>
                    <a:pt x="766" y="164"/>
                    <a:pt x="764" y="163"/>
                  </a:cubicBezTo>
                  <a:cubicBezTo>
                    <a:pt x="763" y="162"/>
                    <a:pt x="757" y="166"/>
                    <a:pt x="760" y="166"/>
                  </a:cubicBezTo>
                  <a:cubicBezTo>
                    <a:pt x="763" y="166"/>
                    <a:pt x="765" y="168"/>
                    <a:pt x="763" y="170"/>
                  </a:cubicBezTo>
                  <a:cubicBezTo>
                    <a:pt x="762" y="172"/>
                    <a:pt x="755" y="168"/>
                    <a:pt x="754" y="169"/>
                  </a:cubicBezTo>
                  <a:cubicBezTo>
                    <a:pt x="752" y="171"/>
                    <a:pt x="757" y="173"/>
                    <a:pt x="760" y="173"/>
                  </a:cubicBezTo>
                  <a:cubicBezTo>
                    <a:pt x="763" y="173"/>
                    <a:pt x="764" y="175"/>
                    <a:pt x="765" y="177"/>
                  </a:cubicBezTo>
                  <a:cubicBezTo>
                    <a:pt x="765" y="179"/>
                    <a:pt x="758" y="175"/>
                    <a:pt x="756" y="177"/>
                  </a:cubicBezTo>
                  <a:cubicBezTo>
                    <a:pt x="755" y="179"/>
                    <a:pt x="757" y="180"/>
                    <a:pt x="761" y="180"/>
                  </a:cubicBezTo>
                  <a:cubicBezTo>
                    <a:pt x="764" y="181"/>
                    <a:pt x="761" y="182"/>
                    <a:pt x="764" y="184"/>
                  </a:cubicBezTo>
                  <a:cubicBezTo>
                    <a:pt x="764" y="184"/>
                    <a:pt x="765" y="185"/>
                    <a:pt x="765" y="185"/>
                  </a:cubicBezTo>
                  <a:cubicBezTo>
                    <a:pt x="766" y="187"/>
                    <a:pt x="763" y="188"/>
                    <a:pt x="764" y="190"/>
                  </a:cubicBezTo>
                  <a:cubicBezTo>
                    <a:pt x="764" y="192"/>
                    <a:pt x="760" y="193"/>
                    <a:pt x="760" y="191"/>
                  </a:cubicBezTo>
                  <a:cubicBezTo>
                    <a:pt x="760" y="189"/>
                    <a:pt x="752" y="188"/>
                    <a:pt x="750" y="190"/>
                  </a:cubicBezTo>
                  <a:cubicBezTo>
                    <a:pt x="748" y="192"/>
                    <a:pt x="747" y="194"/>
                    <a:pt x="744" y="192"/>
                  </a:cubicBezTo>
                  <a:cubicBezTo>
                    <a:pt x="742" y="190"/>
                    <a:pt x="736" y="192"/>
                    <a:pt x="728" y="193"/>
                  </a:cubicBezTo>
                  <a:cubicBezTo>
                    <a:pt x="720" y="193"/>
                    <a:pt x="703" y="194"/>
                    <a:pt x="699" y="195"/>
                  </a:cubicBezTo>
                  <a:cubicBezTo>
                    <a:pt x="694" y="197"/>
                    <a:pt x="691" y="203"/>
                    <a:pt x="695" y="206"/>
                  </a:cubicBezTo>
                  <a:cubicBezTo>
                    <a:pt x="699" y="210"/>
                    <a:pt x="695" y="212"/>
                    <a:pt x="695" y="214"/>
                  </a:cubicBezTo>
                  <a:cubicBezTo>
                    <a:pt x="695" y="217"/>
                    <a:pt x="705" y="222"/>
                    <a:pt x="710" y="223"/>
                  </a:cubicBezTo>
                  <a:cubicBezTo>
                    <a:pt x="716" y="223"/>
                    <a:pt x="720" y="230"/>
                    <a:pt x="717" y="234"/>
                  </a:cubicBezTo>
                  <a:cubicBezTo>
                    <a:pt x="714" y="238"/>
                    <a:pt x="704" y="232"/>
                    <a:pt x="698" y="227"/>
                  </a:cubicBezTo>
                  <a:cubicBezTo>
                    <a:pt x="691" y="222"/>
                    <a:pt x="677" y="220"/>
                    <a:pt x="672" y="221"/>
                  </a:cubicBezTo>
                  <a:cubicBezTo>
                    <a:pt x="667" y="221"/>
                    <a:pt x="670" y="216"/>
                    <a:pt x="664" y="217"/>
                  </a:cubicBezTo>
                  <a:cubicBezTo>
                    <a:pt x="657" y="217"/>
                    <a:pt x="652" y="222"/>
                    <a:pt x="656" y="222"/>
                  </a:cubicBezTo>
                  <a:cubicBezTo>
                    <a:pt x="661" y="222"/>
                    <a:pt x="663" y="222"/>
                    <a:pt x="661" y="224"/>
                  </a:cubicBezTo>
                  <a:cubicBezTo>
                    <a:pt x="659" y="226"/>
                    <a:pt x="662" y="225"/>
                    <a:pt x="667" y="228"/>
                  </a:cubicBezTo>
                  <a:cubicBezTo>
                    <a:pt x="672" y="230"/>
                    <a:pt x="663" y="233"/>
                    <a:pt x="658" y="229"/>
                  </a:cubicBezTo>
                  <a:cubicBezTo>
                    <a:pt x="653" y="226"/>
                    <a:pt x="647" y="229"/>
                    <a:pt x="646" y="232"/>
                  </a:cubicBezTo>
                  <a:cubicBezTo>
                    <a:pt x="644" y="234"/>
                    <a:pt x="652" y="242"/>
                    <a:pt x="661" y="243"/>
                  </a:cubicBezTo>
                  <a:cubicBezTo>
                    <a:pt x="670" y="245"/>
                    <a:pt x="667" y="248"/>
                    <a:pt x="671" y="249"/>
                  </a:cubicBezTo>
                  <a:cubicBezTo>
                    <a:pt x="675" y="251"/>
                    <a:pt x="672" y="252"/>
                    <a:pt x="669" y="252"/>
                  </a:cubicBezTo>
                  <a:cubicBezTo>
                    <a:pt x="666" y="253"/>
                    <a:pt x="661" y="248"/>
                    <a:pt x="656" y="246"/>
                  </a:cubicBezTo>
                  <a:cubicBezTo>
                    <a:pt x="652" y="243"/>
                    <a:pt x="640" y="247"/>
                    <a:pt x="637" y="244"/>
                  </a:cubicBezTo>
                  <a:cubicBezTo>
                    <a:pt x="635" y="241"/>
                    <a:pt x="639" y="239"/>
                    <a:pt x="636" y="237"/>
                  </a:cubicBezTo>
                  <a:cubicBezTo>
                    <a:pt x="634" y="235"/>
                    <a:pt x="636" y="230"/>
                    <a:pt x="639" y="226"/>
                  </a:cubicBezTo>
                  <a:cubicBezTo>
                    <a:pt x="642" y="221"/>
                    <a:pt x="639" y="213"/>
                    <a:pt x="634" y="212"/>
                  </a:cubicBezTo>
                  <a:cubicBezTo>
                    <a:pt x="630" y="210"/>
                    <a:pt x="630" y="215"/>
                    <a:pt x="631" y="216"/>
                  </a:cubicBezTo>
                  <a:cubicBezTo>
                    <a:pt x="632" y="217"/>
                    <a:pt x="632" y="224"/>
                    <a:pt x="628" y="228"/>
                  </a:cubicBezTo>
                  <a:cubicBezTo>
                    <a:pt x="625" y="232"/>
                    <a:pt x="615" y="232"/>
                    <a:pt x="615" y="235"/>
                  </a:cubicBezTo>
                  <a:cubicBezTo>
                    <a:pt x="615" y="238"/>
                    <a:pt x="608" y="240"/>
                    <a:pt x="610" y="242"/>
                  </a:cubicBezTo>
                  <a:cubicBezTo>
                    <a:pt x="613" y="244"/>
                    <a:pt x="622" y="254"/>
                    <a:pt x="623" y="257"/>
                  </a:cubicBezTo>
                  <a:cubicBezTo>
                    <a:pt x="625" y="261"/>
                    <a:pt x="615" y="271"/>
                    <a:pt x="617" y="276"/>
                  </a:cubicBezTo>
                  <a:cubicBezTo>
                    <a:pt x="618" y="282"/>
                    <a:pt x="615" y="285"/>
                    <a:pt x="617" y="288"/>
                  </a:cubicBezTo>
                  <a:cubicBezTo>
                    <a:pt x="619" y="291"/>
                    <a:pt x="623" y="288"/>
                    <a:pt x="626" y="289"/>
                  </a:cubicBezTo>
                  <a:cubicBezTo>
                    <a:pt x="628" y="290"/>
                    <a:pt x="633" y="288"/>
                    <a:pt x="639" y="286"/>
                  </a:cubicBezTo>
                  <a:cubicBezTo>
                    <a:pt x="645" y="285"/>
                    <a:pt x="656" y="292"/>
                    <a:pt x="661" y="294"/>
                  </a:cubicBezTo>
                  <a:cubicBezTo>
                    <a:pt x="665" y="296"/>
                    <a:pt x="663" y="299"/>
                    <a:pt x="665" y="302"/>
                  </a:cubicBezTo>
                  <a:cubicBezTo>
                    <a:pt x="667" y="306"/>
                    <a:pt x="660" y="306"/>
                    <a:pt x="660" y="311"/>
                  </a:cubicBezTo>
                  <a:cubicBezTo>
                    <a:pt x="659" y="316"/>
                    <a:pt x="672" y="318"/>
                    <a:pt x="673" y="319"/>
                  </a:cubicBezTo>
                  <a:cubicBezTo>
                    <a:pt x="673" y="321"/>
                    <a:pt x="664" y="320"/>
                    <a:pt x="660" y="318"/>
                  </a:cubicBezTo>
                  <a:cubicBezTo>
                    <a:pt x="656" y="317"/>
                    <a:pt x="656" y="312"/>
                    <a:pt x="655" y="311"/>
                  </a:cubicBezTo>
                  <a:cubicBezTo>
                    <a:pt x="654" y="310"/>
                    <a:pt x="657" y="306"/>
                    <a:pt x="658" y="303"/>
                  </a:cubicBezTo>
                  <a:cubicBezTo>
                    <a:pt x="658" y="300"/>
                    <a:pt x="653" y="298"/>
                    <a:pt x="652" y="296"/>
                  </a:cubicBezTo>
                  <a:cubicBezTo>
                    <a:pt x="650" y="294"/>
                    <a:pt x="648" y="291"/>
                    <a:pt x="645" y="291"/>
                  </a:cubicBezTo>
                  <a:cubicBezTo>
                    <a:pt x="642" y="292"/>
                    <a:pt x="631" y="293"/>
                    <a:pt x="627" y="296"/>
                  </a:cubicBezTo>
                  <a:cubicBezTo>
                    <a:pt x="624" y="299"/>
                    <a:pt x="628" y="307"/>
                    <a:pt x="630" y="312"/>
                  </a:cubicBezTo>
                  <a:cubicBezTo>
                    <a:pt x="632" y="316"/>
                    <a:pt x="620" y="322"/>
                    <a:pt x="620" y="325"/>
                  </a:cubicBezTo>
                  <a:cubicBezTo>
                    <a:pt x="621" y="328"/>
                    <a:pt x="617" y="330"/>
                    <a:pt x="612" y="332"/>
                  </a:cubicBezTo>
                  <a:cubicBezTo>
                    <a:pt x="607" y="335"/>
                    <a:pt x="601" y="337"/>
                    <a:pt x="602" y="341"/>
                  </a:cubicBezTo>
                  <a:cubicBezTo>
                    <a:pt x="602" y="346"/>
                    <a:pt x="595" y="343"/>
                    <a:pt x="591" y="341"/>
                  </a:cubicBezTo>
                  <a:cubicBezTo>
                    <a:pt x="588" y="339"/>
                    <a:pt x="583" y="343"/>
                    <a:pt x="578" y="342"/>
                  </a:cubicBezTo>
                  <a:cubicBezTo>
                    <a:pt x="573" y="342"/>
                    <a:pt x="573" y="338"/>
                    <a:pt x="569" y="340"/>
                  </a:cubicBezTo>
                  <a:cubicBezTo>
                    <a:pt x="565" y="341"/>
                    <a:pt x="563" y="338"/>
                    <a:pt x="564" y="335"/>
                  </a:cubicBezTo>
                  <a:cubicBezTo>
                    <a:pt x="565" y="332"/>
                    <a:pt x="570" y="334"/>
                    <a:pt x="570" y="336"/>
                  </a:cubicBezTo>
                  <a:cubicBezTo>
                    <a:pt x="570" y="338"/>
                    <a:pt x="573" y="337"/>
                    <a:pt x="576" y="336"/>
                  </a:cubicBezTo>
                  <a:cubicBezTo>
                    <a:pt x="580" y="334"/>
                    <a:pt x="578" y="338"/>
                    <a:pt x="583" y="338"/>
                  </a:cubicBezTo>
                  <a:cubicBezTo>
                    <a:pt x="588" y="339"/>
                    <a:pt x="585" y="336"/>
                    <a:pt x="589" y="336"/>
                  </a:cubicBezTo>
                  <a:cubicBezTo>
                    <a:pt x="592" y="336"/>
                    <a:pt x="593" y="335"/>
                    <a:pt x="591" y="333"/>
                  </a:cubicBezTo>
                  <a:cubicBezTo>
                    <a:pt x="590" y="332"/>
                    <a:pt x="594" y="330"/>
                    <a:pt x="596" y="329"/>
                  </a:cubicBezTo>
                  <a:cubicBezTo>
                    <a:pt x="599" y="328"/>
                    <a:pt x="598" y="324"/>
                    <a:pt x="600" y="323"/>
                  </a:cubicBezTo>
                  <a:cubicBezTo>
                    <a:pt x="602" y="322"/>
                    <a:pt x="601" y="320"/>
                    <a:pt x="603" y="320"/>
                  </a:cubicBezTo>
                  <a:cubicBezTo>
                    <a:pt x="605" y="319"/>
                    <a:pt x="606" y="316"/>
                    <a:pt x="608" y="316"/>
                  </a:cubicBezTo>
                  <a:cubicBezTo>
                    <a:pt x="611" y="316"/>
                    <a:pt x="612" y="312"/>
                    <a:pt x="610" y="311"/>
                  </a:cubicBezTo>
                  <a:cubicBezTo>
                    <a:pt x="609" y="309"/>
                    <a:pt x="611" y="304"/>
                    <a:pt x="613" y="303"/>
                  </a:cubicBezTo>
                  <a:cubicBezTo>
                    <a:pt x="616" y="302"/>
                    <a:pt x="616" y="300"/>
                    <a:pt x="614" y="299"/>
                  </a:cubicBezTo>
                  <a:cubicBezTo>
                    <a:pt x="612" y="297"/>
                    <a:pt x="604" y="292"/>
                    <a:pt x="605" y="289"/>
                  </a:cubicBezTo>
                  <a:cubicBezTo>
                    <a:pt x="605" y="286"/>
                    <a:pt x="604" y="280"/>
                    <a:pt x="605" y="278"/>
                  </a:cubicBezTo>
                  <a:cubicBezTo>
                    <a:pt x="606" y="275"/>
                    <a:pt x="605" y="270"/>
                    <a:pt x="604" y="267"/>
                  </a:cubicBezTo>
                  <a:cubicBezTo>
                    <a:pt x="604" y="264"/>
                    <a:pt x="606" y="261"/>
                    <a:pt x="607" y="255"/>
                  </a:cubicBezTo>
                  <a:cubicBezTo>
                    <a:pt x="608" y="250"/>
                    <a:pt x="601" y="244"/>
                    <a:pt x="598" y="242"/>
                  </a:cubicBezTo>
                  <a:cubicBezTo>
                    <a:pt x="595" y="241"/>
                    <a:pt x="597" y="238"/>
                    <a:pt x="602" y="234"/>
                  </a:cubicBezTo>
                  <a:cubicBezTo>
                    <a:pt x="607" y="230"/>
                    <a:pt x="607" y="217"/>
                    <a:pt x="607" y="215"/>
                  </a:cubicBezTo>
                  <a:cubicBezTo>
                    <a:pt x="606" y="212"/>
                    <a:pt x="596" y="210"/>
                    <a:pt x="593" y="210"/>
                  </a:cubicBezTo>
                  <a:cubicBezTo>
                    <a:pt x="589" y="210"/>
                    <a:pt x="575" y="210"/>
                    <a:pt x="571" y="209"/>
                  </a:cubicBezTo>
                  <a:cubicBezTo>
                    <a:pt x="568" y="208"/>
                    <a:pt x="566" y="212"/>
                    <a:pt x="565" y="215"/>
                  </a:cubicBezTo>
                  <a:cubicBezTo>
                    <a:pt x="563" y="219"/>
                    <a:pt x="559" y="224"/>
                    <a:pt x="557" y="231"/>
                  </a:cubicBezTo>
                  <a:cubicBezTo>
                    <a:pt x="555" y="239"/>
                    <a:pt x="546" y="241"/>
                    <a:pt x="542" y="243"/>
                  </a:cubicBezTo>
                  <a:cubicBezTo>
                    <a:pt x="538" y="245"/>
                    <a:pt x="536" y="250"/>
                    <a:pt x="538" y="253"/>
                  </a:cubicBezTo>
                  <a:cubicBezTo>
                    <a:pt x="539" y="255"/>
                    <a:pt x="542" y="253"/>
                    <a:pt x="544" y="254"/>
                  </a:cubicBezTo>
                  <a:cubicBezTo>
                    <a:pt x="546" y="255"/>
                    <a:pt x="544" y="262"/>
                    <a:pt x="543" y="263"/>
                  </a:cubicBezTo>
                  <a:cubicBezTo>
                    <a:pt x="541" y="264"/>
                    <a:pt x="545" y="267"/>
                    <a:pt x="542" y="269"/>
                  </a:cubicBezTo>
                  <a:cubicBezTo>
                    <a:pt x="539" y="270"/>
                    <a:pt x="536" y="274"/>
                    <a:pt x="538" y="276"/>
                  </a:cubicBezTo>
                  <a:cubicBezTo>
                    <a:pt x="540" y="278"/>
                    <a:pt x="548" y="279"/>
                    <a:pt x="551" y="281"/>
                  </a:cubicBezTo>
                  <a:cubicBezTo>
                    <a:pt x="555" y="283"/>
                    <a:pt x="554" y="287"/>
                    <a:pt x="556" y="290"/>
                  </a:cubicBezTo>
                  <a:cubicBezTo>
                    <a:pt x="559" y="294"/>
                    <a:pt x="562" y="292"/>
                    <a:pt x="563" y="294"/>
                  </a:cubicBezTo>
                  <a:cubicBezTo>
                    <a:pt x="564" y="296"/>
                    <a:pt x="558" y="305"/>
                    <a:pt x="556" y="305"/>
                  </a:cubicBezTo>
                  <a:cubicBezTo>
                    <a:pt x="554" y="305"/>
                    <a:pt x="545" y="296"/>
                    <a:pt x="542" y="294"/>
                  </a:cubicBezTo>
                  <a:cubicBezTo>
                    <a:pt x="540" y="292"/>
                    <a:pt x="529" y="289"/>
                    <a:pt x="524" y="286"/>
                  </a:cubicBezTo>
                  <a:cubicBezTo>
                    <a:pt x="519" y="284"/>
                    <a:pt x="515" y="284"/>
                    <a:pt x="509" y="280"/>
                  </a:cubicBezTo>
                  <a:cubicBezTo>
                    <a:pt x="504" y="276"/>
                    <a:pt x="499" y="275"/>
                    <a:pt x="488" y="275"/>
                  </a:cubicBezTo>
                  <a:cubicBezTo>
                    <a:pt x="478" y="275"/>
                    <a:pt x="471" y="272"/>
                    <a:pt x="468" y="273"/>
                  </a:cubicBezTo>
                  <a:cubicBezTo>
                    <a:pt x="464" y="273"/>
                    <a:pt x="466" y="269"/>
                    <a:pt x="460" y="267"/>
                  </a:cubicBezTo>
                  <a:cubicBezTo>
                    <a:pt x="453" y="264"/>
                    <a:pt x="449" y="260"/>
                    <a:pt x="446" y="262"/>
                  </a:cubicBezTo>
                  <a:cubicBezTo>
                    <a:pt x="442" y="264"/>
                    <a:pt x="444" y="271"/>
                    <a:pt x="449" y="272"/>
                  </a:cubicBezTo>
                  <a:cubicBezTo>
                    <a:pt x="454" y="272"/>
                    <a:pt x="452" y="275"/>
                    <a:pt x="457" y="275"/>
                  </a:cubicBezTo>
                  <a:cubicBezTo>
                    <a:pt x="463" y="275"/>
                    <a:pt x="465" y="277"/>
                    <a:pt x="465" y="280"/>
                  </a:cubicBezTo>
                  <a:cubicBezTo>
                    <a:pt x="464" y="284"/>
                    <a:pt x="467" y="287"/>
                    <a:pt x="470" y="289"/>
                  </a:cubicBezTo>
                  <a:cubicBezTo>
                    <a:pt x="472" y="292"/>
                    <a:pt x="471" y="296"/>
                    <a:pt x="466" y="296"/>
                  </a:cubicBezTo>
                  <a:cubicBezTo>
                    <a:pt x="462" y="296"/>
                    <a:pt x="457" y="296"/>
                    <a:pt x="459" y="299"/>
                  </a:cubicBezTo>
                  <a:cubicBezTo>
                    <a:pt x="461" y="303"/>
                    <a:pt x="457" y="303"/>
                    <a:pt x="453" y="302"/>
                  </a:cubicBezTo>
                  <a:cubicBezTo>
                    <a:pt x="448" y="300"/>
                    <a:pt x="451" y="297"/>
                    <a:pt x="453" y="295"/>
                  </a:cubicBezTo>
                  <a:cubicBezTo>
                    <a:pt x="455" y="293"/>
                    <a:pt x="449" y="291"/>
                    <a:pt x="446" y="290"/>
                  </a:cubicBezTo>
                  <a:cubicBezTo>
                    <a:pt x="443" y="289"/>
                    <a:pt x="432" y="297"/>
                    <a:pt x="429" y="299"/>
                  </a:cubicBezTo>
                  <a:cubicBezTo>
                    <a:pt x="425" y="300"/>
                    <a:pt x="418" y="297"/>
                    <a:pt x="410" y="299"/>
                  </a:cubicBezTo>
                  <a:cubicBezTo>
                    <a:pt x="402" y="301"/>
                    <a:pt x="402" y="307"/>
                    <a:pt x="399" y="306"/>
                  </a:cubicBezTo>
                  <a:cubicBezTo>
                    <a:pt x="396" y="306"/>
                    <a:pt x="387" y="307"/>
                    <a:pt x="384" y="305"/>
                  </a:cubicBezTo>
                  <a:cubicBezTo>
                    <a:pt x="381" y="303"/>
                    <a:pt x="383" y="302"/>
                    <a:pt x="387" y="302"/>
                  </a:cubicBezTo>
                  <a:cubicBezTo>
                    <a:pt x="390" y="302"/>
                    <a:pt x="391" y="301"/>
                    <a:pt x="389" y="299"/>
                  </a:cubicBezTo>
                  <a:cubicBezTo>
                    <a:pt x="387" y="296"/>
                    <a:pt x="392" y="293"/>
                    <a:pt x="392" y="291"/>
                  </a:cubicBezTo>
                  <a:cubicBezTo>
                    <a:pt x="392" y="289"/>
                    <a:pt x="379" y="294"/>
                    <a:pt x="377" y="296"/>
                  </a:cubicBezTo>
                  <a:cubicBezTo>
                    <a:pt x="374" y="297"/>
                    <a:pt x="377" y="301"/>
                    <a:pt x="374" y="302"/>
                  </a:cubicBezTo>
                  <a:cubicBezTo>
                    <a:pt x="372" y="303"/>
                    <a:pt x="372" y="300"/>
                    <a:pt x="369" y="299"/>
                  </a:cubicBezTo>
                  <a:cubicBezTo>
                    <a:pt x="367" y="298"/>
                    <a:pt x="347" y="302"/>
                    <a:pt x="344" y="307"/>
                  </a:cubicBezTo>
                  <a:cubicBezTo>
                    <a:pt x="340" y="311"/>
                    <a:pt x="333" y="311"/>
                    <a:pt x="333" y="313"/>
                  </a:cubicBezTo>
                  <a:cubicBezTo>
                    <a:pt x="333" y="316"/>
                    <a:pt x="324" y="315"/>
                    <a:pt x="320" y="317"/>
                  </a:cubicBezTo>
                  <a:cubicBezTo>
                    <a:pt x="317" y="319"/>
                    <a:pt x="319" y="326"/>
                    <a:pt x="318" y="329"/>
                  </a:cubicBezTo>
                  <a:cubicBezTo>
                    <a:pt x="317" y="332"/>
                    <a:pt x="303" y="331"/>
                    <a:pt x="299" y="331"/>
                  </a:cubicBezTo>
                  <a:cubicBezTo>
                    <a:pt x="295" y="332"/>
                    <a:pt x="293" y="323"/>
                    <a:pt x="290" y="323"/>
                  </a:cubicBezTo>
                  <a:cubicBezTo>
                    <a:pt x="286" y="322"/>
                    <a:pt x="288" y="318"/>
                    <a:pt x="289" y="316"/>
                  </a:cubicBezTo>
                  <a:cubicBezTo>
                    <a:pt x="290" y="314"/>
                    <a:pt x="293" y="315"/>
                    <a:pt x="297" y="313"/>
                  </a:cubicBezTo>
                  <a:cubicBezTo>
                    <a:pt x="301" y="310"/>
                    <a:pt x="306" y="314"/>
                    <a:pt x="307" y="312"/>
                  </a:cubicBezTo>
                  <a:cubicBezTo>
                    <a:pt x="309" y="310"/>
                    <a:pt x="301" y="306"/>
                    <a:pt x="300" y="301"/>
                  </a:cubicBezTo>
                  <a:cubicBezTo>
                    <a:pt x="300" y="297"/>
                    <a:pt x="291" y="296"/>
                    <a:pt x="286" y="297"/>
                  </a:cubicBezTo>
                  <a:cubicBezTo>
                    <a:pt x="281" y="299"/>
                    <a:pt x="276" y="298"/>
                    <a:pt x="272" y="296"/>
                  </a:cubicBezTo>
                  <a:cubicBezTo>
                    <a:pt x="269" y="294"/>
                    <a:pt x="269" y="299"/>
                    <a:pt x="274" y="300"/>
                  </a:cubicBezTo>
                  <a:cubicBezTo>
                    <a:pt x="279" y="302"/>
                    <a:pt x="277" y="306"/>
                    <a:pt x="277" y="308"/>
                  </a:cubicBezTo>
                  <a:cubicBezTo>
                    <a:pt x="278" y="311"/>
                    <a:pt x="276" y="316"/>
                    <a:pt x="273" y="321"/>
                  </a:cubicBezTo>
                  <a:cubicBezTo>
                    <a:pt x="270" y="325"/>
                    <a:pt x="272" y="325"/>
                    <a:pt x="277" y="325"/>
                  </a:cubicBezTo>
                  <a:cubicBezTo>
                    <a:pt x="281" y="324"/>
                    <a:pt x="281" y="330"/>
                    <a:pt x="281" y="335"/>
                  </a:cubicBezTo>
                  <a:cubicBezTo>
                    <a:pt x="281" y="339"/>
                    <a:pt x="277" y="340"/>
                    <a:pt x="277" y="343"/>
                  </a:cubicBezTo>
                  <a:cubicBezTo>
                    <a:pt x="277" y="346"/>
                    <a:pt x="274" y="342"/>
                    <a:pt x="273" y="343"/>
                  </a:cubicBezTo>
                  <a:cubicBezTo>
                    <a:pt x="271" y="344"/>
                    <a:pt x="270" y="342"/>
                    <a:pt x="269" y="340"/>
                  </a:cubicBezTo>
                  <a:cubicBezTo>
                    <a:pt x="269" y="337"/>
                    <a:pt x="262" y="339"/>
                    <a:pt x="258" y="338"/>
                  </a:cubicBezTo>
                  <a:cubicBezTo>
                    <a:pt x="254" y="337"/>
                    <a:pt x="253" y="338"/>
                    <a:pt x="251" y="341"/>
                  </a:cubicBezTo>
                  <a:cubicBezTo>
                    <a:pt x="249" y="344"/>
                    <a:pt x="244" y="345"/>
                    <a:pt x="241" y="345"/>
                  </a:cubicBezTo>
                  <a:cubicBezTo>
                    <a:pt x="238" y="346"/>
                    <a:pt x="233" y="351"/>
                    <a:pt x="230" y="353"/>
                  </a:cubicBezTo>
                  <a:cubicBezTo>
                    <a:pt x="227" y="355"/>
                    <a:pt x="226" y="359"/>
                    <a:pt x="231" y="363"/>
                  </a:cubicBezTo>
                  <a:cubicBezTo>
                    <a:pt x="235" y="367"/>
                    <a:pt x="236" y="370"/>
                    <a:pt x="235" y="372"/>
                  </a:cubicBezTo>
                  <a:cubicBezTo>
                    <a:pt x="235" y="374"/>
                    <a:pt x="224" y="373"/>
                    <a:pt x="222" y="371"/>
                  </a:cubicBezTo>
                  <a:cubicBezTo>
                    <a:pt x="220" y="369"/>
                    <a:pt x="213" y="368"/>
                    <a:pt x="210" y="368"/>
                  </a:cubicBezTo>
                  <a:cubicBezTo>
                    <a:pt x="208" y="369"/>
                    <a:pt x="201" y="361"/>
                    <a:pt x="197" y="361"/>
                  </a:cubicBezTo>
                  <a:cubicBezTo>
                    <a:pt x="194" y="361"/>
                    <a:pt x="192" y="365"/>
                    <a:pt x="190" y="367"/>
                  </a:cubicBezTo>
                  <a:cubicBezTo>
                    <a:pt x="189" y="369"/>
                    <a:pt x="192" y="370"/>
                    <a:pt x="194" y="374"/>
                  </a:cubicBezTo>
                  <a:cubicBezTo>
                    <a:pt x="195" y="377"/>
                    <a:pt x="202" y="377"/>
                    <a:pt x="205" y="377"/>
                  </a:cubicBezTo>
                  <a:cubicBezTo>
                    <a:pt x="208" y="377"/>
                    <a:pt x="207" y="382"/>
                    <a:pt x="206" y="384"/>
                  </a:cubicBezTo>
                  <a:cubicBezTo>
                    <a:pt x="205" y="386"/>
                    <a:pt x="199" y="388"/>
                    <a:pt x="197" y="386"/>
                  </a:cubicBezTo>
                  <a:cubicBezTo>
                    <a:pt x="196" y="383"/>
                    <a:pt x="189" y="386"/>
                    <a:pt x="188" y="383"/>
                  </a:cubicBezTo>
                  <a:cubicBezTo>
                    <a:pt x="188" y="380"/>
                    <a:pt x="183" y="376"/>
                    <a:pt x="178" y="377"/>
                  </a:cubicBezTo>
                  <a:cubicBezTo>
                    <a:pt x="173" y="378"/>
                    <a:pt x="172" y="375"/>
                    <a:pt x="172" y="371"/>
                  </a:cubicBezTo>
                  <a:cubicBezTo>
                    <a:pt x="173" y="367"/>
                    <a:pt x="169" y="364"/>
                    <a:pt x="170" y="362"/>
                  </a:cubicBezTo>
                  <a:cubicBezTo>
                    <a:pt x="170" y="361"/>
                    <a:pt x="167" y="357"/>
                    <a:pt x="170" y="355"/>
                  </a:cubicBezTo>
                  <a:cubicBezTo>
                    <a:pt x="173" y="353"/>
                    <a:pt x="171" y="350"/>
                    <a:pt x="171" y="348"/>
                  </a:cubicBezTo>
                  <a:cubicBezTo>
                    <a:pt x="171" y="345"/>
                    <a:pt x="166" y="342"/>
                    <a:pt x="162" y="342"/>
                  </a:cubicBezTo>
                  <a:cubicBezTo>
                    <a:pt x="158" y="342"/>
                    <a:pt x="159" y="337"/>
                    <a:pt x="155" y="337"/>
                  </a:cubicBezTo>
                  <a:cubicBezTo>
                    <a:pt x="152" y="336"/>
                    <a:pt x="145" y="330"/>
                    <a:pt x="144" y="327"/>
                  </a:cubicBezTo>
                  <a:cubicBezTo>
                    <a:pt x="144" y="325"/>
                    <a:pt x="138" y="325"/>
                    <a:pt x="140" y="324"/>
                  </a:cubicBezTo>
                  <a:cubicBezTo>
                    <a:pt x="142" y="323"/>
                    <a:pt x="146" y="324"/>
                    <a:pt x="149" y="327"/>
                  </a:cubicBezTo>
                  <a:cubicBezTo>
                    <a:pt x="152" y="330"/>
                    <a:pt x="157" y="333"/>
                    <a:pt x="165" y="334"/>
                  </a:cubicBezTo>
                  <a:cubicBezTo>
                    <a:pt x="173" y="335"/>
                    <a:pt x="176" y="338"/>
                    <a:pt x="185" y="340"/>
                  </a:cubicBezTo>
                  <a:cubicBezTo>
                    <a:pt x="193" y="341"/>
                    <a:pt x="198" y="342"/>
                    <a:pt x="211" y="344"/>
                  </a:cubicBezTo>
                  <a:cubicBezTo>
                    <a:pt x="223" y="346"/>
                    <a:pt x="240" y="333"/>
                    <a:pt x="244" y="330"/>
                  </a:cubicBezTo>
                  <a:cubicBezTo>
                    <a:pt x="247" y="326"/>
                    <a:pt x="243" y="319"/>
                    <a:pt x="243" y="317"/>
                  </a:cubicBezTo>
                  <a:cubicBezTo>
                    <a:pt x="243" y="314"/>
                    <a:pt x="237" y="314"/>
                    <a:pt x="236" y="312"/>
                  </a:cubicBezTo>
                  <a:cubicBezTo>
                    <a:pt x="235" y="310"/>
                    <a:pt x="232" y="306"/>
                    <a:pt x="227" y="306"/>
                  </a:cubicBezTo>
                  <a:cubicBezTo>
                    <a:pt x="222" y="306"/>
                    <a:pt x="221" y="300"/>
                    <a:pt x="217" y="301"/>
                  </a:cubicBezTo>
                  <a:cubicBezTo>
                    <a:pt x="214" y="301"/>
                    <a:pt x="211" y="299"/>
                    <a:pt x="201" y="292"/>
                  </a:cubicBezTo>
                  <a:cubicBezTo>
                    <a:pt x="191" y="286"/>
                    <a:pt x="177" y="281"/>
                    <a:pt x="175" y="282"/>
                  </a:cubicBezTo>
                  <a:cubicBezTo>
                    <a:pt x="172" y="283"/>
                    <a:pt x="170" y="284"/>
                    <a:pt x="169" y="281"/>
                  </a:cubicBezTo>
                  <a:cubicBezTo>
                    <a:pt x="167" y="279"/>
                    <a:pt x="163" y="279"/>
                    <a:pt x="161" y="281"/>
                  </a:cubicBezTo>
                  <a:cubicBezTo>
                    <a:pt x="158" y="283"/>
                    <a:pt x="155" y="279"/>
                    <a:pt x="150" y="281"/>
                  </a:cubicBezTo>
                  <a:cubicBezTo>
                    <a:pt x="145" y="282"/>
                    <a:pt x="143" y="278"/>
                    <a:pt x="144" y="277"/>
                  </a:cubicBezTo>
                  <a:cubicBezTo>
                    <a:pt x="145" y="275"/>
                    <a:pt x="153" y="277"/>
                    <a:pt x="152" y="274"/>
                  </a:cubicBezTo>
                  <a:cubicBezTo>
                    <a:pt x="152" y="272"/>
                    <a:pt x="149" y="274"/>
                    <a:pt x="145" y="271"/>
                  </a:cubicBezTo>
                  <a:cubicBezTo>
                    <a:pt x="140" y="268"/>
                    <a:pt x="138" y="270"/>
                    <a:pt x="137" y="273"/>
                  </a:cubicBezTo>
                  <a:cubicBezTo>
                    <a:pt x="136" y="275"/>
                    <a:pt x="132" y="275"/>
                    <a:pt x="130" y="272"/>
                  </a:cubicBezTo>
                  <a:cubicBezTo>
                    <a:pt x="130" y="272"/>
                    <a:pt x="129" y="272"/>
                    <a:pt x="129" y="272"/>
                  </a:cubicBezTo>
                  <a:cubicBezTo>
                    <a:pt x="128" y="276"/>
                    <a:pt x="126" y="276"/>
                    <a:pt x="123" y="276"/>
                  </a:cubicBezTo>
                  <a:cubicBezTo>
                    <a:pt x="120" y="275"/>
                    <a:pt x="117" y="280"/>
                    <a:pt x="114" y="280"/>
                  </a:cubicBezTo>
                  <a:cubicBezTo>
                    <a:pt x="111" y="280"/>
                    <a:pt x="107" y="284"/>
                    <a:pt x="106" y="287"/>
                  </a:cubicBezTo>
                  <a:cubicBezTo>
                    <a:pt x="106" y="290"/>
                    <a:pt x="102" y="288"/>
                    <a:pt x="102" y="290"/>
                  </a:cubicBezTo>
                  <a:cubicBezTo>
                    <a:pt x="102" y="292"/>
                    <a:pt x="102" y="294"/>
                    <a:pt x="100" y="296"/>
                  </a:cubicBezTo>
                  <a:cubicBezTo>
                    <a:pt x="99" y="298"/>
                    <a:pt x="100" y="299"/>
                    <a:pt x="102" y="303"/>
                  </a:cubicBezTo>
                  <a:cubicBezTo>
                    <a:pt x="104" y="306"/>
                    <a:pt x="107" y="306"/>
                    <a:pt x="109" y="307"/>
                  </a:cubicBezTo>
                  <a:cubicBezTo>
                    <a:pt x="111" y="308"/>
                    <a:pt x="117" y="313"/>
                    <a:pt x="117" y="315"/>
                  </a:cubicBezTo>
                  <a:cubicBezTo>
                    <a:pt x="117" y="317"/>
                    <a:pt x="112" y="322"/>
                    <a:pt x="110" y="323"/>
                  </a:cubicBezTo>
                  <a:cubicBezTo>
                    <a:pt x="108" y="325"/>
                    <a:pt x="105" y="328"/>
                    <a:pt x="107" y="330"/>
                  </a:cubicBezTo>
                  <a:cubicBezTo>
                    <a:pt x="108" y="332"/>
                    <a:pt x="114" y="340"/>
                    <a:pt x="117" y="347"/>
                  </a:cubicBezTo>
                  <a:cubicBezTo>
                    <a:pt x="121" y="354"/>
                    <a:pt x="116" y="351"/>
                    <a:pt x="114" y="354"/>
                  </a:cubicBezTo>
                  <a:cubicBezTo>
                    <a:pt x="111" y="357"/>
                    <a:pt x="115" y="360"/>
                    <a:pt x="115" y="362"/>
                  </a:cubicBezTo>
                  <a:cubicBezTo>
                    <a:pt x="116" y="364"/>
                    <a:pt x="112" y="364"/>
                    <a:pt x="113" y="366"/>
                  </a:cubicBezTo>
                  <a:cubicBezTo>
                    <a:pt x="113" y="367"/>
                    <a:pt x="118" y="368"/>
                    <a:pt x="118" y="369"/>
                  </a:cubicBezTo>
                  <a:cubicBezTo>
                    <a:pt x="119" y="371"/>
                    <a:pt x="115" y="372"/>
                    <a:pt x="117" y="375"/>
                  </a:cubicBezTo>
                  <a:cubicBezTo>
                    <a:pt x="118" y="378"/>
                    <a:pt x="122" y="378"/>
                    <a:pt x="123" y="381"/>
                  </a:cubicBezTo>
                  <a:cubicBezTo>
                    <a:pt x="123" y="384"/>
                    <a:pt x="115" y="385"/>
                    <a:pt x="116" y="387"/>
                  </a:cubicBezTo>
                  <a:cubicBezTo>
                    <a:pt x="116" y="390"/>
                    <a:pt x="126" y="393"/>
                    <a:pt x="130" y="398"/>
                  </a:cubicBezTo>
                  <a:cubicBezTo>
                    <a:pt x="134" y="403"/>
                    <a:pt x="134" y="405"/>
                    <a:pt x="133" y="407"/>
                  </a:cubicBezTo>
                  <a:cubicBezTo>
                    <a:pt x="131" y="413"/>
                    <a:pt x="119" y="417"/>
                    <a:pt x="116" y="423"/>
                  </a:cubicBezTo>
                  <a:cubicBezTo>
                    <a:pt x="114" y="429"/>
                    <a:pt x="104" y="433"/>
                    <a:pt x="99" y="437"/>
                  </a:cubicBezTo>
                  <a:cubicBezTo>
                    <a:pt x="97" y="439"/>
                    <a:pt x="95" y="442"/>
                    <a:pt x="94" y="444"/>
                  </a:cubicBezTo>
                  <a:cubicBezTo>
                    <a:pt x="96" y="444"/>
                    <a:pt x="97" y="443"/>
                    <a:pt x="98" y="442"/>
                  </a:cubicBezTo>
                  <a:cubicBezTo>
                    <a:pt x="101" y="441"/>
                    <a:pt x="103" y="448"/>
                    <a:pt x="106" y="450"/>
                  </a:cubicBezTo>
                  <a:cubicBezTo>
                    <a:pt x="108" y="452"/>
                    <a:pt x="114" y="450"/>
                    <a:pt x="115" y="452"/>
                  </a:cubicBezTo>
                  <a:cubicBezTo>
                    <a:pt x="117" y="454"/>
                    <a:pt x="114" y="454"/>
                    <a:pt x="110" y="453"/>
                  </a:cubicBezTo>
                  <a:cubicBezTo>
                    <a:pt x="106" y="453"/>
                    <a:pt x="105" y="455"/>
                    <a:pt x="99" y="457"/>
                  </a:cubicBezTo>
                  <a:cubicBezTo>
                    <a:pt x="95" y="459"/>
                    <a:pt x="95" y="460"/>
                    <a:pt x="94" y="461"/>
                  </a:cubicBezTo>
                  <a:cubicBezTo>
                    <a:pt x="96" y="465"/>
                    <a:pt x="93" y="466"/>
                    <a:pt x="91" y="469"/>
                  </a:cubicBezTo>
                  <a:cubicBezTo>
                    <a:pt x="90" y="472"/>
                    <a:pt x="88" y="473"/>
                    <a:pt x="88" y="475"/>
                  </a:cubicBezTo>
                  <a:cubicBezTo>
                    <a:pt x="87" y="477"/>
                    <a:pt x="88" y="478"/>
                    <a:pt x="88" y="481"/>
                  </a:cubicBezTo>
                  <a:cubicBezTo>
                    <a:pt x="89" y="484"/>
                    <a:pt x="89" y="485"/>
                    <a:pt x="91" y="487"/>
                  </a:cubicBezTo>
                  <a:cubicBezTo>
                    <a:pt x="93" y="490"/>
                    <a:pt x="89" y="490"/>
                    <a:pt x="88" y="491"/>
                  </a:cubicBezTo>
                  <a:cubicBezTo>
                    <a:pt x="86" y="492"/>
                    <a:pt x="87" y="495"/>
                    <a:pt x="89" y="497"/>
                  </a:cubicBezTo>
                  <a:cubicBezTo>
                    <a:pt x="91" y="499"/>
                    <a:pt x="91" y="501"/>
                    <a:pt x="91" y="503"/>
                  </a:cubicBezTo>
                  <a:cubicBezTo>
                    <a:pt x="90" y="505"/>
                    <a:pt x="92" y="508"/>
                    <a:pt x="94" y="510"/>
                  </a:cubicBezTo>
                  <a:cubicBezTo>
                    <a:pt x="96" y="511"/>
                    <a:pt x="96" y="516"/>
                    <a:pt x="97" y="517"/>
                  </a:cubicBezTo>
                  <a:cubicBezTo>
                    <a:pt x="99" y="519"/>
                    <a:pt x="100" y="520"/>
                    <a:pt x="103" y="519"/>
                  </a:cubicBezTo>
                  <a:cubicBezTo>
                    <a:pt x="106" y="518"/>
                    <a:pt x="108" y="520"/>
                    <a:pt x="109" y="522"/>
                  </a:cubicBezTo>
                  <a:cubicBezTo>
                    <a:pt x="110" y="524"/>
                    <a:pt x="112" y="523"/>
                    <a:pt x="115" y="522"/>
                  </a:cubicBezTo>
                  <a:cubicBezTo>
                    <a:pt x="118" y="521"/>
                    <a:pt x="124" y="524"/>
                    <a:pt x="125" y="525"/>
                  </a:cubicBezTo>
                  <a:cubicBezTo>
                    <a:pt x="127" y="526"/>
                    <a:pt x="126" y="530"/>
                    <a:pt x="126" y="533"/>
                  </a:cubicBezTo>
                  <a:cubicBezTo>
                    <a:pt x="127" y="535"/>
                    <a:pt x="125" y="539"/>
                    <a:pt x="128" y="541"/>
                  </a:cubicBezTo>
                  <a:cubicBezTo>
                    <a:pt x="130" y="542"/>
                    <a:pt x="130" y="546"/>
                    <a:pt x="133" y="548"/>
                  </a:cubicBezTo>
                  <a:cubicBezTo>
                    <a:pt x="136" y="549"/>
                    <a:pt x="137" y="553"/>
                    <a:pt x="139" y="554"/>
                  </a:cubicBezTo>
                  <a:cubicBezTo>
                    <a:pt x="141" y="554"/>
                    <a:pt x="145" y="557"/>
                    <a:pt x="146" y="560"/>
                  </a:cubicBezTo>
                  <a:cubicBezTo>
                    <a:pt x="146" y="562"/>
                    <a:pt x="142" y="564"/>
                    <a:pt x="140" y="565"/>
                  </a:cubicBezTo>
                  <a:cubicBezTo>
                    <a:pt x="138" y="566"/>
                    <a:pt x="133" y="562"/>
                    <a:pt x="132" y="564"/>
                  </a:cubicBezTo>
                  <a:cubicBezTo>
                    <a:pt x="130" y="565"/>
                    <a:pt x="132" y="569"/>
                    <a:pt x="134" y="574"/>
                  </a:cubicBezTo>
                  <a:cubicBezTo>
                    <a:pt x="135" y="580"/>
                    <a:pt x="136" y="580"/>
                    <a:pt x="138" y="580"/>
                  </a:cubicBezTo>
                  <a:cubicBezTo>
                    <a:pt x="141" y="580"/>
                    <a:pt x="142" y="578"/>
                    <a:pt x="144" y="577"/>
                  </a:cubicBezTo>
                  <a:cubicBezTo>
                    <a:pt x="145" y="576"/>
                    <a:pt x="149" y="578"/>
                    <a:pt x="151" y="577"/>
                  </a:cubicBezTo>
                  <a:cubicBezTo>
                    <a:pt x="153" y="576"/>
                    <a:pt x="159" y="576"/>
                    <a:pt x="160" y="578"/>
                  </a:cubicBezTo>
                  <a:cubicBezTo>
                    <a:pt x="162" y="580"/>
                    <a:pt x="163" y="585"/>
                    <a:pt x="162" y="587"/>
                  </a:cubicBezTo>
                  <a:cubicBezTo>
                    <a:pt x="161" y="588"/>
                    <a:pt x="163" y="590"/>
                    <a:pt x="164" y="593"/>
                  </a:cubicBezTo>
                  <a:cubicBezTo>
                    <a:pt x="166" y="595"/>
                    <a:pt x="171" y="594"/>
                    <a:pt x="173" y="595"/>
                  </a:cubicBezTo>
                  <a:cubicBezTo>
                    <a:pt x="174" y="596"/>
                    <a:pt x="178" y="601"/>
                    <a:pt x="178" y="604"/>
                  </a:cubicBezTo>
                  <a:cubicBezTo>
                    <a:pt x="177" y="606"/>
                    <a:pt x="180" y="607"/>
                    <a:pt x="182" y="606"/>
                  </a:cubicBezTo>
                  <a:cubicBezTo>
                    <a:pt x="184" y="605"/>
                    <a:pt x="185" y="607"/>
                    <a:pt x="187" y="608"/>
                  </a:cubicBezTo>
                  <a:cubicBezTo>
                    <a:pt x="189" y="610"/>
                    <a:pt x="191" y="609"/>
                    <a:pt x="193" y="608"/>
                  </a:cubicBezTo>
                  <a:cubicBezTo>
                    <a:pt x="195" y="607"/>
                    <a:pt x="198" y="606"/>
                    <a:pt x="199" y="607"/>
                  </a:cubicBezTo>
                  <a:cubicBezTo>
                    <a:pt x="200" y="609"/>
                    <a:pt x="204" y="612"/>
                    <a:pt x="204" y="613"/>
                  </a:cubicBezTo>
                  <a:cubicBezTo>
                    <a:pt x="204" y="614"/>
                    <a:pt x="211" y="613"/>
                    <a:pt x="214" y="615"/>
                  </a:cubicBezTo>
                  <a:cubicBezTo>
                    <a:pt x="217" y="616"/>
                    <a:pt x="220" y="616"/>
                    <a:pt x="223" y="617"/>
                  </a:cubicBezTo>
                  <a:cubicBezTo>
                    <a:pt x="226" y="619"/>
                    <a:pt x="229" y="619"/>
                    <a:pt x="230" y="621"/>
                  </a:cubicBezTo>
                  <a:cubicBezTo>
                    <a:pt x="230" y="623"/>
                    <a:pt x="226" y="625"/>
                    <a:pt x="226" y="626"/>
                  </a:cubicBezTo>
                  <a:cubicBezTo>
                    <a:pt x="226" y="627"/>
                    <a:pt x="229" y="628"/>
                    <a:pt x="229" y="629"/>
                  </a:cubicBezTo>
                  <a:cubicBezTo>
                    <a:pt x="229" y="631"/>
                    <a:pt x="226" y="631"/>
                    <a:pt x="225" y="632"/>
                  </a:cubicBezTo>
                  <a:cubicBezTo>
                    <a:pt x="225" y="633"/>
                    <a:pt x="227" y="635"/>
                    <a:pt x="228" y="636"/>
                  </a:cubicBezTo>
                  <a:cubicBezTo>
                    <a:pt x="228" y="638"/>
                    <a:pt x="226" y="642"/>
                    <a:pt x="226" y="643"/>
                  </a:cubicBezTo>
                  <a:cubicBezTo>
                    <a:pt x="226" y="644"/>
                    <a:pt x="218" y="643"/>
                    <a:pt x="216" y="643"/>
                  </a:cubicBezTo>
                  <a:cubicBezTo>
                    <a:pt x="215" y="643"/>
                    <a:pt x="209" y="649"/>
                    <a:pt x="208" y="649"/>
                  </a:cubicBezTo>
                  <a:cubicBezTo>
                    <a:pt x="206" y="649"/>
                    <a:pt x="207" y="652"/>
                    <a:pt x="207" y="654"/>
                  </a:cubicBezTo>
                  <a:cubicBezTo>
                    <a:pt x="213" y="653"/>
                    <a:pt x="218" y="653"/>
                    <a:pt x="219" y="654"/>
                  </a:cubicBezTo>
                  <a:cubicBezTo>
                    <a:pt x="220" y="656"/>
                    <a:pt x="207" y="661"/>
                    <a:pt x="205" y="662"/>
                  </a:cubicBezTo>
                  <a:cubicBezTo>
                    <a:pt x="203" y="663"/>
                    <a:pt x="209" y="666"/>
                    <a:pt x="209" y="668"/>
                  </a:cubicBezTo>
                  <a:cubicBezTo>
                    <a:pt x="209" y="670"/>
                    <a:pt x="202" y="671"/>
                    <a:pt x="203" y="675"/>
                  </a:cubicBezTo>
                  <a:cubicBezTo>
                    <a:pt x="203" y="679"/>
                    <a:pt x="200" y="680"/>
                    <a:pt x="196" y="680"/>
                  </a:cubicBezTo>
                  <a:cubicBezTo>
                    <a:pt x="193" y="680"/>
                    <a:pt x="192" y="682"/>
                    <a:pt x="193" y="682"/>
                  </a:cubicBezTo>
                  <a:cubicBezTo>
                    <a:pt x="195" y="683"/>
                    <a:pt x="195" y="688"/>
                    <a:pt x="202" y="690"/>
                  </a:cubicBezTo>
                  <a:cubicBezTo>
                    <a:pt x="209" y="691"/>
                    <a:pt x="217" y="698"/>
                    <a:pt x="223" y="705"/>
                  </a:cubicBezTo>
                  <a:cubicBezTo>
                    <a:pt x="224" y="706"/>
                    <a:pt x="225" y="706"/>
                    <a:pt x="226" y="707"/>
                  </a:cubicBezTo>
                  <a:cubicBezTo>
                    <a:pt x="228" y="706"/>
                    <a:pt x="229" y="705"/>
                    <a:pt x="230" y="705"/>
                  </a:cubicBezTo>
                  <a:cubicBezTo>
                    <a:pt x="234" y="705"/>
                    <a:pt x="240" y="707"/>
                    <a:pt x="244" y="709"/>
                  </a:cubicBezTo>
                  <a:cubicBezTo>
                    <a:pt x="247" y="712"/>
                    <a:pt x="260" y="709"/>
                    <a:pt x="261" y="711"/>
                  </a:cubicBezTo>
                  <a:cubicBezTo>
                    <a:pt x="263" y="713"/>
                    <a:pt x="266" y="715"/>
                    <a:pt x="268" y="715"/>
                  </a:cubicBezTo>
                  <a:cubicBezTo>
                    <a:pt x="271" y="715"/>
                    <a:pt x="273" y="720"/>
                    <a:pt x="275" y="719"/>
                  </a:cubicBezTo>
                  <a:cubicBezTo>
                    <a:pt x="277" y="717"/>
                    <a:pt x="285" y="717"/>
                    <a:pt x="287" y="717"/>
                  </a:cubicBezTo>
                  <a:cubicBezTo>
                    <a:pt x="289" y="717"/>
                    <a:pt x="289" y="719"/>
                    <a:pt x="291" y="719"/>
                  </a:cubicBezTo>
                  <a:cubicBezTo>
                    <a:pt x="293" y="719"/>
                    <a:pt x="293" y="726"/>
                    <a:pt x="294" y="726"/>
                  </a:cubicBezTo>
                  <a:cubicBezTo>
                    <a:pt x="296" y="725"/>
                    <a:pt x="301" y="730"/>
                    <a:pt x="305" y="731"/>
                  </a:cubicBezTo>
                  <a:cubicBezTo>
                    <a:pt x="308" y="731"/>
                    <a:pt x="312" y="737"/>
                    <a:pt x="313" y="737"/>
                  </a:cubicBezTo>
                  <a:cubicBezTo>
                    <a:pt x="315" y="736"/>
                    <a:pt x="317" y="739"/>
                    <a:pt x="318" y="737"/>
                  </a:cubicBezTo>
                  <a:cubicBezTo>
                    <a:pt x="319" y="734"/>
                    <a:pt x="324" y="735"/>
                    <a:pt x="326" y="731"/>
                  </a:cubicBezTo>
                  <a:cubicBezTo>
                    <a:pt x="319" y="723"/>
                    <a:pt x="312" y="715"/>
                    <a:pt x="313" y="712"/>
                  </a:cubicBezTo>
                  <a:cubicBezTo>
                    <a:pt x="313" y="706"/>
                    <a:pt x="315" y="702"/>
                    <a:pt x="308" y="696"/>
                  </a:cubicBezTo>
                  <a:cubicBezTo>
                    <a:pt x="301" y="690"/>
                    <a:pt x="309" y="686"/>
                    <a:pt x="314" y="680"/>
                  </a:cubicBezTo>
                  <a:cubicBezTo>
                    <a:pt x="318" y="674"/>
                    <a:pt x="328" y="672"/>
                    <a:pt x="334" y="668"/>
                  </a:cubicBezTo>
                  <a:cubicBezTo>
                    <a:pt x="333" y="667"/>
                    <a:pt x="332" y="666"/>
                    <a:pt x="330" y="666"/>
                  </a:cubicBezTo>
                  <a:cubicBezTo>
                    <a:pt x="326" y="664"/>
                    <a:pt x="324" y="662"/>
                    <a:pt x="328" y="661"/>
                  </a:cubicBezTo>
                  <a:cubicBezTo>
                    <a:pt x="331" y="660"/>
                    <a:pt x="330" y="658"/>
                    <a:pt x="326" y="654"/>
                  </a:cubicBezTo>
                  <a:cubicBezTo>
                    <a:pt x="323" y="650"/>
                    <a:pt x="321" y="646"/>
                    <a:pt x="319" y="646"/>
                  </a:cubicBezTo>
                  <a:cubicBezTo>
                    <a:pt x="317" y="646"/>
                    <a:pt x="314" y="645"/>
                    <a:pt x="311" y="646"/>
                  </a:cubicBezTo>
                  <a:cubicBezTo>
                    <a:pt x="308" y="647"/>
                    <a:pt x="309" y="644"/>
                    <a:pt x="309" y="640"/>
                  </a:cubicBezTo>
                  <a:cubicBezTo>
                    <a:pt x="310" y="637"/>
                    <a:pt x="304" y="637"/>
                    <a:pt x="303" y="636"/>
                  </a:cubicBezTo>
                  <a:cubicBezTo>
                    <a:pt x="302" y="634"/>
                    <a:pt x="304" y="629"/>
                    <a:pt x="305" y="629"/>
                  </a:cubicBezTo>
                  <a:cubicBezTo>
                    <a:pt x="306" y="628"/>
                    <a:pt x="309" y="627"/>
                    <a:pt x="309" y="625"/>
                  </a:cubicBezTo>
                  <a:cubicBezTo>
                    <a:pt x="309" y="624"/>
                    <a:pt x="304" y="623"/>
                    <a:pt x="306" y="620"/>
                  </a:cubicBezTo>
                  <a:cubicBezTo>
                    <a:pt x="308" y="616"/>
                    <a:pt x="312" y="616"/>
                    <a:pt x="312" y="613"/>
                  </a:cubicBezTo>
                  <a:cubicBezTo>
                    <a:pt x="312" y="609"/>
                    <a:pt x="315" y="606"/>
                    <a:pt x="318" y="609"/>
                  </a:cubicBezTo>
                  <a:cubicBezTo>
                    <a:pt x="322" y="611"/>
                    <a:pt x="323" y="618"/>
                    <a:pt x="327" y="616"/>
                  </a:cubicBezTo>
                  <a:cubicBezTo>
                    <a:pt x="331" y="615"/>
                    <a:pt x="329" y="611"/>
                    <a:pt x="328" y="609"/>
                  </a:cubicBezTo>
                  <a:cubicBezTo>
                    <a:pt x="328" y="607"/>
                    <a:pt x="327" y="604"/>
                    <a:pt x="331" y="603"/>
                  </a:cubicBezTo>
                  <a:cubicBezTo>
                    <a:pt x="336" y="602"/>
                    <a:pt x="334" y="598"/>
                    <a:pt x="337" y="598"/>
                  </a:cubicBezTo>
                  <a:cubicBezTo>
                    <a:pt x="341" y="598"/>
                    <a:pt x="347" y="593"/>
                    <a:pt x="349" y="592"/>
                  </a:cubicBezTo>
                  <a:cubicBezTo>
                    <a:pt x="351" y="591"/>
                    <a:pt x="356" y="589"/>
                    <a:pt x="358" y="590"/>
                  </a:cubicBezTo>
                  <a:cubicBezTo>
                    <a:pt x="360" y="591"/>
                    <a:pt x="362" y="593"/>
                    <a:pt x="364" y="590"/>
                  </a:cubicBezTo>
                  <a:cubicBezTo>
                    <a:pt x="365" y="586"/>
                    <a:pt x="371" y="588"/>
                    <a:pt x="372" y="590"/>
                  </a:cubicBezTo>
                  <a:cubicBezTo>
                    <a:pt x="372" y="592"/>
                    <a:pt x="382" y="592"/>
                    <a:pt x="385" y="594"/>
                  </a:cubicBezTo>
                  <a:cubicBezTo>
                    <a:pt x="388" y="596"/>
                    <a:pt x="394" y="600"/>
                    <a:pt x="394" y="602"/>
                  </a:cubicBezTo>
                  <a:cubicBezTo>
                    <a:pt x="394" y="604"/>
                    <a:pt x="397" y="607"/>
                    <a:pt x="397" y="603"/>
                  </a:cubicBezTo>
                  <a:cubicBezTo>
                    <a:pt x="397" y="600"/>
                    <a:pt x="400" y="601"/>
                    <a:pt x="404" y="603"/>
                  </a:cubicBezTo>
                  <a:cubicBezTo>
                    <a:pt x="408" y="606"/>
                    <a:pt x="413" y="605"/>
                    <a:pt x="414" y="602"/>
                  </a:cubicBezTo>
                  <a:cubicBezTo>
                    <a:pt x="415" y="600"/>
                    <a:pt x="423" y="597"/>
                    <a:pt x="425" y="599"/>
                  </a:cubicBezTo>
                  <a:cubicBezTo>
                    <a:pt x="428" y="601"/>
                    <a:pt x="429" y="602"/>
                    <a:pt x="432" y="599"/>
                  </a:cubicBezTo>
                  <a:cubicBezTo>
                    <a:pt x="435" y="596"/>
                    <a:pt x="442" y="597"/>
                    <a:pt x="443" y="600"/>
                  </a:cubicBezTo>
                  <a:cubicBezTo>
                    <a:pt x="444" y="603"/>
                    <a:pt x="447" y="603"/>
                    <a:pt x="450" y="603"/>
                  </a:cubicBezTo>
                  <a:cubicBezTo>
                    <a:pt x="453" y="603"/>
                    <a:pt x="454" y="608"/>
                    <a:pt x="456" y="607"/>
                  </a:cubicBezTo>
                  <a:cubicBezTo>
                    <a:pt x="458" y="606"/>
                    <a:pt x="457" y="601"/>
                    <a:pt x="460" y="601"/>
                  </a:cubicBezTo>
                  <a:cubicBezTo>
                    <a:pt x="462" y="602"/>
                    <a:pt x="464" y="605"/>
                    <a:pt x="468" y="605"/>
                  </a:cubicBezTo>
                  <a:cubicBezTo>
                    <a:pt x="472" y="605"/>
                    <a:pt x="475" y="604"/>
                    <a:pt x="475" y="601"/>
                  </a:cubicBezTo>
                  <a:cubicBezTo>
                    <a:pt x="475" y="598"/>
                    <a:pt x="475" y="593"/>
                    <a:pt x="472" y="593"/>
                  </a:cubicBezTo>
                  <a:cubicBezTo>
                    <a:pt x="470" y="593"/>
                    <a:pt x="467" y="590"/>
                    <a:pt x="464" y="590"/>
                  </a:cubicBezTo>
                  <a:cubicBezTo>
                    <a:pt x="461" y="590"/>
                    <a:pt x="458" y="585"/>
                    <a:pt x="461" y="584"/>
                  </a:cubicBezTo>
                  <a:cubicBezTo>
                    <a:pt x="464" y="583"/>
                    <a:pt x="469" y="581"/>
                    <a:pt x="468" y="578"/>
                  </a:cubicBezTo>
                  <a:cubicBezTo>
                    <a:pt x="467" y="576"/>
                    <a:pt x="466" y="571"/>
                    <a:pt x="470" y="570"/>
                  </a:cubicBezTo>
                  <a:cubicBezTo>
                    <a:pt x="474" y="570"/>
                    <a:pt x="483" y="570"/>
                    <a:pt x="482" y="568"/>
                  </a:cubicBezTo>
                  <a:cubicBezTo>
                    <a:pt x="482" y="567"/>
                    <a:pt x="474" y="566"/>
                    <a:pt x="472" y="563"/>
                  </a:cubicBezTo>
                  <a:cubicBezTo>
                    <a:pt x="471" y="561"/>
                    <a:pt x="470" y="555"/>
                    <a:pt x="472" y="554"/>
                  </a:cubicBezTo>
                  <a:cubicBezTo>
                    <a:pt x="473" y="553"/>
                    <a:pt x="478" y="554"/>
                    <a:pt x="481" y="553"/>
                  </a:cubicBezTo>
                  <a:cubicBezTo>
                    <a:pt x="484" y="552"/>
                    <a:pt x="491" y="555"/>
                    <a:pt x="495" y="552"/>
                  </a:cubicBezTo>
                  <a:cubicBezTo>
                    <a:pt x="499" y="549"/>
                    <a:pt x="507" y="548"/>
                    <a:pt x="512" y="548"/>
                  </a:cubicBezTo>
                  <a:cubicBezTo>
                    <a:pt x="516" y="548"/>
                    <a:pt x="520" y="545"/>
                    <a:pt x="523" y="545"/>
                  </a:cubicBezTo>
                  <a:cubicBezTo>
                    <a:pt x="527" y="544"/>
                    <a:pt x="537" y="543"/>
                    <a:pt x="539" y="542"/>
                  </a:cubicBezTo>
                  <a:cubicBezTo>
                    <a:pt x="542" y="541"/>
                    <a:pt x="555" y="539"/>
                    <a:pt x="556" y="536"/>
                  </a:cubicBezTo>
                  <a:cubicBezTo>
                    <a:pt x="556" y="534"/>
                    <a:pt x="567" y="532"/>
                    <a:pt x="570" y="533"/>
                  </a:cubicBezTo>
                  <a:cubicBezTo>
                    <a:pt x="573" y="534"/>
                    <a:pt x="576" y="535"/>
                    <a:pt x="579" y="534"/>
                  </a:cubicBezTo>
                  <a:cubicBezTo>
                    <a:pt x="581" y="533"/>
                    <a:pt x="586" y="536"/>
                    <a:pt x="586" y="539"/>
                  </a:cubicBezTo>
                  <a:cubicBezTo>
                    <a:pt x="585" y="541"/>
                    <a:pt x="588" y="544"/>
                    <a:pt x="588" y="547"/>
                  </a:cubicBezTo>
                  <a:cubicBezTo>
                    <a:pt x="588" y="549"/>
                    <a:pt x="585" y="550"/>
                    <a:pt x="587" y="551"/>
                  </a:cubicBezTo>
                  <a:cubicBezTo>
                    <a:pt x="588" y="553"/>
                    <a:pt x="595" y="552"/>
                    <a:pt x="597" y="550"/>
                  </a:cubicBezTo>
                  <a:cubicBezTo>
                    <a:pt x="599" y="547"/>
                    <a:pt x="601" y="551"/>
                    <a:pt x="601" y="552"/>
                  </a:cubicBezTo>
                  <a:cubicBezTo>
                    <a:pt x="601" y="554"/>
                    <a:pt x="604" y="555"/>
                    <a:pt x="604" y="553"/>
                  </a:cubicBezTo>
                  <a:cubicBezTo>
                    <a:pt x="604" y="551"/>
                    <a:pt x="608" y="552"/>
                    <a:pt x="610" y="554"/>
                  </a:cubicBezTo>
                  <a:cubicBezTo>
                    <a:pt x="611" y="555"/>
                    <a:pt x="616" y="552"/>
                    <a:pt x="616" y="555"/>
                  </a:cubicBezTo>
                  <a:cubicBezTo>
                    <a:pt x="616" y="557"/>
                    <a:pt x="609" y="559"/>
                    <a:pt x="612" y="562"/>
                  </a:cubicBezTo>
                  <a:cubicBezTo>
                    <a:pt x="615" y="565"/>
                    <a:pt x="616" y="559"/>
                    <a:pt x="620" y="560"/>
                  </a:cubicBezTo>
                  <a:cubicBezTo>
                    <a:pt x="624" y="561"/>
                    <a:pt x="629" y="556"/>
                    <a:pt x="632" y="555"/>
                  </a:cubicBezTo>
                  <a:cubicBezTo>
                    <a:pt x="636" y="554"/>
                    <a:pt x="640" y="551"/>
                    <a:pt x="643" y="549"/>
                  </a:cubicBezTo>
                  <a:cubicBezTo>
                    <a:pt x="646" y="547"/>
                    <a:pt x="652" y="548"/>
                    <a:pt x="650" y="550"/>
                  </a:cubicBezTo>
                  <a:cubicBezTo>
                    <a:pt x="648" y="552"/>
                    <a:pt x="646" y="556"/>
                    <a:pt x="653" y="558"/>
                  </a:cubicBezTo>
                  <a:cubicBezTo>
                    <a:pt x="661" y="561"/>
                    <a:pt x="669" y="576"/>
                    <a:pt x="674" y="583"/>
                  </a:cubicBezTo>
                  <a:cubicBezTo>
                    <a:pt x="679" y="590"/>
                    <a:pt x="683" y="603"/>
                    <a:pt x="686" y="603"/>
                  </a:cubicBezTo>
                  <a:cubicBezTo>
                    <a:pt x="688" y="603"/>
                    <a:pt x="689" y="597"/>
                    <a:pt x="692" y="596"/>
                  </a:cubicBezTo>
                  <a:cubicBezTo>
                    <a:pt x="696" y="595"/>
                    <a:pt x="698" y="601"/>
                    <a:pt x="701" y="602"/>
                  </a:cubicBezTo>
                  <a:cubicBezTo>
                    <a:pt x="705" y="603"/>
                    <a:pt x="709" y="605"/>
                    <a:pt x="712" y="604"/>
                  </a:cubicBezTo>
                  <a:cubicBezTo>
                    <a:pt x="715" y="603"/>
                    <a:pt x="721" y="599"/>
                    <a:pt x="723" y="601"/>
                  </a:cubicBezTo>
                  <a:cubicBezTo>
                    <a:pt x="726" y="602"/>
                    <a:pt x="729" y="602"/>
                    <a:pt x="731" y="607"/>
                  </a:cubicBezTo>
                  <a:cubicBezTo>
                    <a:pt x="733" y="611"/>
                    <a:pt x="736" y="612"/>
                    <a:pt x="738" y="612"/>
                  </a:cubicBezTo>
                  <a:cubicBezTo>
                    <a:pt x="740" y="612"/>
                    <a:pt x="740" y="615"/>
                    <a:pt x="740" y="617"/>
                  </a:cubicBezTo>
                  <a:cubicBezTo>
                    <a:pt x="740" y="619"/>
                    <a:pt x="744" y="621"/>
                    <a:pt x="746" y="621"/>
                  </a:cubicBezTo>
                  <a:cubicBezTo>
                    <a:pt x="748" y="621"/>
                    <a:pt x="753" y="621"/>
                    <a:pt x="755" y="620"/>
                  </a:cubicBezTo>
                  <a:cubicBezTo>
                    <a:pt x="756" y="619"/>
                    <a:pt x="758" y="618"/>
                    <a:pt x="759" y="620"/>
                  </a:cubicBezTo>
                  <a:cubicBezTo>
                    <a:pt x="759" y="622"/>
                    <a:pt x="762" y="626"/>
                    <a:pt x="764" y="626"/>
                  </a:cubicBezTo>
                  <a:cubicBezTo>
                    <a:pt x="766" y="626"/>
                    <a:pt x="770" y="628"/>
                    <a:pt x="770" y="626"/>
                  </a:cubicBezTo>
                  <a:cubicBezTo>
                    <a:pt x="771" y="624"/>
                    <a:pt x="776" y="623"/>
                    <a:pt x="778" y="623"/>
                  </a:cubicBezTo>
                  <a:cubicBezTo>
                    <a:pt x="780" y="623"/>
                    <a:pt x="787" y="621"/>
                    <a:pt x="788" y="618"/>
                  </a:cubicBezTo>
                  <a:cubicBezTo>
                    <a:pt x="790" y="615"/>
                    <a:pt x="795" y="615"/>
                    <a:pt x="797" y="613"/>
                  </a:cubicBezTo>
                  <a:cubicBezTo>
                    <a:pt x="799" y="611"/>
                    <a:pt x="803" y="610"/>
                    <a:pt x="804" y="608"/>
                  </a:cubicBezTo>
                  <a:cubicBezTo>
                    <a:pt x="805" y="606"/>
                    <a:pt x="811" y="607"/>
                    <a:pt x="812" y="605"/>
                  </a:cubicBezTo>
                  <a:cubicBezTo>
                    <a:pt x="813" y="603"/>
                    <a:pt x="818" y="603"/>
                    <a:pt x="820" y="604"/>
                  </a:cubicBezTo>
                  <a:cubicBezTo>
                    <a:pt x="822" y="604"/>
                    <a:pt x="834" y="607"/>
                    <a:pt x="836" y="606"/>
                  </a:cubicBezTo>
                  <a:cubicBezTo>
                    <a:pt x="837" y="606"/>
                    <a:pt x="838" y="612"/>
                    <a:pt x="839" y="613"/>
                  </a:cubicBezTo>
                  <a:cubicBezTo>
                    <a:pt x="841" y="613"/>
                    <a:pt x="847" y="618"/>
                    <a:pt x="849" y="616"/>
                  </a:cubicBezTo>
                  <a:cubicBezTo>
                    <a:pt x="850" y="615"/>
                    <a:pt x="854" y="614"/>
                    <a:pt x="858" y="616"/>
                  </a:cubicBezTo>
                  <a:cubicBezTo>
                    <a:pt x="861" y="618"/>
                    <a:pt x="864" y="620"/>
                    <a:pt x="866" y="618"/>
                  </a:cubicBezTo>
                  <a:cubicBezTo>
                    <a:pt x="867" y="616"/>
                    <a:pt x="874" y="615"/>
                    <a:pt x="875" y="613"/>
                  </a:cubicBezTo>
                  <a:cubicBezTo>
                    <a:pt x="876" y="612"/>
                    <a:pt x="877" y="608"/>
                    <a:pt x="875" y="607"/>
                  </a:cubicBezTo>
                  <a:cubicBezTo>
                    <a:pt x="874" y="605"/>
                    <a:pt x="872" y="600"/>
                    <a:pt x="871" y="597"/>
                  </a:cubicBezTo>
                  <a:cubicBezTo>
                    <a:pt x="871" y="595"/>
                    <a:pt x="875" y="594"/>
                    <a:pt x="876" y="592"/>
                  </a:cubicBezTo>
                  <a:cubicBezTo>
                    <a:pt x="877" y="589"/>
                    <a:pt x="881" y="589"/>
                    <a:pt x="882" y="588"/>
                  </a:cubicBezTo>
                  <a:cubicBezTo>
                    <a:pt x="883" y="586"/>
                    <a:pt x="884" y="583"/>
                    <a:pt x="886" y="584"/>
                  </a:cubicBezTo>
                  <a:cubicBezTo>
                    <a:pt x="888" y="585"/>
                    <a:pt x="893" y="586"/>
                    <a:pt x="894" y="587"/>
                  </a:cubicBezTo>
                  <a:cubicBezTo>
                    <a:pt x="895" y="588"/>
                    <a:pt x="899" y="589"/>
                    <a:pt x="901" y="589"/>
                  </a:cubicBezTo>
                  <a:cubicBezTo>
                    <a:pt x="904" y="589"/>
                    <a:pt x="907" y="591"/>
                    <a:pt x="910" y="592"/>
                  </a:cubicBezTo>
                  <a:cubicBezTo>
                    <a:pt x="912" y="594"/>
                    <a:pt x="919" y="594"/>
                    <a:pt x="921" y="596"/>
                  </a:cubicBezTo>
                  <a:cubicBezTo>
                    <a:pt x="922" y="598"/>
                    <a:pt x="920" y="603"/>
                    <a:pt x="922" y="605"/>
                  </a:cubicBezTo>
                  <a:cubicBezTo>
                    <a:pt x="924" y="607"/>
                    <a:pt x="928" y="612"/>
                    <a:pt x="929" y="611"/>
                  </a:cubicBezTo>
                  <a:cubicBezTo>
                    <a:pt x="930" y="610"/>
                    <a:pt x="937" y="614"/>
                    <a:pt x="939" y="614"/>
                  </a:cubicBezTo>
                  <a:cubicBezTo>
                    <a:pt x="941" y="613"/>
                    <a:pt x="945" y="610"/>
                    <a:pt x="947" y="610"/>
                  </a:cubicBezTo>
                  <a:cubicBezTo>
                    <a:pt x="949" y="610"/>
                    <a:pt x="955" y="608"/>
                    <a:pt x="957" y="608"/>
                  </a:cubicBezTo>
                  <a:cubicBezTo>
                    <a:pt x="959" y="609"/>
                    <a:pt x="967" y="611"/>
                    <a:pt x="968" y="611"/>
                  </a:cubicBezTo>
                  <a:cubicBezTo>
                    <a:pt x="969" y="610"/>
                    <a:pt x="975" y="611"/>
                    <a:pt x="976" y="613"/>
                  </a:cubicBezTo>
                  <a:cubicBezTo>
                    <a:pt x="977" y="615"/>
                    <a:pt x="986" y="615"/>
                    <a:pt x="986" y="617"/>
                  </a:cubicBezTo>
                  <a:cubicBezTo>
                    <a:pt x="986" y="620"/>
                    <a:pt x="990" y="621"/>
                    <a:pt x="992" y="624"/>
                  </a:cubicBezTo>
                  <a:cubicBezTo>
                    <a:pt x="993" y="626"/>
                    <a:pt x="1004" y="625"/>
                    <a:pt x="1006" y="626"/>
                  </a:cubicBezTo>
                  <a:cubicBezTo>
                    <a:pt x="1008" y="628"/>
                    <a:pt x="1021" y="628"/>
                    <a:pt x="1021" y="626"/>
                  </a:cubicBezTo>
                  <a:cubicBezTo>
                    <a:pt x="1021" y="625"/>
                    <a:pt x="1033" y="624"/>
                    <a:pt x="1036" y="623"/>
                  </a:cubicBezTo>
                  <a:cubicBezTo>
                    <a:pt x="1038" y="621"/>
                    <a:pt x="1044" y="622"/>
                    <a:pt x="1045" y="619"/>
                  </a:cubicBezTo>
                  <a:cubicBezTo>
                    <a:pt x="1045" y="617"/>
                    <a:pt x="1051" y="615"/>
                    <a:pt x="1054" y="613"/>
                  </a:cubicBezTo>
                  <a:cubicBezTo>
                    <a:pt x="1056" y="611"/>
                    <a:pt x="1067" y="612"/>
                    <a:pt x="1068" y="614"/>
                  </a:cubicBezTo>
                  <a:cubicBezTo>
                    <a:pt x="1068" y="616"/>
                    <a:pt x="1075" y="617"/>
                    <a:pt x="1077" y="616"/>
                  </a:cubicBezTo>
                  <a:cubicBezTo>
                    <a:pt x="1080" y="615"/>
                    <a:pt x="1087" y="616"/>
                    <a:pt x="1088" y="619"/>
                  </a:cubicBezTo>
                  <a:cubicBezTo>
                    <a:pt x="1089" y="621"/>
                    <a:pt x="1097" y="622"/>
                    <a:pt x="1099" y="622"/>
                  </a:cubicBezTo>
                  <a:cubicBezTo>
                    <a:pt x="1101" y="621"/>
                    <a:pt x="1107" y="616"/>
                    <a:pt x="1110" y="616"/>
                  </a:cubicBezTo>
                  <a:cubicBezTo>
                    <a:pt x="1112" y="616"/>
                    <a:pt x="1115" y="613"/>
                    <a:pt x="1115" y="611"/>
                  </a:cubicBezTo>
                  <a:cubicBezTo>
                    <a:pt x="1114" y="609"/>
                    <a:pt x="1119" y="602"/>
                    <a:pt x="1120" y="599"/>
                  </a:cubicBezTo>
                  <a:cubicBezTo>
                    <a:pt x="1121" y="597"/>
                    <a:pt x="1125" y="589"/>
                    <a:pt x="1127" y="589"/>
                  </a:cubicBezTo>
                  <a:cubicBezTo>
                    <a:pt x="1129" y="588"/>
                    <a:pt x="1132" y="585"/>
                    <a:pt x="1132" y="583"/>
                  </a:cubicBezTo>
                  <a:cubicBezTo>
                    <a:pt x="1132" y="581"/>
                    <a:pt x="1131" y="575"/>
                    <a:pt x="1129" y="575"/>
                  </a:cubicBezTo>
                  <a:cubicBezTo>
                    <a:pt x="1127" y="575"/>
                    <a:pt x="1123" y="575"/>
                    <a:pt x="1128" y="569"/>
                  </a:cubicBezTo>
                  <a:cubicBezTo>
                    <a:pt x="1132" y="563"/>
                    <a:pt x="1141" y="564"/>
                    <a:pt x="1142" y="564"/>
                  </a:cubicBezTo>
                  <a:cubicBezTo>
                    <a:pt x="1143" y="564"/>
                    <a:pt x="1154" y="562"/>
                    <a:pt x="1159" y="563"/>
                  </a:cubicBezTo>
                  <a:cubicBezTo>
                    <a:pt x="1163" y="564"/>
                    <a:pt x="1166" y="562"/>
                    <a:pt x="1171" y="565"/>
                  </a:cubicBezTo>
                  <a:cubicBezTo>
                    <a:pt x="1176" y="568"/>
                    <a:pt x="1183" y="567"/>
                    <a:pt x="1185" y="569"/>
                  </a:cubicBezTo>
                  <a:cubicBezTo>
                    <a:pt x="1187" y="571"/>
                    <a:pt x="1193" y="573"/>
                    <a:pt x="1192" y="577"/>
                  </a:cubicBezTo>
                  <a:cubicBezTo>
                    <a:pt x="1191" y="581"/>
                    <a:pt x="1196" y="579"/>
                    <a:pt x="1198" y="588"/>
                  </a:cubicBezTo>
                  <a:cubicBezTo>
                    <a:pt x="1199" y="596"/>
                    <a:pt x="1203" y="597"/>
                    <a:pt x="1204" y="601"/>
                  </a:cubicBezTo>
                  <a:cubicBezTo>
                    <a:pt x="1205" y="605"/>
                    <a:pt x="1211" y="612"/>
                    <a:pt x="1210" y="615"/>
                  </a:cubicBezTo>
                  <a:cubicBezTo>
                    <a:pt x="1209" y="617"/>
                    <a:pt x="1209" y="621"/>
                    <a:pt x="1214" y="621"/>
                  </a:cubicBezTo>
                  <a:cubicBezTo>
                    <a:pt x="1220" y="621"/>
                    <a:pt x="1224" y="626"/>
                    <a:pt x="1225" y="625"/>
                  </a:cubicBezTo>
                  <a:cubicBezTo>
                    <a:pt x="1227" y="624"/>
                    <a:pt x="1233" y="627"/>
                    <a:pt x="1237" y="630"/>
                  </a:cubicBezTo>
                  <a:cubicBezTo>
                    <a:pt x="1240" y="633"/>
                    <a:pt x="1245" y="632"/>
                    <a:pt x="1245" y="635"/>
                  </a:cubicBezTo>
                  <a:cubicBezTo>
                    <a:pt x="1244" y="639"/>
                    <a:pt x="1247" y="642"/>
                    <a:pt x="1247" y="645"/>
                  </a:cubicBezTo>
                  <a:cubicBezTo>
                    <a:pt x="1247" y="648"/>
                    <a:pt x="1253" y="650"/>
                    <a:pt x="1258" y="649"/>
                  </a:cubicBezTo>
                  <a:cubicBezTo>
                    <a:pt x="1263" y="649"/>
                    <a:pt x="1266" y="651"/>
                    <a:pt x="1268" y="647"/>
                  </a:cubicBezTo>
                  <a:cubicBezTo>
                    <a:pt x="1270" y="643"/>
                    <a:pt x="1277" y="645"/>
                    <a:pt x="1279" y="643"/>
                  </a:cubicBezTo>
                  <a:cubicBezTo>
                    <a:pt x="1281" y="641"/>
                    <a:pt x="1288" y="639"/>
                    <a:pt x="1288" y="645"/>
                  </a:cubicBezTo>
                  <a:cubicBezTo>
                    <a:pt x="1288" y="651"/>
                    <a:pt x="1292" y="653"/>
                    <a:pt x="1288" y="655"/>
                  </a:cubicBezTo>
                  <a:cubicBezTo>
                    <a:pt x="1285" y="657"/>
                    <a:pt x="1283" y="665"/>
                    <a:pt x="1282" y="669"/>
                  </a:cubicBezTo>
                  <a:cubicBezTo>
                    <a:pt x="1281" y="673"/>
                    <a:pt x="1276" y="674"/>
                    <a:pt x="1276" y="678"/>
                  </a:cubicBezTo>
                  <a:cubicBezTo>
                    <a:pt x="1275" y="682"/>
                    <a:pt x="1270" y="682"/>
                    <a:pt x="1270" y="685"/>
                  </a:cubicBezTo>
                  <a:cubicBezTo>
                    <a:pt x="1270" y="688"/>
                    <a:pt x="1264" y="687"/>
                    <a:pt x="1260" y="685"/>
                  </a:cubicBezTo>
                  <a:cubicBezTo>
                    <a:pt x="1257" y="683"/>
                    <a:pt x="1254" y="689"/>
                    <a:pt x="1251" y="689"/>
                  </a:cubicBezTo>
                  <a:cubicBezTo>
                    <a:pt x="1248" y="689"/>
                    <a:pt x="1249" y="695"/>
                    <a:pt x="1249" y="697"/>
                  </a:cubicBezTo>
                  <a:cubicBezTo>
                    <a:pt x="1250" y="700"/>
                    <a:pt x="1248" y="703"/>
                    <a:pt x="1250" y="707"/>
                  </a:cubicBezTo>
                  <a:cubicBezTo>
                    <a:pt x="1251" y="709"/>
                    <a:pt x="1250" y="713"/>
                    <a:pt x="1251" y="717"/>
                  </a:cubicBezTo>
                  <a:cubicBezTo>
                    <a:pt x="1255" y="714"/>
                    <a:pt x="1259" y="712"/>
                    <a:pt x="1260" y="712"/>
                  </a:cubicBezTo>
                  <a:cubicBezTo>
                    <a:pt x="1264" y="712"/>
                    <a:pt x="1269" y="719"/>
                    <a:pt x="1273" y="720"/>
                  </a:cubicBezTo>
                  <a:cubicBezTo>
                    <a:pt x="1278" y="720"/>
                    <a:pt x="1299" y="706"/>
                    <a:pt x="1299" y="703"/>
                  </a:cubicBezTo>
                  <a:cubicBezTo>
                    <a:pt x="1299" y="701"/>
                    <a:pt x="1312" y="689"/>
                    <a:pt x="1318" y="683"/>
                  </a:cubicBezTo>
                  <a:cubicBezTo>
                    <a:pt x="1323" y="677"/>
                    <a:pt x="1331" y="668"/>
                    <a:pt x="1334" y="661"/>
                  </a:cubicBezTo>
                  <a:cubicBezTo>
                    <a:pt x="1336" y="656"/>
                    <a:pt x="1344" y="648"/>
                    <a:pt x="1346" y="645"/>
                  </a:cubicBezTo>
                  <a:cubicBezTo>
                    <a:pt x="1348" y="641"/>
                    <a:pt x="1349" y="641"/>
                    <a:pt x="1353" y="633"/>
                  </a:cubicBezTo>
                  <a:cubicBezTo>
                    <a:pt x="1357" y="625"/>
                    <a:pt x="1357" y="605"/>
                    <a:pt x="1358" y="604"/>
                  </a:cubicBezTo>
                  <a:cubicBezTo>
                    <a:pt x="1359" y="602"/>
                    <a:pt x="1358" y="599"/>
                    <a:pt x="1360" y="597"/>
                  </a:cubicBezTo>
                  <a:cubicBezTo>
                    <a:pt x="1362" y="594"/>
                    <a:pt x="1361" y="591"/>
                    <a:pt x="1364" y="589"/>
                  </a:cubicBezTo>
                  <a:cubicBezTo>
                    <a:pt x="1368" y="586"/>
                    <a:pt x="1367" y="583"/>
                    <a:pt x="1366" y="581"/>
                  </a:cubicBezTo>
                  <a:cubicBezTo>
                    <a:pt x="1365" y="579"/>
                    <a:pt x="1366" y="574"/>
                    <a:pt x="1365" y="573"/>
                  </a:cubicBezTo>
                  <a:cubicBezTo>
                    <a:pt x="1365" y="571"/>
                    <a:pt x="1365" y="570"/>
                    <a:pt x="1367" y="569"/>
                  </a:cubicBezTo>
                  <a:cubicBezTo>
                    <a:pt x="1369" y="568"/>
                    <a:pt x="1365" y="565"/>
                    <a:pt x="1363" y="564"/>
                  </a:cubicBezTo>
                  <a:cubicBezTo>
                    <a:pt x="1360" y="562"/>
                    <a:pt x="1356" y="561"/>
                    <a:pt x="1356" y="558"/>
                  </a:cubicBezTo>
                  <a:cubicBezTo>
                    <a:pt x="1355" y="555"/>
                    <a:pt x="1351" y="551"/>
                    <a:pt x="1347" y="551"/>
                  </a:cubicBezTo>
                  <a:cubicBezTo>
                    <a:pt x="1343" y="552"/>
                    <a:pt x="1336" y="549"/>
                    <a:pt x="1337" y="552"/>
                  </a:cubicBezTo>
                  <a:cubicBezTo>
                    <a:pt x="1338" y="554"/>
                    <a:pt x="1337" y="556"/>
                    <a:pt x="1335" y="556"/>
                  </a:cubicBezTo>
                  <a:cubicBezTo>
                    <a:pt x="1333" y="555"/>
                    <a:pt x="1332" y="557"/>
                    <a:pt x="1330" y="560"/>
                  </a:cubicBezTo>
                  <a:cubicBezTo>
                    <a:pt x="1328" y="563"/>
                    <a:pt x="1320" y="564"/>
                    <a:pt x="1324" y="560"/>
                  </a:cubicBezTo>
                  <a:cubicBezTo>
                    <a:pt x="1327" y="557"/>
                    <a:pt x="1323" y="557"/>
                    <a:pt x="1323" y="554"/>
                  </a:cubicBezTo>
                  <a:cubicBezTo>
                    <a:pt x="1324" y="550"/>
                    <a:pt x="1327" y="547"/>
                    <a:pt x="1323" y="549"/>
                  </a:cubicBezTo>
                  <a:cubicBezTo>
                    <a:pt x="1319" y="551"/>
                    <a:pt x="1319" y="557"/>
                    <a:pt x="1316" y="557"/>
                  </a:cubicBezTo>
                  <a:cubicBezTo>
                    <a:pt x="1313" y="558"/>
                    <a:pt x="1314" y="548"/>
                    <a:pt x="1315" y="546"/>
                  </a:cubicBezTo>
                  <a:cubicBezTo>
                    <a:pt x="1316" y="543"/>
                    <a:pt x="1309" y="546"/>
                    <a:pt x="1302" y="545"/>
                  </a:cubicBezTo>
                  <a:cubicBezTo>
                    <a:pt x="1295" y="545"/>
                    <a:pt x="1297" y="540"/>
                    <a:pt x="1302" y="537"/>
                  </a:cubicBezTo>
                  <a:cubicBezTo>
                    <a:pt x="1308" y="534"/>
                    <a:pt x="1307" y="531"/>
                    <a:pt x="1310" y="530"/>
                  </a:cubicBezTo>
                  <a:cubicBezTo>
                    <a:pt x="1313" y="529"/>
                    <a:pt x="1320" y="524"/>
                    <a:pt x="1324" y="522"/>
                  </a:cubicBezTo>
                  <a:cubicBezTo>
                    <a:pt x="1329" y="519"/>
                    <a:pt x="1330" y="516"/>
                    <a:pt x="1331" y="513"/>
                  </a:cubicBezTo>
                  <a:cubicBezTo>
                    <a:pt x="1332" y="511"/>
                    <a:pt x="1340" y="507"/>
                    <a:pt x="1347" y="501"/>
                  </a:cubicBezTo>
                  <a:cubicBezTo>
                    <a:pt x="1354" y="495"/>
                    <a:pt x="1357" y="492"/>
                    <a:pt x="1359" y="489"/>
                  </a:cubicBezTo>
                  <a:cubicBezTo>
                    <a:pt x="1361" y="485"/>
                    <a:pt x="1371" y="481"/>
                    <a:pt x="1372" y="478"/>
                  </a:cubicBezTo>
                  <a:cubicBezTo>
                    <a:pt x="1372" y="475"/>
                    <a:pt x="1384" y="469"/>
                    <a:pt x="1393" y="467"/>
                  </a:cubicBezTo>
                  <a:cubicBezTo>
                    <a:pt x="1401" y="465"/>
                    <a:pt x="1415" y="468"/>
                    <a:pt x="1417" y="470"/>
                  </a:cubicBezTo>
                  <a:cubicBezTo>
                    <a:pt x="1420" y="473"/>
                    <a:pt x="1422" y="472"/>
                    <a:pt x="1423" y="470"/>
                  </a:cubicBezTo>
                  <a:cubicBezTo>
                    <a:pt x="1425" y="468"/>
                    <a:pt x="1428" y="469"/>
                    <a:pt x="1434" y="470"/>
                  </a:cubicBezTo>
                  <a:cubicBezTo>
                    <a:pt x="1439" y="470"/>
                    <a:pt x="1441" y="467"/>
                    <a:pt x="1444" y="468"/>
                  </a:cubicBezTo>
                  <a:cubicBezTo>
                    <a:pt x="1448" y="469"/>
                    <a:pt x="1451" y="470"/>
                    <a:pt x="1454" y="466"/>
                  </a:cubicBezTo>
                  <a:cubicBezTo>
                    <a:pt x="1456" y="461"/>
                    <a:pt x="1467" y="462"/>
                    <a:pt x="1470" y="464"/>
                  </a:cubicBezTo>
                  <a:cubicBezTo>
                    <a:pt x="1472" y="466"/>
                    <a:pt x="1474" y="468"/>
                    <a:pt x="1478" y="465"/>
                  </a:cubicBezTo>
                  <a:cubicBezTo>
                    <a:pt x="1482" y="463"/>
                    <a:pt x="1482" y="469"/>
                    <a:pt x="1486" y="469"/>
                  </a:cubicBezTo>
                  <a:cubicBezTo>
                    <a:pt x="1490" y="470"/>
                    <a:pt x="1487" y="473"/>
                    <a:pt x="1484" y="473"/>
                  </a:cubicBezTo>
                  <a:cubicBezTo>
                    <a:pt x="1481" y="473"/>
                    <a:pt x="1476" y="475"/>
                    <a:pt x="1480" y="477"/>
                  </a:cubicBezTo>
                  <a:cubicBezTo>
                    <a:pt x="1484" y="479"/>
                    <a:pt x="1489" y="475"/>
                    <a:pt x="1492" y="475"/>
                  </a:cubicBezTo>
                  <a:cubicBezTo>
                    <a:pt x="1495" y="475"/>
                    <a:pt x="1499" y="476"/>
                    <a:pt x="1503" y="473"/>
                  </a:cubicBezTo>
                  <a:cubicBezTo>
                    <a:pt x="1508" y="470"/>
                    <a:pt x="1509" y="475"/>
                    <a:pt x="1511" y="473"/>
                  </a:cubicBezTo>
                  <a:cubicBezTo>
                    <a:pt x="1514" y="471"/>
                    <a:pt x="1520" y="470"/>
                    <a:pt x="1523" y="470"/>
                  </a:cubicBezTo>
                  <a:cubicBezTo>
                    <a:pt x="1526" y="470"/>
                    <a:pt x="1524" y="467"/>
                    <a:pt x="1519" y="467"/>
                  </a:cubicBezTo>
                  <a:cubicBezTo>
                    <a:pt x="1514" y="467"/>
                    <a:pt x="1514" y="464"/>
                    <a:pt x="1518" y="457"/>
                  </a:cubicBezTo>
                  <a:cubicBezTo>
                    <a:pt x="1522" y="450"/>
                    <a:pt x="1529" y="447"/>
                    <a:pt x="1534" y="442"/>
                  </a:cubicBezTo>
                  <a:cubicBezTo>
                    <a:pt x="1539" y="438"/>
                    <a:pt x="1543" y="440"/>
                    <a:pt x="1543" y="438"/>
                  </a:cubicBezTo>
                  <a:cubicBezTo>
                    <a:pt x="1543" y="435"/>
                    <a:pt x="1545" y="427"/>
                    <a:pt x="1549" y="427"/>
                  </a:cubicBezTo>
                  <a:cubicBezTo>
                    <a:pt x="1552" y="427"/>
                    <a:pt x="1561" y="429"/>
                    <a:pt x="1567" y="426"/>
                  </a:cubicBezTo>
                  <a:cubicBezTo>
                    <a:pt x="1573" y="422"/>
                    <a:pt x="1572" y="428"/>
                    <a:pt x="1575" y="429"/>
                  </a:cubicBezTo>
                  <a:cubicBezTo>
                    <a:pt x="1577" y="430"/>
                    <a:pt x="1580" y="424"/>
                    <a:pt x="1583" y="426"/>
                  </a:cubicBezTo>
                  <a:cubicBezTo>
                    <a:pt x="1585" y="427"/>
                    <a:pt x="1579" y="431"/>
                    <a:pt x="1577" y="436"/>
                  </a:cubicBezTo>
                  <a:cubicBezTo>
                    <a:pt x="1576" y="441"/>
                    <a:pt x="1581" y="439"/>
                    <a:pt x="1584" y="440"/>
                  </a:cubicBezTo>
                  <a:cubicBezTo>
                    <a:pt x="1586" y="442"/>
                    <a:pt x="1580" y="444"/>
                    <a:pt x="1581" y="445"/>
                  </a:cubicBezTo>
                  <a:cubicBezTo>
                    <a:pt x="1581" y="446"/>
                    <a:pt x="1587" y="446"/>
                    <a:pt x="1594" y="439"/>
                  </a:cubicBezTo>
                  <a:cubicBezTo>
                    <a:pt x="1602" y="432"/>
                    <a:pt x="1608" y="430"/>
                    <a:pt x="1613" y="430"/>
                  </a:cubicBezTo>
                  <a:cubicBezTo>
                    <a:pt x="1618" y="431"/>
                    <a:pt x="1615" y="426"/>
                    <a:pt x="1615" y="419"/>
                  </a:cubicBezTo>
                  <a:cubicBezTo>
                    <a:pt x="1616" y="412"/>
                    <a:pt x="1630" y="410"/>
                    <a:pt x="1635" y="412"/>
                  </a:cubicBezTo>
                  <a:cubicBezTo>
                    <a:pt x="1639" y="414"/>
                    <a:pt x="1639" y="416"/>
                    <a:pt x="1634" y="415"/>
                  </a:cubicBezTo>
                  <a:cubicBezTo>
                    <a:pt x="1630" y="414"/>
                    <a:pt x="1626" y="418"/>
                    <a:pt x="1626" y="424"/>
                  </a:cubicBezTo>
                  <a:cubicBezTo>
                    <a:pt x="1626" y="429"/>
                    <a:pt x="1622" y="431"/>
                    <a:pt x="1624" y="433"/>
                  </a:cubicBezTo>
                  <a:cubicBezTo>
                    <a:pt x="1626" y="435"/>
                    <a:pt x="1621" y="436"/>
                    <a:pt x="1621" y="438"/>
                  </a:cubicBezTo>
                  <a:cubicBezTo>
                    <a:pt x="1621" y="441"/>
                    <a:pt x="1621" y="442"/>
                    <a:pt x="1617" y="443"/>
                  </a:cubicBezTo>
                  <a:cubicBezTo>
                    <a:pt x="1614" y="444"/>
                    <a:pt x="1603" y="446"/>
                    <a:pt x="1603" y="450"/>
                  </a:cubicBezTo>
                  <a:cubicBezTo>
                    <a:pt x="1602" y="454"/>
                    <a:pt x="1596" y="455"/>
                    <a:pt x="1593" y="460"/>
                  </a:cubicBezTo>
                  <a:cubicBezTo>
                    <a:pt x="1591" y="465"/>
                    <a:pt x="1580" y="469"/>
                    <a:pt x="1573" y="479"/>
                  </a:cubicBezTo>
                  <a:cubicBezTo>
                    <a:pt x="1565" y="490"/>
                    <a:pt x="1554" y="490"/>
                    <a:pt x="1554" y="492"/>
                  </a:cubicBezTo>
                  <a:cubicBezTo>
                    <a:pt x="1554" y="494"/>
                    <a:pt x="1546" y="494"/>
                    <a:pt x="1544" y="494"/>
                  </a:cubicBezTo>
                  <a:cubicBezTo>
                    <a:pt x="1541" y="494"/>
                    <a:pt x="1546" y="501"/>
                    <a:pt x="1540" y="508"/>
                  </a:cubicBezTo>
                  <a:cubicBezTo>
                    <a:pt x="1533" y="515"/>
                    <a:pt x="1529" y="524"/>
                    <a:pt x="1529" y="534"/>
                  </a:cubicBezTo>
                  <a:cubicBezTo>
                    <a:pt x="1530" y="543"/>
                    <a:pt x="1533" y="570"/>
                    <a:pt x="1536" y="575"/>
                  </a:cubicBezTo>
                  <a:cubicBezTo>
                    <a:pt x="1538" y="580"/>
                    <a:pt x="1537" y="592"/>
                    <a:pt x="1539" y="594"/>
                  </a:cubicBezTo>
                  <a:cubicBezTo>
                    <a:pt x="1541" y="597"/>
                    <a:pt x="1541" y="601"/>
                    <a:pt x="1542" y="603"/>
                  </a:cubicBezTo>
                  <a:cubicBezTo>
                    <a:pt x="1544" y="604"/>
                    <a:pt x="1550" y="596"/>
                    <a:pt x="1554" y="592"/>
                  </a:cubicBezTo>
                  <a:cubicBezTo>
                    <a:pt x="1558" y="589"/>
                    <a:pt x="1557" y="588"/>
                    <a:pt x="1560" y="586"/>
                  </a:cubicBezTo>
                  <a:cubicBezTo>
                    <a:pt x="1562" y="584"/>
                    <a:pt x="1561" y="576"/>
                    <a:pt x="1562" y="574"/>
                  </a:cubicBezTo>
                  <a:cubicBezTo>
                    <a:pt x="1563" y="572"/>
                    <a:pt x="1568" y="571"/>
                    <a:pt x="1570" y="569"/>
                  </a:cubicBezTo>
                  <a:cubicBezTo>
                    <a:pt x="1571" y="567"/>
                    <a:pt x="1576" y="568"/>
                    <a:pt x="1578" y="568"/>
                  </a:cubicBezTo>
                  <a:cubicBezTo>
                    <a:pt x="1580" y="567"/>
                    <a:pt x="1578" y="561"/>
                    <a:pt x="1577" y="558"/>
                  </a:cubicBezTo>
                  <a:cubicBezTo>
                    <a:pt x="1576" y="555"/>
                    <a:pt x="1584" y="551"/>
                    <a:pt x="1588" y="548"/>
                  </a:cubicBezTo>
                  <a:cubicBezTo>
                    <a:pt x="1592" y="545"/>
                    <a:pt x="1597" y="550"/>
                    <a:pt x="1601" y="545"/>
                  </a:cubicBezTo>
                  <a:cubicBezTo>
                    <a:pt x="1606" y="541"/>
                    <a:pt x="1601" y="536"/>
                    <a:pt x="1599" y="534"/>
                  </a:cubicBezTo>
                  <a:cubicBezTo>
                    <a:pt x="1598" y="532"/>
                    <a:pt x="1604" y="522"/>
                    <a:pt x="1607" y="521"/>
                  </a:cubicBezTo>
                  <a:cubicBezTo>
                    <a:pt x="1611" y="520"/>
                    <a:pt x="1613" y="523"/>
                    <a:pt x="1616" y="520"/>
                  </a:cubicBezTo>
                  <a:cubicBezTo>
                    <a:pt x="1619" y="517"/>
                    <a:pt x="1613" y="512"/>
                    <a:pt x="1611" y="513"/>
                  </a:cubicBezTo>
                  <a:cubicBezTo>
                    <a:pt x="1608" y="513"/>
                    <a:pt x="1608" y="504"/>
                    <a:pt x="1613" y="500"/>
                  </a:cubicBezTo>
                  <a:cubicBezTo>
                    <a:pt x="1619" y="496"/>
                    <a:pt x="1616" y="495"/>
                    <a:pt x="1613" y="494"/>
                  </a:cubicBezTo>
                  <a:cubicBezTo>
                    <a:pt x="1609" y="493"/>
                    <a:pt x="1608" y="494"/>
                    <a:pt x="1606" y="494"/>
                  </a:cubicBezTo>
                  <a:cubicBezTo>
                    <a:pt x="1603" y="495"/>
                    <a:pt x="1600" y="489"/>
                    <a:pt x="1604" y="483"/>
                  </a:cubicBezTo>
                  <a:cubicBezTo>
                    <a:pt x="1609" y="477"/>
                    <a:pt x="1613" y="478"/>
                    <a:pt x="1614" y="473"/>
                  </a:cubicBezTo>
                  <a:cubicBezTo>
                    <a:pt x="1615" y="468"/>
                    <a:pt x="1621" y="461"/>
                    <a:pt x="1622" y="459"/>
                  </a:cubicBezTo>
                  <a:cubicBezTo>
                    <a:pt x="1624" y="456"/>
                    <a:pt x="1630" y="459"/>
                    <a:pt x="1632" y="458"/>
                  </a:cubicBezTo>
                  <a:cubicBezTo>
                    <a:pt x="1634" y="458"/>
                    <a:pt x="1634" y="463"/>
                    <a:pt x="1636" y="460"/>
                  </a:cubicBezTo>
                  <a:cubicBezTo>
                    <a:pt x="1639" y="458"/>
                    <a:pt x="1644" y="449"/>
                    <a:pt x="1648" y="449"/>
                  </a:cubicBezTo>
                  <a:cubicBezTo>
                    <a:pt x="1652" y="449"/>
                    <a:pt x="1649" y="455"/>
                    <a:pt x="1650" y="459"/>
                  </a:cubicBezTo>
                  <a:cubicBezTo>
                    <a:pt x="1651" y="463"/>
                    <a:pt x="1653" y="458"/>
                    <a:pt x="1661" y="453"/>
                  </a:cubicBezTo>
                  <a:cubicBezTo>
                    <a:pt x="1668" y="448"/>
                    <a:pt x="1684" y="449"/>
                    <a:pt x="1689" y="451"/>
                  </a:cubicBezTo>
                  <a:cubicBezTo>
                    <a:pt x="1694" y="453"/>
                    <a:pt x="1694" y="459"/>
                    <a:pt x="1697" y="458"/>
                  </a:cubicBezTo>
                  <a:cubicBezTo>
                    <a:pt x="1701" y="457"/>
                    <a:pt x="1698" y="453"/>
                    <a:pt x="1702" y="451"/>
                  </a:cubicBezTo>
                  <a:cubicBezTo>
                    <a:pt x="1706" y="450"/>
                    <a:pt x="1713" y="446"/>
                    <a:pt x="1718" y="442"/>
                  </a:cubicBezTo>
                  <a:cubicBezTo>
                    <a:pt x="1723" y="438"/>
                    <a:pt x="1722" y="441"/>
                    <a:pt x="1725" y="438"/>
                  </a:cubicBezTo>
                  <a:cubicBezTo>
                    <a:pt x="1728" y="434"/>
                    <a:pt x="1730" y="436"/>
                    <a:pt x="1731" y="433"/>
                  </a:cubicBezTo>
                  <a:cubicBezTo>
                    <a:pt x="1732" y="431"/>
                    <a:pt x="1740" y="427"/>
                    <a:pt x="1750" y="425"/>
                  </a:cubicBezTo>
                  <a:cubicBezTo>
                    <a:pt x="1761" y="423"/>
                    <a:pt x="1774" y="416"/>
                    <a:pt x="1774" y="413"/>
                  </a:cubicBezTo>
                  <a:cubicBezTo>
                    <a:pt x="1773" y="411"/>
                    <a:pt x="1778" y="410"/>
                    <a:pt x="1778" y="412"/>
                  </a:cubicBezTo>
                  <a:cubicBezTo>
                    <a:pt x="1779" y="415"/>
                    <a:pt x="1783" y="414"/>
                    <a:pt x="1788" y="415"/>
                  </a:cubicBezTo>
                  <a:cubicBezTo>
                    <a:pt x="1794" y="416"/>
                    <a:pt x="1796" y="418"/>
                    <a:pt x="1801" y="414"/>
                  </a:cubicBezTo>
                  <a:cubicBezTo>
                    <a:pt x="1805" y="410"/>
                    <a:pt x="1800" y="408"/>
                    <a:pt x="1800" y="405"/>
                  </a:cubicBezTo>
                  <a:cubicBezTo>
                    <a:pt x="1800" y="401"/>
                    <a:pt x="1793" y="398"/>
                    <a:pt x="1794" y="394"/>
                  </a:cubicBezTo>
                  <a:cubicBezTo>
                    <a:pt x="1795" y="391"/>
                    <a:pt x="1788" y="382"/>
                    <a:pt x="1786" y="383"/>
                  </a:cubicBezTo>
                  <a:cubicBezTo>
                    <a:pt x="1784" y="385"/>
                    <a:pt x="1779" y="382"/>
                    <a:pt x="1779" y="379"/>
                  </a:cubicBezTo>
                  <a:cubicBezTo>
                    <a:pt x="1779" y="377"/>
                    <a:pt x="1779" y="373"/>
                    <a:pt x="1776" y="375"/>
                  </a:cubicBezTo>
                  <a:cubicBezTo>
                    <a:pt x="1773" y="377"/>
                    <a:pt x="1767" y="376"/>
                    <a:pt x="1766" y="373"/>
                  </a:cubicBezTo>
                  <a:cubicBezTo>
                    <a:pt x="1765" y="370"/>
                    <a:pt x="1773" y="368"/>
                    <a:pt x="1778" y="370"/>
                  </a:cubicBezTo>
                  <a:cubicBezTo>
                    <a:pt x="1783" y="372"/>
                    <a:pt x="1781" y="374"/>
                    <a:pt x="1784" y="376"/>
                  </a:cubicBezTo>
                  <a:cubicBezTo>
                    <a:pt x="1786" y="377"/>
                    <a:pt x="1793" y="377"/>
                    <a:pt x="1796" y="375"/>
                  </a:cubicBezTo>
                  <a:cubicBezTo>
                    <a:pt x="1800" y="373"/>
                    <a:pt x="1810" y="370"/>
                    <a:pt x="1811" y="367"/>
                  </a:cubicBezTo>
                  <a:cubicBezTo>
                    <a:pt x="1813" y="364"/>
                    <a:pt x="1811" y="363"/>
                    <a:pt x="1815" y="361"/>
                  </a:cubicBezTo>
                  <a:cubicBezTo>
                    <a:pt x="1818" y="360"/>
                    <a:pt x="1815" y="356"/>
                    <a:pt x="1813" y="355"/>
                  </a:cubicBezTo>
                  <a:cubicBezTo>
                    <a:pt x="1810" y="353"/>
                    <a:pt x="1810" y="349"/>
                    <a:pt x="1813" y="349"/>
                  </a:cubicBezTo>
                  <a:cubicBezTo>
                    <a:pt x="1816" y="349"/>
                    <a:pt x="1816" y="346"/>
                    <a:pt x="1818" y="346"/>
                  </a:cubicBezTo>
                  <a:cubicBezTo>
                    <a:pt x="1820" y="345"/>
                    <a:pt x="1820" y="347"/>
                    <a:pt x="1824" y="345"/>
                  </a:cubicBezTo>
                  <a:cubicBezTo>
                    <a:pt x="1827" y="343"/>
                    <a:pt x="1824" y="348"/>
                    <a:pt x="1822" y="351"/>
                  </a:cubicBezTo>
                  <a:cubicBezTo>
                    <a:pt x="1820" y="354"/>
                    <a:pt x="1826" y="357"/>
                    <a:pt x="1826" y="359"/>
                  </a:cubicBezTo>
                  <a:cubicBezTo>
                    <a:pt x="1827" y="361"/>
                    <a:pt x="1834" y="361"/>
                    <a:pt x="1838" y="359"/>
                  </a:cubicBezTo>
                  <a:cubicBezTo>
                    <a:pt x="1842" y="357"/>
                    <a:pt x="1855" y="362"/>
                    <a:pt x="1855" y="365"/>
                  </a:cubicBezTo>
                  <a:cubicBezTo>
                    <a:pt x="1856" y="368"/>
                    <a:pt x="1858" y="372"/>
                    <a:pt x="1863" y="375"/>
                  </a:cubicBezTo>
                  <a:cubicBezTo>
                    <a:pt x="1869" y="377"/>
                    <a:pt x="1874" y="376"/>
                    <a:pt x="1875" y="379"/>
                  </a:cubicBezTo>
                  <a:cubicBezTo>
                    <a:pt x="1876" y="381"/>
                    <a:pt x="1878" y="383"/>
                    <a:pt x="1881" y="382"/>
                  </a:cubicBezTo>
                  <a:cubicBezTo>
                    <a:pt x="1884" y="381"/>
                    <a:pt x="1885" y="385"/>
                    <a:pt x="1887" y="383"/>
                  </a:cubicBezTo>
                  <a:cubicBezTo>
                    <a:pt x="1890" y="381"/>
                    <a:pt x="1891" y="384"/>
                    <a:pt x="1894" y="381"/>
                  </a:cubicBezTo>
                  <a:cubicBezTo>
                    <a:pt x="1896" y="379"/>
                    <a:pt x="1887" y="377"/>
                    <a:pt x="1889" y="375"/>
                  </a:cubicBezTo>
                  <a:cubicBezTo>
                    <a:pt x="1890" y="373"/>
                    <a:pt x="1892" y="377"/>
                    <a:pt x="1894" y="376"/>
                  </a:cubicBezTo>
                  <a:cubicBezTo>
                    <a:pt x="1897" y="376"/>
                    <a:pt x="1893" y="371"/>
                    <a:pt x="1895" y="371"/>
                  </a:cubicBezTo>
                  <a:cubicBezTo>
                    <a:pt x="1897" y="370"/>
                    <a:pt x="1896" y="360"/>
                    <a:pt x="1894" y="360"/>
                  </a:cubicBezTo>
                  <a:cubicBezTo>
                    <a:pt x="1892" y="359"/>
                    <a:pt x="1893" y="356"/>
                    <a:pt x="1897" y="358"/>
                  </a:cubicBezTo>
                  <a:cubicBezTo>
                    <a:pt x="1901" y="361"/>
                    <a:pt x="1907" y="361"/>
                    <a:pt x="1910" y="361"/>
                  </a:cubicBezTo>
                  <a:cubicBezTo>
                    <a:pt x="1913" y="361"/>
                    <a:pt x="1910" y="358"/>
                    <a:pt x="1907" y="358"/>
                  </a:cubicBezTo>
                  <a:cubicBezTo>
                    <a:pt x="1904" y="357"/>
                    <a:pt x="1908" y="355"/>
                    <a:pt x="1910" y="357"/>
                  </a:cubicBezTo>
                  <a:cubicBezTo>
                    <a:pt x="1912" y="359"/>
                    <a:pt x="1915" y="360"/>
                    <a:pt x="1916" y="358"/>
                  </a:cubicBezTo>
                  <a:cubicBezTo>
                    <a:pt x="1916" y="356"/>
                    <a:pt x="1918" y="351"/>
                    <a:pt x="1922" y="351"/>
                  </a:cubicBezTo>
                  <a:cubicBezTo>
                    <a:pt x="1925" y="352"/>
                    <a:pt x="1926" y="350"/>
                    <a:pt x="1923" y="348"/>
                  </a:cubicBezTo>
                  <a:close/>
                  <a:moveTo>
                    <a:pt x="993" y="567"/>
                  </a:moveTo>
                  <a:cubicBezTo>
                    <a:pt x="984" y="576"/>
                    <a:pt x="965" y="578"/>
                    <a:pt x="965" y="585"/>
                  </a:cubicBezTo>
                  <a:cubicBezTo>
                    <a:pt x="965" y="592"/>
                    <a:pt x="942" y="595"/>
                    <a:pt x="940" y="592"/>
                  </a:cubicBezTo>
                  <a:cubicBezTo>
                    <a:pt x="938" y="589"/>
                    <a:pt x="957" y="589"/>
                    <a:pt x="961" y="579"/>
                  </a:cubicBezTo>
                  <a:cubicBezTo>
                    <a:pt x="966" y="569"/>
                    <a:pt x="983" y="563"/>
                    <a:pt x="991" y="550"/>
                  </a:cubicBezTo>
                  <a:cubicBezTo>
                    <a:pt x="997" y="541"/>
                    <a:pt x="1002" y="526"/>
                    <a:pt x="1006" y="527"/>
                  </a:cubicBezTo>
                  <a:cubicBezTo>
                    <a:pt x="1009" y="528"/>
                    <a:pt x="1003" y="559"/>
                    <a:pt x="993" y="567"/>
                  </a:cubicBezTo>
                  <a:close/>
                  <a:moveTo>
                    <a:pt x="385" y="202"/>
                  </a:moveTo>
                  <a:cubicBezTo>
                    <a:pt x="385" y="206"/>
                    <a:pt x="383" y="208"/>
                    <a:pt x="377" y="208"/>
                  </a:cubicBezTo>
                  <a:cubicBezTo>
                    <a:pt x="370" y="208"/>
                    <a:pt x="380" y="212"/>
                    <a:pt x="380" y="216"/>
                  </a:cubicBezTo>
                  <a:cubicBezTo>
                    <a:pt x="381" y="219"/>
                    <a:pt x="374" y="217"/>
                    <a:pt x="374" y="222"/>
                  </a:cubicBezTo>
                  <a:cubicBezTo>
                    <a:pt x="373" y="228"/>
                    <a:pt x="361" y="222"/>
                    <a:pt x="360" y="230"/>
                  </a:cubicBezTo>
                  <a:cubicBezTo>
                    <a:pt x="358" y="237"/>
                    <a:pt x="366" y="236"/>
                    <a:pt x="371" y="236"/>
                  </a:cubicBezTo>
                  <a:cubicBezTo>
                    <a:pt x="376" y="237"/>
                    <a:pt x="369" y="242"/>
                    <a:pt x="373" y="245"/>
                  </a:cubicBezTo>
                  <a:cubicBezTo>
                    <a:pt x="377" y="248"/>
                    <a:pt x="380" y="247"/>
                    <a:pt x="377" y="241"/>
                  </a:cubicBezTo>
                  <a:cubicBezTo>
                    <a:pt x="375" y="235"/>
                    <a:pt x="391" y="243"/>
                    <a:pt x="386" y="247"/>
                  </a:cubicBezTo>
                  <a:cubicBezTo>
                    <a:pt x="381" y="252"/>
                    <a:pt x="394" y="255"/>
                    <a:pt x="401" y="255"/>
                  </a:cubicBezTo>
                  <a:cubicBezTo>
                    <a:pt x="407" y="256"/>
                    <a:pt x="429" y="260"/>
                    <a:pt x="430" y="255"/>
                  </a:cubicBezTo>
                  <a:cubicBezTo>
                    <a:pt x="430" y="252"/>
                    <a:pt x="422" y="249"/>
                    <a:pt x="415" y="242"/>
                  </a:cubicBezTo>
                  <a:cubicBezTo>
                    <a:pt x="408" y="234"/>
                    <a:pt x="403" y="222"/>
                    <a:pt x="411" y="217"/>
                  </a:cubicBezTo>
                  <a:cubicBezTo>
                    <a:pt x="419" y="212"/>
                    <a:pt x="412" y="210"/>
                    <a:pt x="420" y="204"/>
                  </a:cubicBezTo>
                  <a:cubicBezTo>
                    <a:pt x="428" y="199"/>
                    <a:pt x="423" y="193"/>
                    <a:pt x="430" y="193"/>
                  </a:cubicBezTo>
                  <a:cubicBezTo>
                    <a:pt x="436" y="192"/>
                    <a:pt x="429" y="186"/>
                    <a:pt x="436" y="185"/>
                  </a:cubicBezTo>
                  <a:cubicBezTo>
                    <a:pt x="442" y="184"/>
                    <a:pt x="444" y="177"/>
                    <a:pt x="443" y="174"/>
                  </a:cubicBezTo>
                  <a:cubicBezTo>
                    <a:pt x="442" y="171"/>
                    <a:pt x="450" y="174"/>
                    <a:pt x="453" y="170"/>
                  </a:cubicBezTo>
                  <a:cubicBezTo>
                    <a:pt x="457" y="166"/>
                    <a:pt x="466" y="169"/>
                    <a:pt x="468" y="163"/>
                  </a:cubicBezTo>
                  <a:cubicBezTo>
                    <a:pt x="471" y="158"/>
                    <a:pt x="509" y="145"/>
                    <a:pt x="531" y="140"/>
                  </a:cubicBezTo>
                  <a:cubicBezTo>
                    <a:pt x="553" y="135"/>
                    <a:pt x="568" y="126"/>
                    <a:pt x="560" y="120"/>
                  </a:cubicBezTo>
                  <a:cubicBezTo>
                    <a:pt x="552" y="114"/>
                    <a:pt x="531" y="122"/>
                    <a:pt x="525" y="126"/>
                  </a:cubicBezTo>
                  <a:cubicBezTo>
                    <a:pt x="520" y="131"/>
                    <a:pt x="512" y="128"/>
                    <a:pt x="507" y="131"/>
                  </a:cubicBezTo>
                  <a:cubicBezTo>
                    <a:pt x="502" y="134"/>
                    <a:pt x="490" y="136"/>
                    <a:pt x="485" y="133"/>
                  </a:cubicBezTo>
                  <a:cubicBezTo>
                    <a:pt x="479" y="129"/>
                    <a:pt x="472" y="137"/>
                    <a:pt x="468" y="137"/>
                  </a:cubicBezTo>
                  <a:cubicBezTo>
                    <a:pt x="464" y="136"/>
                    <a:pt x="459" y="141"/>
                    <a:pt x="454" y="141"/>
                  </a:cubicBezTo>
                  <a:cubicBezTo>
                    <a:pt x="449" y="140"/>
                    <a:pt x="440" y="144"/>
                    <a:pt x="439" y="147"/>
                  </a:cubicBezTo>
                  <a:cubicBezTo>
                    <a:pt x="439" y="150"/>
                    <a:pt x="431" y="149"/>
                    <a:pt x="431" y="152"/>
                  </a:cubicBezTo>
                  <a:cubicBezTo>
                    <a:pt x="431" y="156"/>
                    <a:pt x="424" y="159"/>
                    <a:pt x="421" y="156"/>
                  </a:cubicBezTo>
                  <a:cubicBezTo>
                    <a:pt x="418" y="153"/>
                    <a:pt x="414" y="159"/>
                    <a:pt x="418" y="163"/>
                  </a:cubicBezTo>
                  <a:cubicBezTo>
                    <a:pt x="423" y="168"/>
                    <a:pt x="410" y="168"/>
                    <a:pt x="412" y="171"/>
                  </a:cubicBezTo>
                  <a:cubicBezTo>
                    <a:pt x="414" y="173"/>
                    <a:pt x="407" y="175"/>
                    <a:pt x="409" y="178"/>
                  </a:cubicBezTo>
                  <a:cubicBezTo>
                    <a:pt x="410" y="181"/>
                    <a:pt x="404" y="182"/>
                    <a:pt x="399" y="183"/>
                  </a:cubicBezTo>
                  <a:cubicBezTo>
                    <a:pt x="394" y="184"/>
                    <a:pt x="391" y="191"/>
                    <a:pt x="398" y="191"/>
                  </a:cubicBezTo>
                  <a:cubicBezTo>
                    <a:pt x="404" y="191"/>
                    <a:pt x="394" y="192"/>
                    <a:pt x="395" y="197"/>
                  </a:cubicBezTo>
                  <a:cubicBezTo>
                    <a:pt x="395" y="202"/>
                    <a:pt x="384" y="199"/>
                    <a:pt x="385" y="202"/>
                  </a:cubicBezTo>
                  <a:close/>
                  <a:moveTo>
                    <a:pt x="430" y="29"/>
                  </a:moveTo>
                  <a:cubicBezTo>
                    <a:pt x="431" y="32"/>
                    <a:pt x="429" y="32"/>
                    <a:pt x="422" y="32"/>
                  </a:cubicBezTo>
                  <a:cubicBezTo>
                    <a:pt x="415" y="32"/>
                    <a:pt x="412" y="36"/>
                    <a:pt x="415" y="39"/>
                  </a:cubicBezTo>
                  <a:cubicBezTo>
                    <a:pt x="419" y="42"/>
                    <a:pt x="437" y="41"/>
                    <a:pt x="440" y="37"/>
                  </a:cubicBezTo>
                  <a:cubicBezTo>
                    <a:pt x="443" y="33"/>
                    <a:pt x="451" y="36"/>
                    <a:pt x="452" y="32"/>
                  </a:cubicBezTo>
                  <a:cubicBezTo>
                    <a:pt x="453" y="28"/>
                    <a:pt x="429" y="26"/>
                    <a:pt x="430" y="29"/>
                  </a:cubicBezTo>
                  <a:close/>
                  <a:moveTo>
                    <a:pt x="387" y="33"/>
                  </a:moveTo>
                  <a:cubicBezTo>
                    <a:pt x="387" y="28"/>
                    <a:pt x="370" y="34"/>
                    <a:pt x="373" y="35"/>
                  </a:cubicBezTo>
                  <a:cubicBezTo>
                    <a:pt x="376" y="36"/>
                    <a:pt x="387" y="39"/>
                    <a:pt x="387" y="33"/>
                  </a:cubicBezTo>
                  <a:close/>
                  <a:moveTo>
                    <a:pt x="429" y="11"/>
                  </a:moveTo>
                  <a:cubicBezTo>
                    <a:pt x="437" y="11"/>
                    <a:pt x="434" y="6"/>
                    <a:pt x="440" y="7"/>
                  </a:cubicBezTo>
                  <a:cubicBezTo>
                    <a:pt x="445" y="7"/>
                    <a:pt x="452" y="7"/>
                    <a:pt x="449" y="4"/>
                  </a:cubicBezTo>
                  <a:cubicBezTo>
                    <a:pt x="447" y="0"/>
                    <a:pt x="427" y="2"/>
                    <a:pt x="429" y="4"/>
                  </a:cubicBezTo>
                  <a:cubicBezTo>
                    <a:pt x="431" y="7"/>
                    <a:pt x="414" y="6"/>
                    <a:pt x="414" y="7"/>
                  </a:cubicBezTo>
                  <a:cubicBezTo>
                    <a:pt x="415" y="9"/>
                    <a:pt x="421" y="11"/>
                    <a:pt x="429" y="11"/>
                  </a:cubicBezTo>
                  <a:close/>
                  <a:moveTo>
                    <a:pt x="487" y="23"/>
                  </a:moveTo>
                  <a:cubicBezTo>
                    <a:pt x="490" y="20"/>
                    <a:pt x="483" y="20"/>
                    <a:pt x="482" y="17"/>
                  </a:cubicBezTo>
                  <a:cubicBezTo>
                    <a:pt x="482" y="14"/>
                    <a:pt x="463" y="13"/>
                    <a:pt x="464" y="16"/>
                  </a:cubicBezTo>
                  <a:cubicBezTo>
                    <a:pt x="465" y="20"/>
                    <a:pt x="451" y="23"/>
                    <a:pt x="455" y="27"/>
                  </a:cubicBezTo>
                  <a:cubicBezTo>
                    <a:pt x="463" y="33"/>
                    <a:pt x="485" y="26"/>
                    <a:pt x="487" y="23"/>
                  </a:cubicBezTo>
                  <a:close/>
                  <a:moveTo>
                    <a:pt x="434" y="17"/>
                  </a:moveTo>
                  <a:cubicBezTo>
                    <a:pt x="435" y="10"/>
                    <a:pt x="424" y="16"/>
                    <a:pt x="415" y="12"/>
                  </a:cubicBezTo>
                  <a:cubicBezTo>
                    <a:pt x="406" y="9"/>
                    <a:pt x="401" y="9"/>
                    <a:pt x="407" y="14"/>
                  </a:cubicBezTo>
                  <a:cubicBezTo>
                    <a:pt x="410" y="16"/>
                    <a:pt x="392" y="18"/>
                    <a:pt x="395" y="21"/>
                  </a:cubicBezTo>
                  <a:cubicBezTo>
                    <a:pt x="401" y="27"/>
                    <a:pt x="433" y="24"/>
                    <a:pt x="434" y="1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16304" y="4027865"/>
              <a:ext cx="471942" cy="496581"/>
            </a:xfrm>
            <a:custGeom>
              <a:avLst/>
              <a:gdLst/>
              <a:ahLst/>
              <a:cxnLst>
                <a:cxn ang="0">
                  <a:pos x="184" y="102"/>
                </a:cxn>
                <a:cxn ang="0">
                  <a:pos x="184" y="95"/>
                </a:cxn>
                <a:cxn ang="0">
                  <a:pos x="181" y="91"/>
                </a:cxn>
                <a:cxn ang="0">
                  <a:pos x="186" y="81"/>
                </a:cxn>
                <a:cxn ang="0">
                  <a:pos x="189" y="71"/>
                </a:cxn>
                <a:cxn ang="0">
                  <a:pos x="194" y="54"/>
                </a:cxn>
                <a:cxn ang="0">
                  <a:pos x="203" y="44"/>
                </a:cxn>
                <a:cxn ang="0">
                  <a:pos x="203" y="33"/>
                </a:cxn>
                <a:cxn ang="0">
                  <a:pos x="204" y="23"/>
                </a:cxn>
                <a:cxn ang="0">
                  <a:pos x="185" y="13"/>
                </a:cxn>
                <a:cxn ang="0">
                  <a:pos x="172" y="13"/>
                </a:cxn>
                <a:cxn ang="0">
                  <a:pos x="164" y="4"/>
                </a:cxn>
                <a:cxn ang="0">
                  <a:pos x="156" y="6"/>
                </a:cxn>
                <a:cxn ang="0">
                  <a:pos x="134" y="6"/>
                </a:cxn>
                <a:cxn ang="0">
                  <a:pos x="114" y="9"/>
                </a:cxn>
                <a:cxn ang="0">
                  <a:pos x="89" y="13"/>
                </a:cxn>
                <a:cxn ang="0">
                  <a:pos x="68" y="16"/>
                </a:cxn>
                <a:cxn ang="0">
                  <a:pos x="66" y="35"/>
                </a:cxn>
                <a:cxn ang="0">
                  <a:pos x="53" y="71"/>
                </a:cxn>
                <a:cxn ang="0">
                  <a:pos x="43" y="102"/>
                </a:cxn>
                <a:cxn ang="0">
                  <a:pos x="32" y="117"/>
                </a:cxn>
                <a:cxn ang="0">
                  <a:pos x="18" y="117"/>
                </a:cxn>
                <a:cxn ang="0">
                  <a:pos x="0" y="121"/>
                </a:cxn>
                <a:cxn ang="0">
                  <a:pos x="4" y="135"/>
                </a:cxn>
                <a:cxn ang="0">
                  <a:pos x="47" y="132"/>
                </a:cxn>
                <a:cxn ang="0">
                  <a:pos x="53" y="150"/>
                </a:cxn>
                <a:cxn ang="0">
                  <a:pos x="76" y="155"/>
                </a:cxn>
                <a:cxn ang="0">
                  <a:pos x="89" y="145"/>
                </a:cxn>
                <a:cxn ang="0">
                  <a:pos x="102" y="149"/>
                </a:cxn>
                <a:cxn ang="0">
                  <a:pos x="103" y="174"/>
                </a:cxn>
                <a:cxn ang="0">
                  <a:pos x="108" y="192"/>
                </a:cxn>
                <a:cxn ang="0">
                  <a:pos x="124" y="188"/>
                </a:cxn>
                <a:cxn ang="0">
                  <a:pos x="130" y="191"/>
                </a:cxn>
                <a:cxn ang="0">
                  <a:pos x="140" y="193"/>
                </a:cxn>
                <a:cxn ang="0">
                  <a:pos x="153" y="201"/>
                </a:cxn>
                <a:cxn ang="0">
                  <a:pos x="162" y="198"/>
                </a:cxn>
                <a:cxn ang="0">
                  <a:pos x="177" y="206"/>
                </a:cxn>
                <a:cxn ang="0">
                  <a:pos x="189" y="216"/>
                </a:cxn>
                <a:cxn ang="0">
                  <a:pos x="190" y="203"/>
                </a:cxn>
                <a:cxn ang="0">
                  <a:pos x="175" y="196"/>
                </a:cxn>
                <a:cxn ang="0">
                  <a:pos x="178" y="173"/>
                </a:cxn>
                <a:cxn ang="0">
                  <a:pos x="182" y="160"/>
                </a:cxn>
                <a:cxn ang="0">
                  <a:pos x="196" y="157"/>
                </a:cxn>
                <a:cxn ang="0">
                  <a:pos x="189" y="144"/>
                </a:cxn>
              </a:cxnLst>
              <a:rect l="0" t="0" r="r" b="b"/>
              <a:pathLst>
                <a:path w="206" h="218">
                  <a:moveTo>
                    <a:pt x="189" y="144"/>
                  </a:moveTo>
                  <a:cubicBezTo>
                    <a:pt x="183" y="141"/>
                    <a:pt x="181" y="103"/>
                    <a:pt x="184" y="102"/>
                  </a:cubicBezTo>
                  <a:cubicBezTo>
                    <a:pt x="184" y="102"/>
                    <a:pt x="185" y="102"/>
                    <a:pt x="185" y="103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5"/>
                    <a:pt x="184" y="94"/>
                    <a:pt x="184" y="94"/>
                  </a:cubicBezTo>
                  <a:cubicBezTo>
                    <a:pt x="183" y="94"/>
                    <a:pt x="181" y="93"/>
                    <a:pt x="181" y="91"/>
                  </a:cubicBezTo>
                  <a:cubicBezTo>
                    <a:pt x="181" y="88"/>
                    <a:pt x="184" y="88"/>
                    <a:pt x="184" y="88"/>
                  </a:cubicBezTo>
                  <a:cubicBezTo>
                    <a:pt x="184" y="88"/>
                    <a:pt x="183" y="82"/>
                    <a:pt x="186" y="81"/>
                  </a:cubicBezTo>
                  <a:cubicBezTo>
                    <a:pt x="187" y="80"/>
                    <a:pt x="187" y="80"/>
                    <a:pt x="187" y="79"/>
                  </a:cubicBezTo>
                  <a:cubicBezTo>
                    <a:pt x="189" y="78"/>
                    <a:pt x="189" y="74"/>
                    <a:pt x="189" y="71"/>
                  </a:cubicBezTo>
                  <a:cubicBezTo>
                    <a:pt x="189" y="68"/>
                    <a:pt x="190" y="64"/>
                    <a:pt x="191" y="62"/>
                  </a:cubicBezTo>
                  <a:cubicBezTo>
                    <a:pt x="193" y="59"/>
                    <a:pt x="192" y="55"/>
                    <a:pt x="194" y="54"/>
                  </a:cubicBezTo>
                  <a:cubicBezTo>
                    <a:pt x="196" y="52"/>
                    <a:pt x="196" y="48"/>
                    <a:pt x="198" y="47"/>
                  </a:cubicBezTo>
                  <a:cubicBezTo>
                    <a:pt x="201" y="47"/>
                    <a:pt x="203" y="46"/>
                    <a:pt x="203" y="44"/>
                  </a:cubicBezTo>
                  <a:cubicBezTo>
                    <a:pt x="203" y="43"/>
                    <a:pt x="206" y="41"/>
                    <a:pt x="206" y="38"/>
                  </a:cubicBezTo>
                  <a:cubicBezTo>
                    <a:pt x="206" y="36"/>
                    <a:pt x="203" y="36"/>
                    <a:pt x="203" y="33"/>
                  </a:cubicBezTo>
                  <a:cubicBezTo>
                    <a:pt x="203" y="30"/>
                    <a:pt x="204" y="23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198" y="18"/>
                    <a:pt x="192" y="13"/>
                    <a:pt x="191" y="12"/>
                  </a:cubicBezTo>
                  <a:cubicBezTo>
                    <a:pt x="189" y="11"/>
                    <a:pt x="185" y="13"/>
                    <a:pt x="185" y="13"/>
                  </a:cubicBezTo>
                  <a:cubicBezTo>
                    <a:pt x="185" y="13"/>
                    <a:pt x="182" y="10"/>
                    <a:pt x="179" y="13"/>
                  </a:cubicBezTo>
                  <a:cubicBezTo>
                    <a:pt x="176" y="15"/>
                    <a:pt x="172" y="13"/>
                    <a:pt x="172" y="13"/>
                  </a:cubicBezTo>
                  <a:cubicBezTo>
                    <a:pt x="172" y="13"/>
                    <a:pt x="168" y="11"/>
                    <a:pt x="167" y="7"/>
                  </a:cubicBezTo>
                  <a:cubicBezTo>
                    <a:pt x="166" y="6"/>
                    <a:pt x="165" y="5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6" y="6"/>
                    <a:pt x="146" y="0"/>
                    <a:pt x="143" y="5"/>
                  </a:cubicBezTo>
                  <a:cubicBezTo>
                    <a:pt x="141" y="9"/>
                    <a:pt x="139" y="6"/>
                    <a:pt x="134" y="6"/>
                  </a:cubicBezTo>
                  <a:cubicBezTo>
                    <a:pt x="130" y="6"/>
                    <a:pt x="125" y="8"/>
                    <a:pt x="123" y="9"/>
                  </a:cubicBezTo>
                  <a:cubicBezTo>
                    <a:pt x="120" y="11"/>
                    <a:pt x="116" y="8"/>
                    <a:pt x="114" y="9"/>
                  </a:cubicBezTo>
                  <a:cubicBezTo>
                    <a:pt x="111" y="11"/>
                    <a:pt x="110" y="17"/>
                    <a:pt x="110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4" y="7"/>
                    <a:pt x="79" y="7"/>
                  </a:cubicBezTo>
                  <a:cubicBezTo>
                    <a:pt x="75" y="7"/>
                    <a:pt x="68" y="16"/>
                    <a:pt x="68" y="16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9" y="28"/>
                    <a:pt x="67" y="33"/>
                    <a:pt x="66" y="35"/>
                  </a:cubicBezTo>
                  <a:cubicBezTo>
                    <a:pt x="64" y="38"/>
                    <a:pt x="62" y="40"/>
                    <a:pt x="62" y="47"/>
                  </a:cubicBezTo>
                  <a:cubicBezTo>
                    <a:pt x="62" y="54"/>
                    <a:pt x="53" y="65"/>
                    <a:pt x="53" y="71"/>
                  </a:cubicBezTo>
                  <a:cubicBezTo>
                    <a:pt x="53" y="76"/>
                    <a:pt x="44" y="80"/>
                    <a:pt x="44" y="83"/>
                  </a:cubicBezTo>
                  <a:cubicBezTo>
                    <a:pt x="44" y="87"/>
                    <a:pt x="43" y="94"/>
                    <a:pt x="43" y="102"/>
                  </a:cubicBezTo>
                  <a:cubicBezTo>
                    <a:pt x="43" y="110"/>
                    <a:pt x="39" y="103"/>
                    <a:pt x="39" y="110"/>
                  </a:cubicBezTo>
                  <a:cubicBezTo>
                    <a:pt x="39" y="117"/>
                    <a:pt x="35" y="113"/>
                    <a:pt x="32" y="117"/>
                  </a:cubicBezTo>
                  <a:cubicBezTo>
                    <a:pt x="28" y="120"/>
                    <a:pt x="27" y="121"/>
                    <a:pt x="27" y="117"/>
                  </a:cubicBezTo>
                  <a:cubicBezTo>
                    <a:pt x="27" y="114"/>
                    <a:pt x="22" y="113"/>
                    <a:pt x="18" y="117"/>
                  </a:cubicBezTo>
                  <a:cubicBezTo>
                    <a:pt x="14" y="120"/>
                    <a:pt x="12" y="117"/>
                    <a:pt x="10" y="116"/>
                  </a:cubicBezTo>
                  <a:cubicBezTo>
                    <a:pt x="9" y="115"/>
                    <a:pt x="4" y="118"/>
                    <a:pt x="0" y="121"/>
                  </a:cubicBezTo>
                  <a:cubicBezTo>
                    <a:pt x="2" y="126"/>
                    <a:pt x="3" y="130"/>
                    <a:pt x="4" y="134"/>
                  </a:cubicBezTo>
                  <a:cubicBezTo>
                    <a:pt x="4" y="134"/>
                    <a:pt x="4" y="135"/>
                    <a:pt x="4" y="135"/>
                  </a:cubicBezTo>
                  <a:cubicBezTo>
                    <a:pt x="6" y="133"/>
                    <a:pt x="9" y="132"/>
                    <a:pt x="10" y="132"/>
                  </a:cubicBezTo>
                  <a:cubicBezTo>
                    <a:pt x="14" y="131"/>
                    <a:pt x="47" y="132"/>
                    <a:pt x="47" y="132"/>
                  </a:cubicBezTo>
                  <a:cubicBezTo>
                    <a:pt x="47" y="132"/>
                    <a:pt x="50" y="137"/>
                    <a:pt x="49" y="141"/>
                  </a:cubicBezTo>
                  <a:cubicBezTo>
                    <a:pt x="48" y="146"/>
                    <a:pt x="51" y="144"/>
                    <a:pt x="53" y="150"/>
                  </a:cubicBezTo>
                  <a:cubicBezTo>
                    <a:pt x="56" y="156"/>
                    <a:pt x="58" y="158"/>
                    <a:pt x="63" y="157"/>
                  </a:cubicBezTo>
                  <a:cubicBezTo>
                    <a:pt x="68" y="155"/>
                    <a:pt x="74" y="154"/>
                    <a:pt x="76" y="155"/>
                  </a:cubicBezTo>
                  <a:cubicBezTo>
                    <a:pt x="78" y="155"/>
                    <a:pt x="77" y="146"/>
                    <a:pt x="80" y="145"/>
                  </a:cubicBezTo>
                  <a:cubicBezTo>
                    <a:pt x="83" y="143"/>
                    <a:pt x="89" y="145"/>
                    <a:pt x="89" y="145"/>
                  </a:cubicBezTo>
                  <a:cubicBezTo>
                    <a:pt x="89" y="145"/>
                    <a:pt x="90" y="147"/>
                    <a:pt x="95" y="147"/>
                  </a:cubicBezTo>
                  <a:cubicBezTo>
                    <a:pt x="100" y="147"/>
                    <a:pt x="102" y="145"/>
                    <a:pt x="102" y="149"/>
                  </a:cubicBezTo>
                  <a:cubicBezTo>
                    <a:pt x="102" y="152"/>
                    <a:pt x="103" y="156"/>
                    <a:pt x="104" y="158"/>
                  </a:cubicBezTo>
                  <a:cubicBezTo>
                    <a:pt x="106" y="159"/>
                    <a:pt x="100" y="172"/>
                    <a:pt x="103" y="174"/>
                  </a:cubicBezTo>
                  <a:cubicBezTo>
                    <a:pt x="105" y="176"/>
                    <a:pt x="109" y="180"/>
                    <a:pt x="108" y="183"/>
                  </a:cubicBezTo>
                  <a:cubicBezTo>
                    <a:pt x="108" y="185"/>
                    <a:pt x="106" y="191"/>
                    <a:pt x="108" y="192"/>
                  </a:cubicBezTo>
                  <a:cubicBezTo>
                    <a:pt x="110" y="192"/>
                    <a:pt x="111" y="189"/>
                    <a:pt x="114" y="189"/>
                  </a:cubicBezTo>
                  <a:cubicBezTo>
                    <a:pt x="118" y="189"/>
                    <a:pt x="121" y="189"/>
                    <a:pt x="124" y="188"/>
                  </a:cubicBezTo>
                  <a:cubicBezTo>
                    <a:pt x="126" y="187"/>
                    <a:pt x="127" y="187"/>
                    <a:pt x="127" y="188"/>
                  </a:cubicBezTo>
                  <a:cubicBezTo>
                    <a:pt x="129" y="189"/>
                    <a:pt x="130" y="191"/>
                    <a:pt x="130" y="191"/>
                  </a:cubicBezTo>
                  <a:cubicBezTo>
                    <a:pt x="130" y="191"/>
                    <a:pt x="131" y="194"/>
                    <a:pt x="133" y="193"/>
                  </a:cubicBezTo>
                  <a:cubicBezTo>
                    <a:pt x="135" y="192"/>
                    <a:pt x="141" y="191"/>
                    <a:pt x="140" y="193"/>
                  </a:cubicBezTo>
                  <a:cubicBezTo>
                    <a:pt x="140" y="195"/>
                    <a:pt x="142" y="199"/>
                    <a:pt x="144" y="198"/>
                  </a:cubicBezTo>
                  <a:cubicBezTo>
                    <a:pt x="146" y="197"/>
                    <a:pt x="151" y="201"/>
                    <a:pt x="153" y="201"/>
                  </a:cubicBezTo>
                  <a:cubicBezTo>
                    <a:pt x="156" y="201"/>
                    <a:pt x="158" y="201"/>
                    <a:pt x="158" y="200"/>
                  </a:cubicBezTo>
                  <a:cubicBezTo>
                    <a:pt x="158" y="198"/>
                    <a:pt x="161" y="196"/>
                    <a:pt x="162" y="198"/>
                  </a:cubicBezTo>
                  <a:cubicBezTo>
                    <a:pt x="163" y="200"/>
                    <a:pt x="166" y="204"/>
                    <a:pt x="168" y="204"/>
                  </a:cubicBezTo>
                  <a:cubicBezTo>
                    <a:pt x="171" y="204"/>
                    <a:pt x="177" y="204"/>
                    <a:pt x="177" y="206"/>
                  </a:cubicBezTo>
                  <a:cubicBezTo>
                    <a:pt x="177" y="208"/>
                    <a:pt x="179" y="214"/>
                    <a:pt x="181" y="216"/>
                  </a:cubicBezTo>
                  <a:cubicBezTo>
                    <a:pt x="184" y="218"/>
                    <a:pt x="189" y="216"/>
                    <a:pt x="189" y="216"/>
                  </a:cubicBezTo>
                  <a:cubicBezTo>
                    <a:pt x="189" y="216"/>
                    <a:pt x="191" y="214"/>
                    <a:pt x="191" y="211"/>
                  </a:cubicBezTo>
                  <a:cubicBezTo>
                    <a:pt x="191" y="207"/>
                    <a:pt x="191" y="203"/>
                    <a:pt x="190" y="203"/>
                  </a:cubicBezTo>
                  <a:cubicBezTo>
                    <a:pt x="188" y="203"/>
                    <a:pt x="186" y="206"/>
                    <a:pt x="182" y="205"/>
                  </a:cubicBezTo>
                  <a:cubicBezTo>
                    <a:pt x="179" y="204"/>
                    <a:pt x="176" y="197"/>
                    <a:pt x="175" y="196"/>
                  </a:cubicBezTo>
                  <a:cubicBezTo>
                    <a:pt x="173" y="195"/>
                    <a:pt x="177" y="189"/>
                    <a:pt x="177" y="186"/>
                  </a:cubicBezTo>
                  <a:cubicBezTo>
                    <a:pt x="177" y="183"/>
                    <a:pt x="180" y="174"/>
                    <a:pt x="178" y="173"/>
                  </a:cubicBezTo>
                  <a:cubicBezTo>
                    <a:pt x="176" y="172"/>
                    <a:pt x="177" y="169"/>
                    <a:pt x="179" y="167"/>
                  </a:cubicBezTo>
                  <a:cubicBezTo>
                    <a:pt x="182" y="165"/>
                    <a:pt x="178" y="160"/>
                    <a:pt x="182" y="160"/>
                  </a:cubicBezTo>
                  <a:cubicBezTo>
                    <a:pt x="186" y="160"/>
                    <a:pt x="194" y="160"/>
                    <a:pt x="196" y="157"/>
                  </a:cubicBezTo>
                  <a:cubicBezTo>
                    <a:pt x="196" y="157"/>
                    <a:pt x="196" y="157"/>
                    <a:pt x="196" y="157"/>
                  </a:cubicBezTo>
                  <a:cubicBezTo>
                    <a:pt x="197" y="156"/>
                    <a:pt x="197" y="156"/>
                    <a:pt x="197" y="155"/>
                  </a:cubicBezTo>
                  <a:cubicBezTo>
                    <a:pt x="195" y="151"/>
                    <a:pt x="192" y="145"/>
                    <a:pt x="189" y="1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37071" y="4234459"/>
              <a:ext cx="41698" cy="54966"/>
            </a:xfrm>
            <a:custGeom>
              <a:avLst/>
              <a:gdLst/>
              <a:ahLst/>
              <a:cxnLst>
                <a:cxn ang="0">
                  <a:pos x="1" y="12"/>
                </a:cxn>
                <a:cxn ang="0">
                  <a:pos x="4" y="24"/>
                </a:cxn>
                <a:cxn ang="0">
                  <a:pos x="9" y="21"/>
                </a:cxn>
                <a:cxn ang="0">
                  <a:pos x="18" y="8"/>
                </a:cxn>
                <a:cxn ang="0">
                  <a:pos x="15" y="6"/>
                </a:cxn>
                <a:cxn ang="0">
                  <a:pos x="14" y="0"/>
                </a:cxn>
                <a:cxn ang="0">
                  <a:pos x="9" y="0"/>
                </a:cxn>
                <a:cxn ang="0">
                  <a:pos x="3" y="4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1" y="12"/>
                </a:cxn>
              </a:cxnLst>
              <a:rect l="0" t="0" r="r" b="b"/>
              <a:pathLst>
                <a:path w="18" h="24">
                  <a:moveTo>
                    <a:pt x="1" y="12"/>
                  </a:moveTo>
                  <a:cubicBezTo>
                    <a:pt x="2" y="14"/>
                    <a:pt x="3" y="19"/>
                    <a:pt x="4" y="24"/>
                  </a:cubicBezTo>
                  <a:cubicBezTo>
                    <a:pt x="6" y="22"/>
                    <a:pt x="8" y="21"/>
                    <a:pt x="9" y="21"/>
                  </a:cubicBezTo>
                  <a:cubicBezTo>
                    <a:pt x="11" y="20"/>
                    <a:pt x="18" y="8"/>
                    <a:pt x="18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3"/>
                    <a:pt x="14" y="0"/>
                  </a:cubicBezTo>
                  <a:cubicBezTo>
                    <a:pt x="12" y="0"/>
                    <a:pt x="9" y="0"/>
                    <a:pt x="9" y="0"/>
                  </a:cubicBezTo>
                  <a:cubicBezTo>
                    <a:pt x="9" y="0"/>
                    <a:pt x="10" y="5"/>
                    <a:pt x="3" y="4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1" y="12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61711" y="4446737"/>
              <a:ext cx="274826" cy="439720"/>
            </a:xfrm>
            <a:custGeom>
              <a:avLst/>
              <a:gdLst/>
              <a:ahLst/>
              <a:cxnLst>
                <a:cxn ang="0">
                  <a:pos x="119" y="50"/>
                </a:cxn>
                <a:cxn ang="0">
                  <a:pos x="116" y="28"/>
                </a:cxn>
                <a:cxn ang="0">
                  <a:pos x="115" y="1"/>
                </a:cxn>
                <a:cxn ang="0">
                  <a:pos x="115" y="0"/>
                </a:cxn>
                <a:cxn ang="0">
                  <a:pos x="103" y="7"/>
                </a:cxn>
                <a:cxn ang="0">
                  <a:pos x="95" y="9"/>
                </a:cxn>
                <a:cxn ang="0">
                  <a:pos x="89" y="8"/>
                </a:cxn>
                <a:cxn ang="0">
                  <a:pos x="85" y="13"/>
                </a:cxn>
                <a:cxn ang="0">
                  <a:pos x="78" y="13"/>
                </a:cxn>
                <a:cxn ang="0">
                  <a:pos x="69" y="15"/>
                </a:cxn>
                <a:cxn ang="0">
                  <a:pos x="65" y="11"/>
                </a:cxn>
                <a:cxn ang="0">
                  <a:pos x="58" y="13"/>
                </a:cxn>
                <a:cxn ang="0">
                  <a:pos x="52" y="12"/>
                </a:cxn>
                <a:cxn ang="0">
                  <a:pos x="51" y="16"/>
                </a:cxn>
                <a:cxn ang="0">
                  <a:pos x="56" y="40"/>
                </a:cxn>
                <a:cxn ang="0">
                  <a:pos x="63" y="46"/>
                </a:cxn>
                <a:cxn ang="0">
                  <a:pos x="63" y="58"/>
                </a:cxn>
                <a:cxn ang="0">
                  <a:pos x="57" y="65"/>
                </a:cxn>
                <a:cxn ang="0">
                  <a:pos x="56" y="75"/>
                </a:cxn>
                <a:cxn ang="0">
                  <a:pos x="46" y="62"/>
                </a:cxn>
                <a:cxn ang="0">
                  <a:pos x="48" y="47"/>
                </a:cxn>
                <a:cxn ang="0">
                  <a:pos x="39" y="46"/>
                </a:cxn>
                <a:cxn ang="0">
                  <a:pos x="31" y="40"/>
                </a:cxn>
                <a:cxn ang="0">
                  <a:pos x="0" y="52"/>
                </a:cxn>
                <a:cxn ang="0">
                  <a:pos x="2" y="60"/>
                </a:cxn>
                <a:cxn ang="0">
                  <a:pos x="2" y="60"/>
                </a:cxn>
                <a:cxn ang="0">
                  <a:pos x="3" y="64"/>
                </a:cxn>
                <a:cxn ang="0">
                  <a:pos x="18" y="67"/>
                </a:cxn>
                <a:cxn ang="0">
                  <a:pos x="31" y="72"/>
                </a:cxn>
                <a:cxn ang="0">
                  <a:pos x="31" y="89"/>
                </a:cxn>
                <a:cxn ang="0">
                  <a:pos x="28" y="99"/>
                </a:cxn>
                <a:cxn ang="0">
                  <a:pos x="32" y="108"/>
                </a:cxn>
                <a:cxn ang="0">
                  <a:pos x="26" y="116"/>
                </a:cxn>
                <a:cxn ang="0">
                  <a:pos x="23" y="127"/>
                </a:cxn>
                <a:cxn ang="0">
                  <a:pos x="11" y="138"/>
                </a:cxn>
                <a:cxn ang="0">
                  <a:pos x="12" y="139"/>
                </a:cxn>
                <a:cxn ang="0">
                  <a:pos x="19" y="160"/>
                </a:cxn>
                <a:cxn ang="0">
                  <a:pos x="20" y="180"/>
                </a:cxn>
                <a:cxn ang="0">
                  <a:pos x="21" y="193"/>
                </a:cxn>
                <a:cxn ang="0">
                  <a:pos x="30" y="193"/>
                </a:cxn>
                <a:cxn ang="0">
                  <a:pos x="30" y="187"/>
                </a:cxn>
                <a:cxn ang="0">
                  <a:pos x="26" y="183"/>
                </a:cxn>
                <a:cxn ang="0">
                  <a:pos x="43" y="170"/>
                </a:cxn>
                <a:cxn ang="0">
                  <a:pos x="57" y="161"/>
                </a:cxn>
                <a:cxn ang="0">
                  <a:pos x="59" y="145"/>
                </a:cxn>
                <a:cxn ang="0">
                  <a:pos x="57" y="130"/>
                </a:cxn>
                <a:cxn ang="0">
                  <a:pos x="51" y="116"/>
                </a:cxn>
                <a:cxn ang="0">
                  <a:pos x="53" y="108"/>
                </a:cxn>
                <a:cxn ang="0">
                  <a:pos x="58" y="102"/>
                </a:cxn>
                <a:cxn ang="0">
                  <a:pos x="68" y="96"/>
                </a:cxn>
                <a:cxn ang="0">
                  <a:pos x="79" y="83"/>
                </a:cxn>
                <a:cxn ang="0">
                  <a:pos x="101" y="73"/>
                </a:cxn>
                <a:cxn ang="0">
                  <a:pos x="119" y="50"/>
                </a:cxn>
              </a:cxnLst>
              <a:rect l="0" t="0" r="r" b="b"/>
              <a:pathLst>
                <a:path w="120" h="193">
                  <a:moveTo>
                    <a:pt x="119" y="50"/>
                  </a:moveTo>
                  <a:cubicBezTo>
                    <a:pt x="118" y="47"/>
                    <a:pt x="116" y="33"/>
                    <a:pt x="116" y="28"/>
                  </a:cubicBezTo>
                  <a:cubicBezTo>
                    <a:pt x="117" y="22"/>
                    <a:pt x="115" y="8"/>
                    <a:pt x="115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0" y="3"/>
                    <a:pt x="104" y="5"/>
                    <a:pt x="103" y="7"/>
                  </a:cubicBezTo>
                  <a:cubicBezTo>
                    <a:pt x="102" y="9"/>
                    <a:pt x="98" y="6"/>
                    <a:pt x="95" y="9"/>
                  </a:cubicBezTo>
                  <a:cubicBezTo>
                    <a:pt x="93" y="11"/>
                    <a:pt x="91" y="9"/>
                    <a:pt x="89" y="8"/>
                  </a:cubicBezTo>
                  <a:cubicBezTo>
                    <a:pt x="86" y="8"/>
                    <a:pt x="85" y="11"/>
                    <a:pt x="85" y="13"/>
                  </a:cubicBezTo>
                  <a:cubicBezTo>
                    <a:pt x="85" y="15"/>
                    <a:pt x="80" y="14"/>
                    <a:pt x="78" y="13"/>
                  </a:cubicBezTo>
                  <a:cubicBezTo>
                    <a:pt x="77" y="13"/>
                    <a:pt x="71" y="15"/>
                    <a:pt x="69" y="15"/>
                  </a:cubicBezTo>
                  <a:cubicBezTo>
                    <a:pt x="66" y="15"/>
                    <a:pt x="68" y="12"/>
                    <a:pt x="65" y="11"/>
                  </a:cubicBezTo>
                  <a:cubicBezTo>
                    <a:pt x="62" y="10"/>
                    <a:pt x="60" y="13"/>
                    <a:pt x="58" y="13"/>
                  </a:cubicBezTo>
                  <a:cubicBezTo>
                    <a:pt x="57" y="13"/>
                    <a:pt x="54" y="12"/>
                    <a:pt x="52" y="12"/>
                  </a:cubicBezTo>
                  <a:cubicBezTo>
                    <a:pt x="52" y="13"/>
                    <a:pt x="52" y="15"/>
                    <a:pt x="51" y="16"/>
                  </a:cubicBezTo>
                  <a:cubicBezTo>
                    <a:pt x="49" y="21"/>
                    <a:pt x="56" y="34"/>
                    <a:pt x="56" y="40"/>
                  </a:cubicBezTo>
                  <a:cubicBezTo>
                    <a:pt x="59" y="42"/>
                    <a:pt x="62" y="44"/>
                    <a:pt x="63" y="46"/>
                  </a:cubicBezTo>
                  <a:cubicBezTo>
                    <a:pt x="66" y="50"/>
                    <a:pt x="63" y="50"/>
                    <a:pt x="63" y="58"/>
                  </a:cubicBezTo>
                  <a:cubicBezTo>
                    <a:pt x="64" y="66"/>
                    <a:pt x="60" y="62"/>
                    <a:pt x="57" y="65"/>
                  </a:cubicBezTo>
                  <a:cubicBezTo>
                    <a:pt x="54" y="68"/>
                    <a:pt x="57" y="74"/>
                    <a:pt x="56" y="75"/>
                  </a:cubicBezTo>
                  <a:cubicBezTo>
                    <a:pt x="55" y="77"/>
                    <a:pt x="46" y="64"/>
                    <a:pt x="46" y="62"/>
                  </a:cubicBezTo>
                  <a:cubicBezTo>
                    <a:pt x="45" y="60"/>
                    <a:pt x="49" y="52"/>
                    <a:pt x="48" y="47"/>
                  </a:cubicBezTo>
                  <a:cubicBezTo>
                    <a:pt x="47" y="42"/>
                    <a:pt x="41" y="45"/>
                    <a:pt x="39" y="46"/>
                  </a:cubicBezTo>
                  <a:cubicBezTo>
                    <a:pt x="37" y="46"/>
                    <a:pt x="32" y="40"/>
                    <a:pt x="31" y="40"/>
                  </a:cubicBezTo>
                  <a:cubicBezTo>
                    <a:pt x="30" y="40"/>
                    <a:pt x="0" y="52"/>
                    <a:pt x="0" y="5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13" y="64"/>
                    <a:pt x="18" y="67"/>
                  </a:cubicBezTo>
                  <a:cubicBezTo>
                    <a:pt x="22" y="70"/>
                    <a:pt x="29" y="71"/>
                    <a:pt x="31" y="72"/>
                  </a:cubicBezTo>
                  <a:cubicBezTo>
                    <a:pt x="32" y="73"/>
                    <a:pt x="31" y="84"/>
                    <a:pt x="31" y="89"/>
                  </a:cubicBezTo>
                  <a:cubicBezTo>
                    <a:pt x="32" y="95"/>
                    <a:pt x="25" y="96"/>
                    <a:pt x="28" y="99"/>
                  </a:cubicBezTo>
                  <a:cubicBezTo>
                    <a:pt x="31" y="102"/>
                    <a:pt x="30" y="107"/>
                    <a:pt x="32" y="108"/>
                  </a:cubicBezTo>
                  <a:cubicBezTo>
                    <a:pt x="34" y="108"/>
                    <a:pt x="28" y="115"/>
                    <a:pt x="26" y="116"/>
                  </a:cubicBezTo>
                  <a:cubicBezTo>
                    <a:pt x="23" y="118"/>
                    <a:pt x="26" y="123"/>
                    <a:pt x="23" y="127"/>
                  </a:cubicBezTo>
                  <a:cubicBezTo>
                    <a:pt x="21" y="130"/>
                    <a:pt x="15" y="135"/>
                    <a:pt x="11" y="138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3" y="141"/>
                    <a:pt x="16" y="158"/>
                    <a:pt x="19" y="160"/>
                  </a:cubicBezTo>
                  <a:cubicBezTo>
                    <a:pt x="22" y="162"/>
                    <a:pt x="20" y="179"/>
                    <a:pt x="20" y="180"/>
                  </a:cubicBezTo>
                  <a:cubicBezTo>
                    <a:pt x="20" y="182"/>
                    <a:pt x="21" y="193"/>
                    <a:pt x="21" y="193"/>
                  </a:cubicBezTo>
                  <a:cubicBezTo>
                    <a:pt x="21" y="193"/>
                    <a:pt x="26" y="193"/>
                    <a:pt x="30" y="193"/>
                  </a:cubicBezTo>
                  <a:cubicBezTo>
                    <a:pt x="30" y="190"/>
                    <a:pt x="30" y="188"/>
                    <a:pt x="30" y="187"/>
                  </a:cubicBezTo>
                  <a:cubicBezTo>
                    <a:pt x="30" y="182"/>
                    <a:pt x="27" y="186"/>
                    <a:pt x="26" y="183"/>
                  </a:cubicBezTo>
                  <a:cubicBezTo>
                    <a:pt x="24" y="179"/>
                    <a:pt x="34" y="173"/>
                    <a:pt x="43" y="170"/>
                  </a:cubicBezTo>
                  <a:cubicBezTo>
                    <a:pt x="53" y="166"/>
                    <a:pt x="56" y="164"/>
                    <a:pt x="57" y="161"/>
                  </a:cubicBezTo>
                  <a:cubicBezTo>
                    <a:pt x="58" y="158"/>
                    <a:pt x="57" y="148"/>
                    <a:pt x="59" y="145"/>
                  </a:cubicBezTo>
                  <a:cubicBezTo>
                    <a:pt x="60" y="141"/>
                    <a:pt x="58" y="139"/>
                    <a:pt x="57" y="130"/>
                  </a:cubicBezTo>
                  <a:cubicBezTo>
                    <a:pt x="55" y="122"/>
                    <a:pt x="52" y="121"/>
                    <a:pt x="51" y="116"/>
                  </a:cubicBezTo>
                  <a:cubicBezTo>
                    <a:pt x="50" y="111"/>
                    <a:pt x="50" y="108"/>
                    <a:pt x="53" y="108"/>
                  </a:cubicBezTo>
                  <a:cubicBezTo>
                    <a:pt x="56" y="107"/>
                    <a:pt x="56" y="106"/>
                    <a:pt x="58" y="102"/>
                  </a:cubicBezTo>
                  <a:cubicBezTo>
                    <a:pt x="60" y="97"/>
                    <a:pt x="63" y="99"/>
                    <a:pt x="68" y="96"/>
                  </a:cubicBezTo>
                  <a:cubicBezTo>
                    <a:pt x="72" y="92"/>
                    <a:pt x="72" y="88"/>
                    <a:pt x="79" y="83"/>
                  </a:cubicBezTo>
                  <a:cubicBezTo>
                    <a:pt x="87" y="77"/>
                    <a:pt x="94" y="77"/>
                    <a:pt x="101" y="73"/>
                  </a:cubicBezTo>
                  <a:cubicBezTo>
                    <a:pt x="108" y="69"/>
                    <a:pt x="120" y="53"/>
                    <a:pt x="119" y="5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6548" y="4196552"/>
              <a:ext cx="278617" cy="284302"/>
            </a:xfrm>
            <a:custGeom>
              <a:avLst/>
              <a:gdLst/>
              <a:ahLst/>
              <a:cxnLst>
                <a:cxn ang="0">
                  <a:pos x="114" y="100"/>
                </a:cxn>
                <a:cxn ang="0">
                  <a:pos x="110" y="88"/>
                </a:cxn>
                <a:cxn ang="0">
                  <a:pos x="109" y="79"/>
                </a:cxn>
                <a:cxn ang="0">
                  <a:pos x="111" y="71"/>
                </a:cxn>
                <a:cxn ang="0">
                  <a:pos x="105" y="61"/>
                </a:cxn>
                <a:cxn ang="0">
                  <a:pos x="110" y="44"/>
                </a:cxn>
                <a:cxn ang="0">
                  <a:pos x="91" y="30"/>
                </a:cxn>
                <a:cxn ang="0">
                  <a:pos x="92" y="24"/>
                </a:cxn>
                <a:cxn ang="0">
                  <a:pos x="49" y="1"/>
                </a:cxn>
                <a:cxn ang="0">
                  <a:pos x="44" y="12"/>
                </a:cxn>
                <a:cxn ang="0">
                  <a:pos x="44" y="19"/>
                </a:cxn>
                <a:cxn ang="0">
                  <a:pos x="26" y="18"/>
                </a:cxn>
                <a:cxn ang="0">
                  <a:pos x="26" y="0"/>
                </a:cxn>
                <a:cxn ang="0">
                  <a:pos x="17" y="1"/>
                </a:cxn>
                <a:cxn ang="0">
                  <a:pos x="11" y="2"/>
                </a:cxn>
                <a:cxn ang="0">
                  <a:pos x="13" y="7"/>
                </a:cxn>
                <a:cxn ang="0">
                  <a:pos x="15" y="15"/>
                </a:cxn>
                <a:cxn ang="0">
                  <a:pos x="10" y="17"/>
                </a:cxn>
                <a:cxn ang="0">
                  <a:pos x="11" y="23"/>
                </a:cxn>
                <a:cxn ang="0">
                  <a:pos x="14" y="25"/>
                </a:cxn>
                <a:cxn ang="0">
                  <a:pos x="5" y="38"/>
                </a:cxn>
                <a:cxn ang="0">
                  <a:pos x="0" y="41"/>
                </a:cxn>
                <a:cxn ang="0">
                  <a:pos x="7" y="62"/>
                </a:cxn>
                <a:cxn ang="0">
                  <a:pos x="13" y="77"/>
                </a:cxn>
                <a:cxn ang="0">
                  <a:pos x="15" y="86"/>
                </a:cxn>
                <a:cxn ang="0">
                  <a:pos x="9" y="81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16" y="88"/>
                </a:cxn>
                <a:cxn ang="0">
                  <a:pos x="26" y="92"/>
                </a:cxn>
                <a:cxn ang="0">
                  <a:pos x="41" y="99"/>
                </a:cxn>
                <a:cxn ang="0">
                  <a:pos x="42" y="100"/>
                </a:cxn>
                <a:cxn ang="0">
                  <a:pos x="49" y="100"/>
                </a:cxn>
                <a:cxn ang="0">
                  <a:pos x="51" y="99"/>
                </a:cxn>
                <a:cxn ang="0">
                  <a:pos x="59" y="122"/>
                </a:cxn>
                <a:cxn ang="0">
                  <a:pos x="65" y="123"/>
                </a:cxn>
                <a:cxn ang="0">
                  <a:pos x="72" y="121"/>
                </a:cxn>
                <a:cxn ang="0">
                  <a:pos x="76" y="125"/>
                </a:cxn>
                <a:cxn ang="0">
                  <a:pos x="85" y="123"/>
                </a:cxn>
                <a:cxn ang="0">
                  <a:pos x="92" y="123"/>
                </a:cxn>
                <a:cxn ang="0">
                  <a:pos x="96" y="118"/>
                </a:cxn>
                <a:cxn ang="0">
                  <a:pos x="102" y="119"/>
                </a:cxn>
                <a:cxn ang="0">
                  <a:pos x="110" y="117"/>
                </a:cxn>
                <a:cxn ang="0">
                  <a:pos x="122" y="110"/>
                </a:cxn>
                <a:cxn ang="0">
                  <a:pos x="114" y="100"/>
                </a:cxn>
              </a:cxnLst>
              <a:rect l="0" t="0" r="r" b="b"/>
              <a:pathLst>
                <a:path w="122" h="125">
                  <a:moveTo>
                    <a:pt x="114" y="100"/>
                  </a:moveTo>
                  <a:cubicBezTo>
                    <a:pt x="114" y="93"/>
                    <a:pt x="110" y="93"/>
                    <a:pt x="110" y="88"/>
                  </a:cubicBezTo>
                  <a:cubicBezTo>
                    <a:pt x="110" y="84"/>
                    <a:pt x="111" y="80"/>
                    <a:pt x="109" y="79"/>
                  </a:cubicBezTo>
                  <a:cubicBezTo>
                    <a:pt x="107" y="79"/>
                    <a:pt x="108" y="75"/>
                    <a:pt x="111" y="71"/>
                  </a:cubicBezTo>
                  <a:cubicBezTo>
                    <a:pt x="114" y="67"/>
                    <a:pt x="106" y="66"/>
                    <a:pt x="105" y="61"/>
                  </a:cubicBezTo>
                  <a:cubicBezTo>
                    <a:pt x="105" y="59"/>
                    <a:pt x="107" y="52"/>
                    <a:pt x="110" y="44"/>
                  </a:cubicBezTo>
                  <a:cubicBezTo>
                    <a:pt x="101" y="37"/>
                    <a:pt x="91" y="30"/>
                    <a:pt x="91" y="30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6"/>
                    <a:pt x="47" y="10"/>
                    <a:pt x="44" y="12"/>
                  </a:cubicBezTo>
                  <a:cubicBezTo>
                    <a:pt x="40" y="13"/>
                    <a:pt x="48" y="18"/>
                    <a:pt x="44" y="19"/>
                  </a:cubicBezTo>
                  <a:cubicBezTo>
                    <a:pt x="41" y="19"/>
                    <a:pt x="32" y="15"/>
                    <a:pt x="26" y="18"/>
                  </a:cubicBezTo>
                  <a:cubicBezTo>
                    <a:pt x="22" y="19"/>
                    <a:pt x="23" y="9"/>
                    <a:pt x="2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4" y="2"/>
                    <a:pt x="11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5" y="12"/>
                    <a:pt x="15" y="15"/>
                  </a:cubicBezTo>
                  <a:cubicBezTo>
                    <a:pt x="15" y="16"/>
                    <a:pt x="13" y="17"/>
                    <a:pt x="10" y="17"/>
                  </a:cubicBezTo>
                  <a:cubicBezTo>
                    <a:pt x="11" y="20"/>
                    <a:pt x="11" y="23"/>
                    <a:pt x="11" y="2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7" y="37"/>
                    <a:pt x="5" y="38"/>
                  </a:cubicBezTo>
                  <a:cubicBezTo>
                    <a:pt x="4" y="38"/>
                    <a:pt x="2" y="39"/>
                    <a:pt x="0" y="41"/>
                  </a:cubicBezTo>
                  <a:cubicBezTo>
                    <a:pt x="1" y="49"/>
                    <a:pt x="3" y="59"/>
                    <a:pt x="7" y="62"/>
                  </a:cubicBezTo>
                  <a:cubicBezTo>
                    <a:pt x="12" y="68"/>
                    <a:pt x="11" y="74"/>
                    <a:pt x="13" y="77"/>
                  </a:cubicBezTo>
                  <a:cubicBezTo>
                    <a:pt x="14" y="81"/>
                    <a:pt x="19" y="85"/>
                    <a:pt x="15" y="86"/>
                  </a:cubicBezTo>
                  <a:cubicBezTo>
                    <a:pt x="13" y="87"/>
                    <a:pt x="11" y="85"/>
                    <a:pt x="9" y="81"/>
                  </a:cubicBezTo>
                  <a:cubicBezTo>
                    <a:pt x="9" y="82"/>
                    <a:pt x="9" y="82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11" y="86"/>
                    <a:pt x="15" y="88"/>
                    <a:pt x="16" y="88"/>
                  </a:cubicBezTo>
                  <a:cubicBezTo>
                    <a:pt x="19" y="88"/>
                    <a:pt x="24" y="92"/>
                    <a:pt x="26" y="92"/>
                  </a:cubicBezTo>
                  <a:cubicBezTo>
                    <a:pt x="29" y="93"/>
                    <a:pt x="40" y="97"/>
                    <a:pt x="41" y="99"/>
                  </a:cubicBezTo>
                  <a:cubicBezTo>
                    <a:pt x="41" y="99"/>
                    <a:pt x="41" y="99"/>
                    <a:pt x="42" y="100"/>
                  </a:cubicBezTo>
                  <a:cubicBezTo>
                    <a:pt x="44" y="100"/>
                    <a:pt x="47" y="99"/>
                    <a:pt x="49" y="100"/>
                  </a:cubicBezTo>
                  <a:cubicBezTo>
                    <a:pt x="50" y="99"/>
                    <a:pt x="50" y="99"/>
                    <a:pt x="51" y="99"/>
                  </a:cubicBezTo>
                  <a:cubicBezTo>
                    <a:pt x="55" y="99"/>
                    <a:pt x="59" y="113"/>
                    <a:pt x="59" y="122"/>
                  </a:cubicBezTo>
                  <a:cubicBezTo>
                    <a:pt x="61" y="122"/>
                    <a:pt x="64" y="123"/>
                    <a:pt x="65" y="123"/>
                  </a:cubicBezTo>
                  <a:cubicBezTo>
                    <a:pt x="67" y="123"/>
                    <a:pt x="69" y="120"/>
                    <a:pt x="72" y="121"/>
                  </a:cubicBezTo>
                  <a:cubicBezTo>
                    <a:pt x="75" y="122"/>
                    <a:pt x="73" y="125"/>
                    <a:pt x="76" y="125"/>
                  </a:cubicBezTo>
                  <a:cubicBezTo>
                    <a:pt x="78" y="125"/>
                    <a:pt x="84" y="123"/>
                    <a:pt x="85" y="123"/>
                  </a:cubicBezTo>
                  <a:cubicBezTo>
                    <a:pt x="87" y="124"/>
                    <a:pt x="92" y="125"/>
                    <a:pt x="92" y="123"/>
                  </a:cubicBezTo>
                  <a:cubicBezTo>
                    <a:pt x="92" y="121"/>
                    <a:pt x="93" y="118"/>
                    <a:pt x="96" y="118"/>
                  </a:cubicBezTo>
                  <a:cubicBezTo>
                    <a:pt x="98" y="119"/>
                    <a:pt x="100" y="121"/>
                    <a:pt x="102" y="119"/>
                  </a:cubicBezTo>
                  <a:cubicBezTo>
                    <a:pt x="105" y="116"/>
                    <a:pt x="109" y="119"/>
                    <a:pt x="110" y="117"/>
                  </a:cubicBezTo>
                  <a:cubicBezTo>
                    <a:pt x="111" y="115"/>
                    <a:pt x="117" y="113"/>
                    <a:pt x="122" y="110"/>
                  </a:cubicBezTo>
                  <a:cubicBezTo>
                    <a:pt x="122" y="104"/>
                    <a:pt x="115" y="107"/>
                    <a:pt x="114" y="10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28047" y="4422097"/>
              <a:ext cx="85291" cy="200907"/>
            </a:xfrm>
            <a:custGeom>
              <a:avLst/>
              <a:gdLst/>
              <a:ahLst/>
              <a:cxnLst>
                <a:cxn ang="0">
                  <a:pos x="34" y="57"/>
                </a:cxn>
                <a:cxn ang="0">
                  <a:pos x="27" y="51"/>
                </a:cxn>
                <a:cxn ang="0">
                  <a:pos x="27" y="53"/>
                </a:cxn>
                <a:cxn ang="0">
                  <a:pos x="15" y="35"/>
                </a:cxn>
                <a:cxn ang="0">
                  <a:pos x="16" y="15"/>
                </a:cxn>
                <a:cxn ang="0">
                  <a:pos x="13" y="1"/>
                </a:cxn>
                <a:cxn ang="0">
                  <a:pos x="6" y="1"/>
                </a:cxn>
                <a:cxn ang="0">
                  <a:pos x="10" y="12"/>
                </a:cxn>
                <a:cxn ang="0">
                  <a:pos x="6" y="14"/>
                </a:cxn>
                <a:cxn ang="0">
                  <a:pos x="7" y="32"/>
                </a:cxn>
                <a:cxn ang="0">
                  <a:pos x="2" y="35"/>
                </a:cxn>
                <a:cxn ang="0">
                  <a:pos x="0" y="46"/>
                </a:cxn>
                <a:cxn ang="0">
                  <a:pos x="2" y="51"/>
                </a:cxn>
                <a:cxn ang="0">
                  <a:pos x="2" y="51"/>
                </a:cxn>
                <a:cxn ang="0">
                  <a:pos x="10" y="57"/>
                </a:cxn>
                <a:cxn ang="0">
                  <a:pos x="19" y="58"/>
                </a:cxn>
                <a:cxn ang="0">
                  <a:pos x="17" y="73"/>
                </a:cxn>
                <a:cxn ang="0">
                  <a:pos x="27" y="86"/>
                </a:cxn>
                <a:cxn ang="0">
                  <a:pos x="28" y="76"/>
                </a:cxn>
                <a:cxn ang="0">
                  <a:pos x="34" y="69"/>
                </a:cxn>
                <a:cxn ang="0">
                  <a:pos x="34" y="57"/>
                </a:cxn>
              </a:cxnLst>
              <a:rect l="0" t="0" r="r" b="b"/>
              <a:pathLst>
                <a:path w="37" h="88">
                  <a:moveTo>
                    <a:pt x="34" y="57"/>
                  </a:moveTo>
                  <a:cubicBezTo>
                    <a:pt x="33" y="55"/>
                    <a:pt x="30" y="53"/>
                    <a:pt x="27" y="51"/>
                  </a:cubicBezTo>
                  <a:cubicBezTo>
                    <a:pt x="27" y="51"/>
                    <a:pt x="27" y="52"/>
                    <a:pt x="27" y="53"/>
                  </a:cubicBezTo>
                  <a:cubicBezTo>
                    <a:pt x="24" y="57"/>
                    <a:pt x="16" y="44"/>
                    <a:pt x="15" y="35"/>
                  </a:cubicBezTo>
                  <a:cubicBezTo>
                    <a:pt x="14" y="27"/>
                    <a:pt x="19" y="23"/>
                    <a:pt x="16" y="15"/>
                  </a:cubicBezTo>
                  <a:cubicBezTo>
                    <a:pt x="13" y="9"/>
                    <a:pt x="11" y="3"/>
                    <a:pt x="13" y="1"/>
                  </a:cubicBezTo>
                  <a:cubicBezTo>
                    <a:pt x="11" y="0"/>
                    <a:pt x="8" y="1"/>
                    <a:pt x="6" y="1"/>
                  </a:cubicBezTo>
                  <a:cubicBezTo>
                    <a:pt x="7" y="4"/>
                    <a:pt x="10" y="10"/>
                    <a:pt x="10" y="12"/>
                  </a:cubicBezTo>
                  <a:cubicBezTo>
                    <a:pt x="10" y="14"/>
                    <a:pt x="7" y="11"/>
                    <a:pt x="6" y="14"/>
                  </a:cubicBezTo>
                  <a:cubicBezTo>
                    <a:pt x="5" y="17"/>
                    <a:pt x="4" y="30"/>
                    <a:pt x="7" y="32"/>
                  </a:cubicBezTo>
                  <a:cubicBezTo>
                    <a:pt x="9" y="35"/>
                    <a:pt x="2" y="33"/>
                    <a:pt x="2" y="35"/>
                  </a:cubicBezTo>
                  <a:cubicBezTo>
                    <a:pt x="2" y="38"/>
                    <a:pt x="1" y="46"/>
                    <a:pt x="0" y="46"/>
                  </a:cubicBezTo>
                  <a:cubicBezTo>
                    <a:pt x="0" y="47"/>
                    <a:pt x="1" y="49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" y="51"/>
                    <a:pt x="8" y="57"/>
                    <a:pt x="10" y="57"/>
                  </a:cubicBezTo>
                  <a:cubicBezTo>
                    <a:pt x="12" y="56"/>
                    <a:pt x="18" y="53"/>
                    <a:pt x="19" y="58"/>
                  </a:cubicBezTo>
                  <a:cubicBezTo>
                    <a:pt x="20" y="63"/>
                    <a:pt x="16" y="71"/>
                    <a:pt x="17" y="73"/>
                  </a:cubicBezTo>
                  <a:cubicBezTo>
                    <a:pt x="17" y="75"/>
                    <a:pt x="26" y="88"/>
                    <a:pt x="27" y="86"/>
                  </a:cubicBezTo>
                  <a:cubicBezTo>
                    <a:pt x="28" y="85"/>
                    <a:pt x="25" y="79"/>
                    <a:pt x="28" y="76"/>
                  </a:cubicBezTo>
                  <a:cubicBezTo>
                    <a:pt x="31" y="73"/>
                    <a:pt x="35" y="77"/>
                    <a:pt x="34" y="69"/>
                  </a:cubicBezTo>
                  <a:cubicBezTo>
                    <a:pt x="34" y="61"/>
                    <a:pt x="37" y="61"/>
                    <a:pt x="34" y="5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03660" y="4710190"/>
              <a:ext cx="87186" cy="68232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34" y="27"/>
                </a:cxn>
                <a:cxn ang="0">
                  <a:pos x="1" y="5"/>
                </a:cxn>
              </a:cxnLst>
              <a:rect l="0" t="0" r="r" b="b"/>
              <a:pathLst>
                <a:path w="38" h="30">
                  <a:moveTo>
                    <a:pt x="1" y="5"/>
                  </a:moveTo>
                  <a:cubicBezTo>
                    <a:pt x="0" y="0"/>
                    <a:pt x="38" y="25"/>
                    <a:pt x="34" y="27"/>
                  </a:cubicBezTo>
                  <a:cubicBezTo>
                    <a:pt x="30" y="30"/>
                    <a:pt x="2" y="9"/>
                    <a:pt x="1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41604" y="3051763"/>
              <a:ext cx="199012" cy="132674"/>
            </a:xfrm>
            <a:custGeom>
              <a:avLst/>
              <a:gdLst/>
              <a:ahLst/>
              <a:cxnLst>
                <a:cxn ang="0">
                  <a:pos x="71" y="47"/>
                </a:cxn>
                <a:cxn ang="0">
                  <a:pos x="75" y="51"/>
                </a:cxn>
                <a:cxn ang="0">
                  <a:pos x="83" y="53"/>
                </a:cxn>
                <a:cxn ang="0">
                  <a:pos x="87" y="52"/>
                </a:cxn>
                <a:cxn ang="0">
                  <a:pos x="84" y="37"/>
                </a:cxn>
                <a:cxn ang="0">
                  <a:pos x="73" y="30"/>
                </a:cxn>
                <a:cxn ang="0">
                  <a:pos x="72" y="20"/>
                </a:cxn>
                <a:cxn ang="0">
                  <a:pos x="57" y="21"/>
                </a:cxn>
                <a:cxn ang="0">
                  <a:pos x="47" y="19"/>
                </a:cxn>
                <a:cxn ang="0">
                  <a:pos x="37" y="19"/>
                </a:cxn>
                <a:cxn ang="0">
                  <a:pos x="21" y="18"/>
                </a:cxn>
                <a:cxn ang="0">
                  <a:pos x="29" y="11"/>
                </a:cxn>
                <a:cxn ang="0">
                  <a:pos x="33" y="11"/>
                </a:cxn>
                <a:cxn ang="0">
                  <a:pos x="37" y="2"/>
                </a:cxn>
                <a:cxn ang="0">
                  <a:pos x="29" y="4"/>
                </a:cxn>
                <a:cxn ang="0">
                  <a:pos x="20" y="6"/>
                </a:cxn>
                <a:cxn ang="0">
                  <a:pos x="15" y="12"/>
                </a:cxn>
                <a:cxn ang="0">
                  <a:pos x="11" y="18"/>
                </a:cxn>
                <a:cxn ang="0">
                  <a:pos x="1" y="22"/>
                </a:cxn>
                <a:cxn ang="0">
                  <a:pos x="8" y="31"/>
                </a:cxn>
                <a:cxn ang="0">
                  <a:pos x="9" y="41"/>
                </a:cxn>
                <a:cxn ang="0">
                  <a:pos x="4" y="52"/>
                </a:cxn>
                <a:cxn ang="0">
                  <a:pos x="10" y="53"/>
                </a:cxn>
                <a:cxn ang="0">
                  <a:pos x="21" y="50"/>
                </a:cxn>
                <a:cxn ang="0">
                  <a:pos x="32" y="44"/>
                </a:cxn>
                <a:cxn ang="0">
                  <a:pos x="42" y="35"/>
                </a:cxn>
                <a:cxn ang="0">
                  <a:pos x="47" y="44"/>
                </a:cxn>
                <a:cxn ang="0">
                  <a:pos x="47" y="57"/>
                </a:cxn>
                <a:cxn ang="0">
                  <a:pos x="52" y="58"/>
                </a:cxn>
                <a:cxn ang="0">
                  <a:pos x="58" y="56"/>
                </a:cxn>
                <a:cxn ang="0">
                  <a:pos x="71" y="47"/>
                </a:cxn>
              </a:cxnLst>
              <a:rect l="0" t="0" r="r" b="b"/>
              <a:pathLst>
                <a:path w="87" h="58">
                  <a:moveTo>
                    <a:pt x="71" y="47"/>
                  </a:moveTo>
                  <a:cubicBezTo>
                    <a:pt x="73" y="49"/>
                    <a:pt x="73" y="51"/>
                    <a:pt x="75" y="51"/>
                  </a:cubicBezTo>
                  <a:cubicBezTo>
                    <a:pt x="77" y="50"/>
                    <a:pt x="81" y="51"/>
                    <a:pt x="83" y="53"/>
                  </a:cubicBezTo>
                  <a:cubicBezTo>
                    <a:pt x="85" y="53"/>
                    <a:pt x="87" y="52"/>
                    <a:pt x="87" y="52"/>
                  </a:cubicBezTo>
                  <a:cubicBezTo>
                    <a:pt x="87" y="52"/>
                    <a:pt x="85" y="41"/>
                    <a:pt x="84" y="37"/>
                  </a:cubicBezTo>
                  <a:cubicBezTo>
                    <a:pt x="84" y="34"/>
                    <a:pt x="73" y="30"/>
                    <a:pt x="73" y="3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0"/>
                    <a:pt x="59" y="22"/>
                    <a:pt x="57" y="21"/>
                  </a:cubicBezTo>
                  <a:cubicBezTo>
                    <a:pt x="55" y="20"/>
                    <a:pt x="50" y="23"/>
                    <a:pt x="47" y="19"/>
                  </a:cubicBezTo>
                  <a:cubicBezTo>
                    <a:pt x="45" y="16"/>
                    <a:pt x="41" y="22"/>
                    <a:pt x="37" y="19"/>
                  </a:cubicBezTo>
                  <a:cubicBezTo>
                    <a:pt x="33" y="16"/>
                    <a:pt x="22" y="20"/>
                    <a:pt x="21" y="18"/>
                  </a:cubicBezTo>
                  <a:cubicBezTo>
                    <a:pt x="21" y="15"/>
                    <a:pt x="26" y="11"/>
                    <a:pt x="29" y="11"/>
                  </a:cubicBezTo>
                  <a:cubicBezTo>
                    <a:pt x="30" y="11"/>
                    <a:pt x="31" y="11"/>
                    <a:pt x="33" y="11"/>
                  </a:cubicBezTo>
                  <a:cubicBezTo>
                    <a:pt x="34" y="9"/>
                    <a:pt x="37" y="3"/>
                    <a:pt x="37" y="2"/>
                  </a:cubicBezTo>
                  <a:cubicBezTo>
                    <a:pt x="36" y="0"/>
                    <a:pt x="32" y="2"/>
                    <a:pt x="29" y="4"/>
                  </a:cubicBezTo>
                  <a:cubicBezTo>
                    <a:pt x="26" y="6"/>
                    <a:pt x="21" y="3"/>
                    <a:pt x="20" y="6"/>
                  </a:cubicBezTo>
                  <a:cubicBezTo>
                    <a:pt x="19" y="9"/>
                    <a:pt x="18" y="12"/>
                    <a:pt x="15" y="12"/>
                  </a:cubicBezTo>
                  <a:cubicBezTo>
                    <a:pt x="12" y="12"/>
                    <a:pt x="14" y="17"/>
                    <a:pt x="11" y="18"/>
                  </a:cubicBezTo>
                  <a:cubicBezTo>
                    <a:pt x="8" y="19"/>
                    <a:pt x="1" y="19"/>
                    <a:pt x="1" y="22"/>
                  </a:cubicBezTo>
                  <a:cubicBezTo>
                    <a:pt x="0" y="25"/>
                    <a:pt x="8" y="27"/>
                    <a:pt x="8" y="31"/>
                  </a:cubicBezTo>
                  <a:cubicBezTo>
                    <a:pt x="7" y="34"/>
                    <a:pt x="12" y="38"/>
                    <a:pt x="9" y="41"/>
                  </a:cubicBezTo>
                  <a:cubicBezTo>
                    <a:pt x="6" y="43"/>
                    <a:pt x="4" y="46"/>
                    <a:pt x="4" y="52"/>
                  </a:cubicBezTo>
                  <a:cubicBezTo>
                    <a:pt x="7" y="54"/>
                    <a:pt x="9" y="55"/>
                    <a:pt x="10" y="53"/>
                  </a:cubicBezTo>
                  <a:cubicBezTo>
                    <a:pt x="11" y="49"/>
                    <a:pt x="21" y="53"/>
                    <a:pt x="21" y="50"/>
                  </a:cubicBezTo>
                  <a:cubicBezTo>
                    <a:pt x="21" y="47"/>
                    <a:pt x="32" y="48"/>
                    <a:pt x="32" y="44"/>
                  </a:cubicBezTo>
                  <a:cubicBezTo>
                    <a:pt x="32" y="41"/>
                    <a:pt x="38" y="34"/>
                    <a:pt x="42" y="35"/>
                  </a:cubicBezTo>
                  <a:cubicBezTo>
                    <a:pt x="46" y="35"/>
                    <a:pt x="42" y="42"/>
                    <a:pt x="47" y="44"/>
                  </a:cubicBezTo>
                  <a:cubicBezTo>
                    <a:pt x="51" y="46"/>
                    <a:pt x="44" y="54"/>
                    <a:pt x="47" y="57"/>
                  </a:cubicBezTo>
                  <a:cubicBezTo>
                    <a:pt x="48" y="58"/>
                    <a:pt x="50" y="58"/>
                    <a:pt x="52" y="58"/>
                  </a:cubicBezTo>
                  <a:cubicBezTo>
                    <a:pt x="54" y="57"/>
                    <a:pt x="56" y="56"/>
                    <a:pt x="58" y="56"/>
                  </a:cubicBezTo>
                  <a:cubicBezTo>
                    <a:pt x="63" y="52"/>
                    <a:pt x="69" y="46"/>
                    <a:pt x="71" y="4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69864" y="3502855"/>
              <a:ext cx="22744" cy="47384"/>
            </a:xfrm>
            <a:custGeom>
              <a:avLst/>
              <a:gdLst/>
              <a:ahLst/>
              <a:cxnLst>
                <a:cxn ang="0">
                  <a:pos x="8" y="19"/>
                </a:cxn>
                <a:cxn ang="0">
                  <a:pos x="4" y="15"/>
                </a:cxn>
                <a:cxn ang="0">
                  <a:pos x="0" y="7"/>
                </a:cxn>
                <a:cxn ang="0">
                  <a:pos x="4" y="4"/>
                </a:cxn>
                <a:cxn ang="0">
                  <a:pos x="5" y="12"/>
                </a:cxn>
                <a:cxn ang="0">
                  <a:pos x="8" y="19"/>
                </a:cxn>
              </a:cxnLst>
              <a:rect l="0" t="0" r="r" b="b"/>
              <a:pathLst>
                <a:path w="10" h="21">
                  <a:moveTo>
                    <a:pt x="8" y="19"/>
                  </a:moveTo>
                  <a:cubicBezTo>
                    <a:pt x="8" y="21"/>
                    <a:pt x="4" y="17"/>
                    <a:pt x="4" y="15"/>
                  </a:cubicBezTo>
                  <a:cubicBezTo>
                    <a:pt x="4" y="12"/>
                    <a:pt x="0" y="12"/>
                    <a:pt x="0" y="7"/>
                  </a:cubicBezTo>
                  <a:cubicBezTo>
                    <a:pt x="0" y="3"/>
                    <a:pt x="2" y="0"/>
                    <a:pt x="4" y="4"/>
                  </a:cubicBezTo>
                  <a:cubicBezTo>
                    <a:pt x="7" y="8"/>
                    <a:pt x="5" y="10"/>
                    <a:pt x="5" y="12"/>
                  </a:cubicBezTo>
                  <a:cubicBezTo>
                    <a:pt x="6" y="14"/>
                    <a:pt x="10" y="17"/>
                    <a:pt x="8" y="1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94422" y="3893296"/>
              <a:ext cx="30326" cy="24640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2" y="4"/>
                </a:cxn>
                <a:cxn ang="0">
                  <a:pos x="11" y="2"/>
                </a:cxn>
                <a:cxn ang="0">
                  <a:pos x="11" y="8"/>
                </a:cxn>
                <a:cxn ang="0">
                  <a:pos x="3" y="10"/>
                </a:cxn>
              </a:cxnLst>
              <a:rect l="0" t="0" r="r" b="b"/>
              <a:pathLst>
                <a:path w="13" h="11">
                  <a:moveTo>
                    <a:pt x="3" y="10"/>
                  </a:moveTo>
                  <a:cubicBezTo>
                    <a:pt x="1" y="8"/>
                    <a:pt x="5" y="5"/>
                    <a:pt x="2" y="4"/>
                  </a:cubicBezTo>
                  <a:cubicBezTo>
                    <a:pt x="0" y="3"/>
                    <a:pt x="8" y="0"/>
                    <a:pt x="11" y="2"/>
                  </a:cubicBezTo>
                  <a:cubicBezTo>
                    <a:pt x="13" y="4"/>
                    <a:pt x="13" y="7"/>
                    <a:pt x="11" y="8"/>
                  </a:cubicBezTo>
                  <a:cubicBezTo>
                    <a:pt x="9" y="9"/>
                    <a:pt x="4" y="11"/>
                    <a:pt x="3" y="1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08558" y="3038495"/>
              <a:ext cx="85291" cy="73919"/>
            </a:xfrm>
            <a:custGeom>
              <a:avLst/>
              <a:gdLst/>
              <a:ahLst/>
              <a:cxnLst>
                <a:cxn ang="0">
                  <a:pos x="35" y="26"/>
                </a:cxn>
                <a:cxn ang="0">
                  <a:pos x="28" y="17"/>
                </a:cxn>
                <a:cxn ang="0">
                  <a:pos x="24" y="8"/>
                </a:cxn>
                <a:cxn ang="0">
                  <a:pos x="21" y="2"/>
                </a:cxn>
                <a:cxn ang="0">
                  <a:pos x="11" y="1"/>
                </a:cxn>
                <a:cxn ang="0">
                  <a:pos x="0" y="3"/>
                </a:cxn>
                <a:cxn ang="0">
                  <a:pos x="2" y="12"/>
                </a:cxn>
                <a:cxn ang="0">
                  <a:pos x="11" y="16"/>
                </a:cxn>
                <a:cxn ang="0">
                  <a:pos x="13" y="20"/>
                </a:cxn>
                <a:cxn ang="0">
                  <a:pos x="14" y="20"/>
                </a:cxn>
                <a:cxn ang="0">
                  <a:pos x="17" y="22"/>
                </a:cxn>
                <a:cxn ang="0">
                  <a:pos x="22" y="25"/>
                </a:cxn>
                <a:cxn ang="0">
                  <a:pos x="28" y="27"/>
                </a:cxn>
                <a:cxn ang="0">
                  <a:pos x="30" y="33"/>
                </a:cxn>
                <a:cxn ang="0">
                  <a:pos x="37" y="31"/>
                </a:cxn>
                <a:cxn ang="0">
                  <a:pos x="35" y="26"/>
                </a:cxn>
              </a:cxnLst>
              <a:rect l="0" t="0" r="r" b="b"/>
              <a:pathLst>
                <a:path w="37" h="33">
                  <a:moveTo>
                    <a:pt x="35" y="26"/>
                  </a:moveTo>
                  <a:cubicBezTo>
                    <a:pt x="35" y="23"/>
                    <a:pt x="28" y="21"/>
                    <a:pt x="28" y="17"/>
                  </a:cubicBezTo>
                  <a:cubicBezTo>
                    <a:pt x="28" y="14"/>
                    <a:pt x="23" y="11"/>
                    <a:pt x="24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18" y="1"/>
                    <a:pt x="14" y="0"/>
                    <a:pt x="11" y="1"/>
                  </a:cubicBezTo>
                  <a:cubicBezTo>
                    <a:pt x="7" y="1"/>
                    <a:pt x="4" y="2"/>
                    <a:pt x="0" y="3"/>
                  </a:cubicBezTo>
                  <a:cubicBezTo>
                    <a:pt x="2" y="6"/>
                    <a:pt x="0" y="7"/>
                    <a:pt x="2" y="12"/>
                  </a:cubicBezTo>
                  <a:cubicBezTo>
                    <a:pt x="4" y="17"/>
                    <a:pt x="9" y="14"/>
                    <a:pt x="11" y="16"/>
                  </a:cubicBezTo>
                  <a:cubicBezTo>
                    <a:pt x="11" y="16"/>
                    <a:pt x="12" y="18"/>
                    <a:pt x="13" y="20"/>
                  </a:cubicBezTo>
                  <a:cubicBezTo>
                    <a:pt x="13" y="20"/>
                    <a:pt x="13" y="20"/>
                    <a:pt x="14" y="20"/>
                  </a:cubicBezTo>
                  <a:cubicBezTo>
                    <a:pt x="16" y="20"/>
                    <a:pt x="16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4" y="25"/>
                    <a:pt x="25" y="23"/>
                    <a:pt x="28" y="27"/>
                  </a:cubicBezTo>
                  <a:cubicBezTo>
                    <a:pt x="30" y="29"/>
                    <a:pt x="30" y="30"/>
                    <a:pt x="30" y="33"/>
                  </a:cubicBezTo>
                  <a:cubicBezTo>
                    <a:pt x="33" y="33"/>
                    <a:pt x="35" y="32"/>
                    <a:pt x="37" y="31"/>
                  </a:cubicBezTo>
                  <a:cubicBezTo>
                    <a:pt x="36" y="29"/>
                    <a:pt x="35" y="27"/>
                    <a:pt x="35" y="2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6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48361" y="3021437"/>
              <a:ext cx="126989" cy="104245"/>
            </a:xfrm>
            <a:custGeom>
              <a:avLst/>
              <a:gdLst/>
              <a:ahLst/>
              <a:cxnLst>
                <a:cxn ang="0">
                  <a:pos x="53" y="15"/>
                </a:cxn>
                <a:cxn ang="0">
                  <a:pos x="43" y="2"/>
                </a:cxn>
                <a:cxn ang="0">
                  <a:pos x="35" y="8"/>
                </a:cxn>
                <a:cxn ang="0">
                  <a:pos x="30" y="8"/>
                </a:cxn>
                <a:cxn ang="0">
                  <a:pos x="22" y="2"/>
                </a:cxn>
                <a:cxn ang="0">
                  <a:pos x="18" y="0"/>
                </a:cxn>
                <a:cxn ang="0">
                  <a:pos x="16" y="4"/>
                </a:cxn>
                <a:cxn ang="0">
                  <a:pos x="20" y="9"/>
                </a:cxn>
                <a:cxn ang="0">
                  <a:pos x="11" y="9"/>
                </a:cxn>
                <a:cxn ang="0">
                  <a:pos x="3" y="6"/>
                </a:cxn>
                <a:cxn ang="0">
                  <a:pos x="7" y="15"/>
                </a:cxn>
                <a:cxn ang="0">
                  <a:pos x="11" y="24"/>
                </a:cxn>
                <a:cxn ang="0">
                  <a:pos x="18" y="33"/>
                </a:cxn>
                <a:cxn ang="0">
                  <a:pos x="20" y="38"/>
                </a:cxn>
                <a:cxn ang="0">
                  <a:pos x="34" y="30"/>
                </a:cxn>
                <a:cxn ang="0">
                  <a:pos x="36" y="40"/>
                </a:cxn>
                <a:cxn ang="0">
                  <a:pos x="44" y="46"/>
                </a:cxn>
                <a:cxn ang="0">
                  <a:pos x="46" y="39"/>
                </a:cxn>
                <a:cxn ang="0">
                  <a:pos x="53" y="15"/>
                </a:cxn>
                <a:cxn ang="0">
                  <a:pos x="5" y="32"/>
                </a:cxn>
                <a:cxn ang="0">
                  <a:pos x="0" y="29"/>
                </a:cxn>
                <a:cxn ang="0">
                  <a:pos x="3" y="35"/>
                </a:cxn>
                <a:cxn ang="0">
                  <a:pos x="11" y="40"/>
                </a:cxn>
                <a:cxn ang="0">
                  <a:pos x="13" y="40"/>
                </a:cxn>
                <a:cxn ang="0">
                  <a:pos x="11" y="34"/>
                </a:cxn>
                <a:cxn ang="0">
                  <a:pos x="5" y="32"/>
                </a:cxn>
              </a:cxnLst>
              <a:rect l="0" t="0" r="r" b="b"/>
              <a:pathLst>
                <a:path w="56" h="46">
                  <a:moveTo>
                    <a:pt x="53" y="15"/>
                  </a:moveTo>
                  <a:cubicBezTo>
                    <a:pt x="51" y="13"/>
                    <a:pt x="47" y="8"/>
                    <a:pt x="43" y="2"/>
                  </a:cubicBezTo>
                  <a:cubicBezTo>
                    <a:pt x="41" y="6"/>
                    <a:pt x="36" y="5"/>
                    <a:pt x="35" y="8"/>
                  </a:cubicBezTo>
                  <a:cubicBezTo>
                    <a:pt x="34" y="10"/>
                    <a:pt x="32" y="7"/>
                    <a:pt x="30" y="8"/>
                  </a:cubicBezTo>
                  <a:cubicBezTo>
                    <a:pt x="29" y="8"/>
                    <a:pt x="25" y="2"/>
                    <a:pt x="22" y="2"/>
                  </a:cubicBezTo>
                  <a:cubicBezTo>
                    <a:pt x="21" y="1"/>
                    <a:pt x="20" y="1"/>
                    <a:pt x="18" y="0"/>
                  </a:cubicBezTo>
                  <a:cubicBezTo>
                    <a:pt x="17" y="2"/>
                    <a:pt x="16" y="3"/>
                    <a:pt x="16" y="4"/>
                  </a:cubicBezTo>
                  <a:cubicBezTo>
                    <a:pt x="17" y="6"/>
                    <a:pt x="21" y="8"/>
                    <a:pt x="20" y="9"/>
                  </a:cubicBezTo>
                  <a:cubicBezTo>
                    <a:pt x="18" y="11"/>
                    <a:pt x="13" y="10"/>
                    <a:pt x="11" y="9"/>
                  </a:cubicBezTo>
                  <a:cubicBezTo>
                    <a:pt x="9" y="7"/>
                    <a:pt x="4" y="4"/>
                    <a:pt x="3" y="6"/>
                  </a:cubicBezTo>
                  <a:cubicBezTo>
                    <a:pt x="2" y="8"/>
                    <a:pt x="8" y="13"/>
                    <a:pt x="7" y="15"/>
                  </a:cubicBezTo>
                  <a:cubicBezTo>
                    <a:pt x="6" y="18"/>
                    <a:pt x="11" y="21"/>
                    <a:pt x="11" y="24"/>
                  </a:cubicBezTo>
                  <a:cubicBezTo>
                    <a:pt x="11" y="28"/>
                    <a:pt x="18" y="30"/>
                    <a:pt x="18" y="33"/>
                  </a:cubicBezTo>
                  <a:cubicBezTo>
                    <a:pt x="18" y="34"/>
                    <a:pt x="19" y="36"/>
                    <a:pt x="20" y="38"/>
                  </a:cubicBezTo>
                  <a:cubicBezTo>
                    <a:pt x="26" y="36"/>
                    <a:pt x="30" y="32"/>
                    <a:pt x="34" y="30"/>
                  </a:cubicBezTo>
                  <a:cubicBezTo>
                    <a:pt x="39" y="27"/>
                    <a:pt x="37" y="38"/>
                    <a:pt x="36" y="40"/>
                  </a:cubicBezTo>
                  <a:cubicBezTo>
                    <a:pt x="35" y="41"/>
                    <a:pt x="40" y="44"/>
                    <a:pt x="44" y="46"/>
                  </a:cubicBezTo>
                  <a:cubicBezTo>
                    <a:pt x="44" y="43"/>
                    <a:pt x="44" y="41"/>
                    <a:pt x="46" y="39"/>
                  </a:cubicBezTo>
                  <a:cubicBezTo>
                    <a:pt x="52" y="32"/>
                    <a:pt x="56" y="21"/>
                    <a:pt x="53" y="15"/>
                  </a:cubicBezTo>
                  <a:close/>
                  <a:moveTo>
                    <a:pt x="5" y="32"/>
                  </a:moveTo>
                  <a:cubicBezTo>
                    <a:pt x="4" y="31"/>
                    <a:pt x="2" y="30"/>
                    <a:pt x="0" y="29"/>
                  </a:cubicBezTo>
                  <a:cubicBezTo>
                    <a:pt x="0" y="31"/>
                    <a:pt x="0" y="34"/>
                    <a:pt x="3" y="35"/>
                  </a:cubicBezTo>
                  <a:cubicBezTo>
                    <a:pt x="8" y="37"/>
                    <a:pt x="1" y="38"/>
                    <a:pt x="11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37"/>
                    <a:pt x="13" y="36"/>
                    <a:pt x="11" y="34"/>
                  </a:cubicBezTo>
                  <a:cubicBezTo>
                    <a:pt x="8" y="30"/>
                    <a:pt x="7" y="32"/>
                    <a:pt x="5" y="3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55860" y="3129471"/>
              <a:ext cx="369593" cy="263454"/>
            </a:xfrm>
            <a:custGeom>
              <a:avLst/>
              <a:gdLst/>
              <a:ahLst/>
              <a:cxnLst>
                <a:cxn ang="0">
                  <a:pos x="156" y="17"/>
                </a:cxn>
                <a:cxn ang="0">
                  <a:pos x="152" y="13"/>
                </a:cxn>
                <a:cxn ang="0">
                  <a:pos x="139" y="22"/>
                </a:cxn>
                <a:cxn ang="0">
                  <a:pos x="134" y="24"/>
                </a:cxn>
                <a:cxn ang="0">
                  <a:pos x="128" y="23"/>
                </a:cxn>
                <a:cxn ang="0">
                  <a:pos x="128" y="10"/>
                </a:cxn>
                <a:cxn ang="0">
                  <a:pos x="123" y="1"/>
                </a:cxn>
                <a:cxn ang="0">
                  <a:pos x="113" y="10"/>
                </a:cxn>
                <a:cxn ang="0">
                  <a:pos x="102" y="16"/>
                </a:cxn>
                <a:cxn ang="0">
                  <a:pos x="91" y="19"/>
                </a:cxn>
                <a:cxn ang="0">
                  <a:pos x="81" y="16"/>
                </a:cxn>
                <a:cxn ang="0">
                  <a:pos x="72" y="13"/>
                </a:cxn>
                <a:cxn ang="0">
                  <a:pos x="62" y="11"/>
                </a:cxn>
                <a:cxn ang="0">
                  <a:pos x="53" y="17"/>
                </a:cxn>
                <a:cxn ang="0">
                  <a:pos x="47" y="28"/>
                </a:cxn>
                <a:cxn ang="0">
                  <a:pos x="31" y="37"/>
                </a:cxn>
                <a:cxn ang="0">
                  <a:pos x="21" y="41"/>
                </a:cxn>
                <a:cxn ang="0">
                  <a:pos x="13" y="38"/>
                </a:cxn>
                <a:cxn ang="0">
                  <a:pos x="8" y="44"/>
                </a:cxn>
                <a:cxn ang="0">
                  <a:pos x="3" y="53"/>
                </a:cxn>
                <a:cxn ang="0">
                  <a:pos x="2" y="62"/>
                </a:cxn>
                <a:cxn ang="0">
                  <a:pos x="2" y="74"/>
                </a:cxn>
                <a:cxn ang="0">
                  <a:pos x="4" y="87"/>
                </a:cxn>
                <a:cxn ang="0">
                  <a:pos x="15" y="93"/>
                </a:cxn>
                <a:cxn ang="0">
                  <a:pos x="3" y="109"/>
                </a:cxn>
                <a:cxn ang="0">
                  <a:pos x="6" y="113"/>
                </a:cxn>
                <a:cxn ang="0">
                  <a:pos x="23" y="115"/>
                </a:cxn>
                <a:cxn ang="0">
                  <a:pos x="68" y="109"/>
                </a:cxn>
                <a:cxn ang="0">
                  <a:pos x="67" y="98"/>
                </a:cxn>
                <a:cxn ang="0">
                  <a:pos x="76" y="93"/>
                </a:cxn>
                <a:cxn ang="0">
                  <a:pos x="84" y="91"/>
                </a:cxn>
                <a:cxn ang="0">
                  <a:pos x="96" y="87"/>
                </a:cxn>
                <a:cxn ang="0">
                  <a:pos x="101" y="82"/>
                </a:cxn>
                <a:cxn ang="0">
                  <a:pos x="105" y="70"/>
                </a:cxn>
                <a:cxn ang="0">
                  <a:pos x="113" y="65"/>
                </a:cxn>
                <a:cxn ang="0">
                  <a:pos x="109" y="58"/>
                </a:cxn>
                <a:cxn ang="0">
                  <a:pos x="122" y="58"/>
                </a:cxn>
                <a:cxn ang="0">
                  <a:pos x="123" y="49"/>
                </a:cxn>
                <a:cxn ang="0">
                  <a:pos x="128" y="41"/>
                </a:cxn>
                <a:cxn ang="0">
                  <a:pos x="126" y="34"/>
                </a:cxn>
                <a:cxn ang="0">
                  <a:pos x="128" y="29"/>
                </a:cxn>
                <a:cxn ang="0">
                  <a:pos x="129" y="28"/>
                </a:cxn>
                <a:cxn ang="0">
                  <a:pos x="135" y="26"/>
                </a:cxn>
                <a:cxn ang="0">
                  <a:pos x="150" y="21"/>
                </a:cxn>
                <a:cxn ang="0">
                  <a:pos x="162" y="18"/>
                </a:cxn>
                <a:cxn ang="0">
                  <a:pos x="156" y="17"/>
                </a:cxn>
              </a:cxnLst>
              <a:rect l="0" t="0" r="r" b="b"/>
              <a:pathLst>
                <a:path w="162" h="116">
                  <a:moveTo>
                    <a:pt x="156" y="17"/>
                  </a:moveTo>
                  <a:cubicBezTo>
                    <a:pt x="154" y="17"/>
                    <a:pt x="154" y="15"/>
                    <a:pt x="152" y="13"/>
                  </a:cubicBezTo>
                  <a:cubicBezTo>
                    <a:pt x="150" y="12"/>
                    <a:pt x="144" y="18"/>
                    <a:pt x="139" y="22"/>
                  </a:cubicBezTo>
                  <a:cubicBezTo>
                    <a:pt x="137" y="22"/>
                    <a:pt x="135" y="23"/>
                    <a:pt x="134" y="24"/>
                  </a:cubicBezTo>
                  <a:cubicBezTo>
                    <a:pt x="131" y="24"/>
                    <a:pt x="129" y="24"/>
                    <a:pt x="128" y="23"/>
                  </a:cubicBezTo>
                  <a:cubicBezTo>
                    <a:pt x="125" y="20"/>
                    <a:pt x="132" y="12"/>
                    <a:pt x="128" y="10"/>
                  </a:cubicBezTo>
                  <a:cubicBezTo>
                    <a:pt x="123" y="8"/>
                    <a:pt x="127" y="1"/>
                    <a:pt x="123" y="1"/>
                  </a:cubicBezTo>
                  <a:cubicBezTo>
                    <a:pt x="119" y="0"/>
                    <a:pt x="113" y="7"/>
                    <a:pt x="113" y="10"/>
                  </a:cubicBezTo>
                  <a:cubicBezTo>
                    <a:pt x="113" y="14"/>
                    <a:pt x="102" y="13"/>
                    <a:pt x="102" y="16"/>
                  </a:cubicBezTo>
                  <a:cubicBezTo>
                    <a:pt x="102" y="19"/>
                    <a:pt x="92" y="15"/>
                    <a:pt x="91" y="19"/>
                  </a:cubicBezTo>
                  <a:cubicBezTo>
                    <a:pt x="89" y="22"/>
                    <a:pt x="84" y="16"/>
                    <a:pt x="81" y="16"/>
                  </a:cubicBezTo>
                  <a:cubicBezTo>
                    <a:pt x="78" y="16"/>
                    <a:pt x="76" y="12"/>
                    <a:pt x="72" y="13"/>
                  </a:cubicBezTo>
                  <a:cubicBezTo>
                    <a:pt x="68" y="14"/>
                    <a:pt x="65" y="12"/>
                    <a:pt x="62" y="11"/>
                  </a:cubicBezTo>
                  <a:cubicBezTo>
                    <a:pt x="59" y="11"/>
                    <a:pt x="57" y="18"/>
                    <a:pt x="53" y="17"/>
                  </a:cubicBezTo>
                  <a:cubicBezTo>
                    <a:pt x="50" y="15"/>
                    <a:pt x="48" y="23"/>
                    <a:pt x="47" y="28"/>
                  </a:cubicBezTo>
                  <a:cubicBezTo>
                    <a:pt x="45" y="32"/>
                    <a:pt x="30" y="32"/>
                    <a:pt x="31" y="37"/>
                  </a:cubicBezTo>
                  <a:cubicBezTo>
                    <a:pt x="31" y="42"/>
                    <a:pt x="22" y="44"/>
                    <a:pt x="21" y="41"/>
                  </a:cubicBezTo>
                  <a:cubicBezTo>
                    <a:pt x="20" y="38"/>
                    <a:pt x="14" y="39"/>
                    <a:pt x="13" y="38"/>
                  </a:cubicBezTo>
                  <a:cubicBezTo>
                    <a:pt x="11" y="38"/>
                    <a:pt x="7" y="39"/>
                    <a:pt x="8" y="44"/>
                  </a:cubicBezTo>
                  <a:cubicBezTo>
                    <a:pt x="8" y="48"/>
                    <a:pt x="4" y="51"/>
                    <a:pt x="3" y="53"/>
                  </a:cubicBezTo>
                  <a:cubicBezTo>
                    <a:pt x="3" y="54"/>
                    <a:pt x="0" y="60"/>
                    <a:pt x="2" y="62"/>
                  </a:cubicBezTo>
                  <a:cubicBezTo>
                    <a:pt x="4" y="65"/>
                    <a:pt x="0" y="70"/>
                    <a:pt x="2" y="74"/>
                  </a:cubicBezTo>
                  <a:cubicBezTo>
                    <a:pt x="4" y="79"/>
                    <a:pt x="3" y="86"/>
                    <a:pt x="4" y="87"/>
                  </a:cubicBezTo>
                  <a:cubicBezTo>
                    <a:pt x="5" y="89"/>
                    <a:pt x="13" y="88"/>
                    <a:pt x="15" y="93"/>
                  </a:cubicBezTo>
                  <a:cubicBezTo>
                    <a:pt x="17" y="98"/>
                    <a:pt x="4" y="107"/>
                    <a:pt x="3" y="109"/>
                  </a:cubicBezTo>
                  <a:cubicBezTo>
                    <a:pt x="3" y="110"/>
                    <a:pt x="4" y="112"/>
                    <a:pt x="6" y="113"/>
                  </a:cubicBezTo>
                  <a:cubicBezTo>
                    <a:pt x="11" y="113"/>
                    <a:pt x="17" y="114"/>
                    <a:pt x="23" y="115"/>
                  </a:cubicBezTo>
                  <a:cubicBezTo>
                    <a:pt x="30" y="116"/>
                    <a:pt x="68" y="111"/>
                    <a:pt x="68" y="109"/>
                  </a:cubicBezTo>
                  <a:cubicBezTo>
                    <a:pt x="69" y="108"/>
                    <a:pt x="67" y="100"/>
                    <a:pt x="67" y="98"/>
                  </a:cubicBezTo>
                  <a:cubicBezTo>
                    <a:pt x="68" y="96"/>
                    <a:pt x="72" y="92"/>
                    <a:pt x="76" y="93"/>
                  </a:cubicBezTo>
                  <a:cubicBezTo>
                    <a:pt x="80" y="93"/>
                    <a:pt x="84" y="94"/>
                    <a:pt x="84" y="91"/>
                  </a:cubicBezTo>
                  <a:cubicBezTo>
                    <a:pt x="84" y="88"/>
                    <a:pt x="95" y="84"/>
                    <a:pt x="96" y="87"/>
                  </a:cubicBezTo>
                  <a:cubicBezTo>
                    <a:pt x="97" y="89"/>
                    <a:pt x="101" y="88"/>
                    <a:pt x="101" y="82"/>
                  </a:cubicBezTo>
                  <a:cubicBezTo>
                    <a:pt x="102" y="75"/>
                    <a:pt x="101" y="70"/>
                    <a:pt x="105" y="70"/>
                  </a:cubicBezTo>
                  <a:cubicBezTo>
                    <a:pt x="109" y="69"/>
                    <a:pt x="113" y="67"/>
                    <a:pt x="113" y="65"/>
                  </a:cubicBezTo>
                  <a:cubicBezTo>
                    <a:pt x="112" y="63"/>
                    <a:pt x="108" y="59"/>
                    <a:pt x="109" y="58"/>
                  </a:cubicBezTo>
                  <a:cubicBezTo>
                    <a:pt x="110" y="56"/>
                    <a:pt x="120" y="61"/>
                    <a:pt x="122" y="58"/>
                  </a:cubicBezTo>
                  <a:cubicBezTo>
                    <a:pt x="123" y="55"/>
                    <a:pt x="121" y="52"/>
                    <a:pt x="123" y="49"/>
                  </a:cubicBezTo>
                  <a:cubicBezTo>
                    <a:pt x="124" y="46"/>
                    <a:pt x="128" y="44"/>
                    <a:pt x="128" y="41"/>
                  </a:cubicBezTo>
                  <a:cubicBezTo>
                    <a:pt x="128" y="38"/>
                    <a:pt x="128" y="37"/>
                    <a:pt x="126" y="34"/>
                  </a:cubicBezTo>
                  <a:cubicBezTo>
                    <a:pt x="124" y="32"/>
                    <a:pt x="125" y="29"/>
                    <a:pt x="128" y="29"/>
                  </a:cubicBezTo>
                  <a:cubicBezTo>
                    <a:pt x="128" y="28"/>
                    <a:pt x="129" y="28"/>
                    <a:pt x="129" y="28"/>
                  </a:cubicBezTo>
                  <a:cubicBezTo>
                    <a:pt x="132" y="27"/>
                    <a:pt x="134" y="27"/>
                    <a:pt x="135" y="26"/>
                  </a:cubicBezTo>
                  <a:cubicBezTo>
                    <a:pt x="139" y="23"/>
                    <a:pt x="147" y="20"/>
                    <a:pt x="150" y="21"/>
                  </a:cubicBezTo>
                  <a:cubicBezTo>
                    <a:pt x="153" y="22"/>
                    <a:pt x="158" y="21"/>
                    <a:pt x="162" y="18"/>
                  </a:cubicBezTo>
                  <a:cubicBezTo>
                    <a:pt x="160" y="17"/>
                    <a:pt x="157" y="16"/>
                    <a:pt x="156" y="1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71023" y="3169274"/>
              <a:ext cx="424558" cy="382860"/>
            </a:xfrm>
            <a:custGeom>
              <a:avLst/>
              <a:gdLst/>
              <a:ahLst/>
              <a:cxnLst>
                <a:cxn ang="0">
                  <a:pos x="172" y="9"/>
                </a:cxn>
                <a:cxn ang="0">
                  <a:pos x="158" y="1"/>
                </a:cxn>
                <a:cxn ang="0">
                  <a:pos x="144" y="3"/>
                </a:cxn>
                <a:cxn ang="0">
                  <a:pos x="123" y="10"/>
                </a:cxn>
                <a:cxn ang="0">
                  <a:pos x="120" y="16"/>
                </a:cxn>
                <a:cxn ang="0">
                  <a:pos x="117" y="31"/>
                </a:cxn>
                <a:cxn ang="0">
                  <a:pos x="103" y="40"/>
                </a:cxn>
                <a:cxn ang="0">
                  <a:pos x="99" y="52"/>
                </a:cxn>
                <a:cxn ang="0">
                  <a:pos x="90" y="69"/>
                </a:cxn>
                <a:cxn ang="0">
                  <a:pos x="70" y="75"/>
                </a:cxn>
                <a:cxn ang="0">
                  <a:pos x="62" y="91"/>
                </a:cxn>
                <a:cxn ang="0">
                  <a:pos x="0" y="95"/>
                </a:cxn>
                <a:cxn ang="0">
                  <a:pos x="17" y="111"/>
                </a:cxn>
                <a:cxn ang="0">
                  <a:pos x="25" y="132"/>
                </a:cxn>
                <a:cxn ang="0">
                  <a:pos x="7" y="146"/>
                </a:cxn>
                <a:cxn ang="0">
                  <a:pos x="29" y="148"/>
                </a:cxn>
                <a:cxn ang="0">
                  <a:pos x="55" y="146"/>
                </a:cxn>
                <a:cxn ang="0">
                  <a:pos x="70" y="155"/>
                </a:cxn>
                <a:cxn ang="0">
                  <a:pos x="82" y="167"/>
                </a:cxn>
                <a:cxn ang="0">
                  <a:pos x="84" y="167"/>
                </a:cxn>
                <a:cxn ang="0">
                  <a:pos x="105" y="160"/>
                </a:cxn>
                <a:cxn ang="0">
                  <a:pos x="110" y="147"/>
                </a:cxn>
                <a:cxn ang="0">
                  <a:pos x="98" y="128"/>
                </a:cxn>
                <a:cxn ang="0">
                  <a:pos x="114" y="118"/>
                </a:cxn>
                <a:cxn ang="0">
                  <a:pos x="128" y="109"/>
                </a:cxn>
                <a:cxn ang="0">
                  <a:pos x="142" y="91"/>
                </a:cxn>
                <a:cxn ang="0">
                  <a:pos x="154" y="80"/>
                </a:cxn>
                <a:cxn ang="0">
                  <a:pos x="162" y="63"/>
                </a:cxn>
                <a:cxn ang="0">
                  <a:pos x="150" y="47"/>
                </a:cxn>
                <a:cxn ang="0">
                  <a:pos x="154" y="30"/>
                </a:cxn>
                <a:cxn ang="0">
                  <a:pos x="182" y="29"/>
                </a:cxn>
                <a:cxn ang="0">
                  <a:pos x="177" y="17"/>
                </a:cxn>
              </a:cxnLst>
              <a:rect l="0" t="0" r="r" b="b"/>
              <a:pathLst>
                <a:path w="186" h="168">
                  <a:moveTo>
                    <a:pt x="177" y="17"/>
                  </a:moveTo>
                  <a:cubicBezTo>
                    <a:pt x="172" y="15"/>
                    <a:pt x="172" y="10"/>
                    <a:pt x="172" y="9"/>
                  </a:cubicBezTo>
                  <a:cubicBezTo>
                    <a:pt x="172" y="7"/>
                    <a:pt x="166" y="4"/>
                    <a:pt x="161" y="0"/>
                  </a:cubicBezTo>
                  <a:cubicBezTo>
                    <a:pt x="161" y="1"/>
                    <a:pt x="159" y="1"/>
                    <a:pt x="158" y="1"/>
                  </a:cubicBezTo>
                  <a:cubicBezTo>
                    <a:pt x="157" y="1"/>
                    <a:pt x="157" y="0"/>
                    <a:pt x="156" y="0"/>
                  </a:cubicBezTo>
                  <a:cubicBezTo>
                    <a:pt x="152" y="3"/>
                    <a:pt x="147" y="4"/>
                    <a:pt x="144" y="3"/>
                  </a:cubicBezTo>
                  <a:cubicBezTo>
                    <a:pt x="141" y="2"/>
                    <a:pt x="133" y="5"/>
                    <a:pt x="129" y="8"/>
                  </a:cubicBezTo>
                  <a:cubicBezTo>
                    <a:pt x="128" y="9"/>
                    <a:pt x="126" y="9"/>
                    <a:pt x="123" y="10"/>
                  </a:cubicBezTo>
                  <a:cubicBezTo>
                    <a:pt x="123" y="10"/>
                    <a:pt x="122" y="10"/>
                    <a:pt x="122" y="11"/>
                  </a:cubicBezTo>
                  <a:cubicBezTo>
                    <a:pt x="119" y="11"/>
                    <a:pt x="118" y="14"/>
                    <a:pt x="120" y="16"/>
                  </a:cubicBezTo>
                  <a:cubicBezTo>
                    <a:pt x="122" y="19"/>
                    <a:pt x="122" y="20"/>
                    <a:pt x="122" y="23"/>
                  </a:cubicBezTo>
                  <a:cubicBezTo>
                    <a:pt x="122" y="26"/>
                    <a:pt x="118" y="28"/>
                    <a:pt x="117" y="31"/>
                  </a:cubicBezTo>
                  <a:cubicBezTo>
                    <a:pt x="115" y="34"/>
                    <a:pt x="117" y="37"/>
                    <a:pt x="116" y="40"/>
                  </a:cubicBezTo>
                  <a:cubicBezTo>
                    <a:pt x="114" y="43"/>
                    <a:pt x="104" y="38"/>
                    <a:pt x="103" y="40"/>
                  </a:cubicBezTo>
                  <a:cubicBezTo>
                    <a:pt x="102" y="41"/>
                    <a:pt x="106" y="45"/>
                    <a:pt x="107" y="47"/>
                  </a:cubicBezTo>
                  <a:cubicBezTo>
                    <a:pt x="107" y="49"/>
                    <a:pt x="103" y="51"/>
                    <a:pt x="99" y="52"/>
                  </a:cubicBezTo>
                  <a:cubicBezTo>
                    <a:pt x="95" y="52"/>
                    <a:pt x="96" y="57"/>
                    <a:pt x="95" y="64"/>
                  </a:cubicBezTo>
                  <a:cubicBezTo>
                    <a:pt x="95" y="70"/>
                    <a:pt x="91" y="71"/>
                    <a:pt x="90" y="69"/>
                  </a:cubicBezTo>
                  <a:cubicBezTo>
                    <a:pt x="89" y="66"/>
                    <a:pt x="78" y="70"/>
                    <a:pt x="78" y="73"/>
                  </a:cubicBezTo>
                  <a:cubicBezTo>
                    <a:pt x="78" y="76"/>
                    <a:pt x="74" y="75"/>
                    <a:pt x="70" y="75"/>
                  </a:cubicBezTo>
                  <a:cubicBezTo>
                    <a:pt x="66" y="74"/>
                    <a:pt x="62" y="78"/>
                    <a:pt x="61" y="80"/>
                  </a:cubicBezTo>
                  <a:cubicBezTo>
                    <a:pt x="61" y="82"/>
                    <a:pt x="63" y="90"/>
                    <a:pt x="62" y="91"/>
                  </a:cubicBezTo>
                  <a:cubicBezTo>
                    <a:pt x="62" y="93"/>
                    <a:pt x="24" y="98"/>
                    <a:pt x="17" y="97"/>
                  </a:cubicBezTo>
                  <a:cubicBezTo>
                    <a:pt x="11" y="96"/>
                    <a:pt x="5" y="95"/>
                    <a:pt x="0" y="95"/>
                  </a:cubicBezTo>
                  <a:cubicBezTo>
                    <a:pt x="2" y="97"/>
                    <a:pt x="4" y="99"/>
                    <a:pt x="5" y="101"/>
                  </a:cubicBezTo>
                  <a:cubicBezTo>
                    <a:pt x="6" y="105"/>
                    <a:pt x="11" y="109"/>
                    <a:pt x="17" y="111"/>
                  </a:cubicBezTo>
                  <a:cubicBezTo>
                    <a:pt x="22" y="113"/>
                    <a:pt x="19" y="122"/>
                    <a:pt x="22" y="123"/>
                  </a:cubicBezTo>
                  <a:cubicBezTo>
                    <a:pt x="25" y="124"/>
                    <a:pt x="28" y="131"/>
                    <a:pt x="25" y="132"/>
                  </a:cubicBezTo>
                  <a:cubicBezTo>
                    <a:pt x="21" y="132"/>
                    <a:pt x="18" y="133"/>
                    <a:pt x="14" y="135"/>
                  </a:cubicBezTo>
                  <a:cubicBezTo>
                    <a:pt x="11" y="137"/>
                    <a:pt x="7" y="141"/>
                    <a:pt x="7" y="146"/>
                  </a:cubicBezTo>
                  <a:cubicBezTo>
                    <a:pt x="7" y="147"/>
                    <a:pt x="7" y="148"/>
                    <a:pt x="7" y="149"/>
                  </a:cubicBezTo>
                  <a:cubicBezTo>
                    <a:pt x="17" y="149"/>
                    <a:pt x="27" y="149"/>
                    <a:pt x="29" y="148"/>
                  </a:cubicBezTo>
                  <a:cubicBezTo>
                    <a:pt x="30" y="146"/>
                    <a:pt x="35" y="145"/>
                    <a:pt x="37" y="146"/>
                  </a:cubicBezTo>
                  <a:cubicBezTo>
                    <a:pt x="40" y="148"/>
                    <a:pt x="51" y="149"/>
                    <a:pt x="55" y="146"/>
                  </a:cubicBezTo>
                  <a:cubicBezTo>
                    <a:pt x="61" y="143"/>
                    <a:pt x="64" y="146"/>
                    <a:pt x="64" y="149"/>
                  </a:cubicBezTo>
                  <a:cubicBezTo>
                    <a:pt x="65" y="152"/>
                    <a:pt x="67" y="153"/>
                    <a:pt x="70" y="155"/>
                  </a:cubicBezTo>
                  <a:cubicBezTo>
                    <a:pt x="72" y="157"/>
                    <a:pt x="70" y="160"/>
                    <a:pt x="72" y="163"/>
                  </a:cubicBezTo>
                  <a:cubicBezTo>
                    <a:pt x="74" y="165"/>
                    <a:pt x="77" y="165"/>
                    <a:pt x="82" y="167"/>
                  </a:cubicBezTo>
                  <a:cubicBezTo>
                    <a:pt x="82" y="167"/>
                    <a:pt x="83" y="168"/>
                    <a:pt x="83" y="168"/>
                  </a:cubicBezTo>
                  <a:cubicBezTo>
                    <a:pt x="84" y="168"/>
                    <a:pt x="84" y="168"/>
                    <a:pt x="84" y="167"/>
                  </a:cubicBezTo>
                  <a:cubicBezTo>
                    <a:pt x="87" y="164"/>
                    <a:pt x="87" y="159"/>
                    <a:pt x="94" y="160"/>
                  </a:cubicBezTo>
                  <a:cubicBezTo>
                    <a:pt x="102" y="162"/>
                    <a:pt x="101" y="159"/>
                    <a:pt x="105" y="160"/>
                  </a:cubicBezTo>
                  <a:cubicBezTo>
                    <a:pt x="109" y="161"/>
                    <a:pt x="112" y="160"/>
                    <a:pt x="114" y="158"/>
                  </a:cubicBezTo>
                  <a:cubicBezTo>
                    <a:pt x="115" y="155"/>
                    <a:pt x="112" y="150"/>
                    <a:pt x="110" y="147"/>
                  </a:cubicBezTo>
                  <a:cubicBezTo>
                    <a:pt x="107" y="145"/>
                    <a:pt x="104" y="140"/>
                    <a:pt x="105" y="136"/>
                  </a:cubicBezTo>
                  <a:cubicBezTo>
                    <a:pt x="105" y="131"/>
                    <a:pt x="98" y="131"/>
                    <a:pt x="98" y="128"/>
                  </a:cubicBezTo>
                  <a:cubicBezTo>
                    <a:pt x="98" y="124"/>
                    <a:pt x="105" y="118"/>
                    <a:pt x="106" y="117"/>
                  </a:cubicBezTo>
                  <a:cubicBezTo>
                    <a:pt x="107" y="116"/>
                    <a:pt x="113" y="121"/>
                    <a:pt x="114" y="118"/>
                  </a:cubicBezTo>
                  <a:cubicBezTo>
                    <a:pt x="116" y="115"/>
                    <a:pt x="120" y="117"/>
                    <a:pt x="122" y="117"/>
                  </a:cubicBezTo>
                  <a:cubicBezTo>
                    <a:pt x="124" y="118"/>
                    <a:pt x="128" y="113"/>
                    <a:pt x="128" y="109"/>
                  </a:cubicBezTo>
                  <a:cubicBezTo>
                    <a:pt x="129" y="105"/>
                    <a:pt x="136" y="105"/>
                    <a:pt x="138" y="103"/>
                  </a:cubicBezTo>
                  <a:cubicBezTo>
                    <a:pt x="139" y="102"/>
                    <a:pt x="141" y="93"/>
                    <a:pt x="142" y="91"/>
                  </a:cubicBezTo>
                  <a:cubicBezTo>
                    <a:pt x="143" y="89"/>
                    <a:pt x="149" y="91"/>
                    <a:pt x="149" y="86"/>
                  </a:cubicBezTo>
                  <a:cubicBezTo>
                    <a:pt x="149" y="81"/>
                    <a:pt x="151" y="80"/>
                    <a:pt x="154" y="80"/>
                  </a:cubicBezTo>
                  <a:cubicBezTo>
                    <a:pt x="157" y="79"/>
                    <a:pt x="156" y="75"/>
                    <a:pt x="156" y="71"/>
                  </a:cubicBezTo>
                  <a:cubicBezTo>
                    <a:pt x="157" y="68"/>
                    <a:pt x="159" y="64"/>
                    <a:pt x="162" y="63"/>
                  </a:cubicBezTo>
                  <a:cubicBezTo>
                    <a:pt x="166" y="62"/>
                    <a:pt x="161" y="57"/>
                    <a:pt x="157" y="58"/>
                  </a:cubicBezTo>
                  <a:cubicBezTo>
                    <a:pt x="153" y="59"/>
                    <a:pt x="150" y="47"/>
                    <a:pt x="150" y="47"/>
                  </a:cubicBezTo>
                  <a:cubicBezTo>
                    <a:pt x="150" y="47"/>
                    <a:pt x="151" y="38"/>
                    <a:pt x="148" y="36"/>
                  </a:cubicBezTo>
                  <a:cubicBezTo>
                    <a:pt x="146" y="35"/>
                    <a:pt x="149" y="30"/>
                    <a:pt x="154" y="30"/>
                  </a:cubicBezTo>
                  <a:cubicBezTo>
                    <a:pt x="159" y="30"/>
                    <a:pt x="168" y="36"/>
                    <a:pt x="171" y="33"/>
                  </a:cubicBezTo>
                  <a:cubicBezTo>
                    <a:pt x="174" y="31"/>
                    <a:pt x="180" y="30"/>
                    <a:pt x="182" y="29"/>
                  </a:cubicBezTo>
                  <a:cubicBezTo>
                    <a:pt x="183" y="28"/>
                    <a:pt x="185" y="24"/>
                    <a:pt x="186" y="22"/>
                  </a:cubicBezTo>
                  <a:cubicBezTo>
                    <a:pt x="184" y="21"/>
                    <a:pt x="181" y="19"/>
                    <a:pt x="177" y="1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22034" y="4025971"/>
              <a:ext cx="1184592" cy="430244"/>
            </a:xfrm>
            <a:custGeom>
              <a:avLst/>
              <a:gdLst/>
              <a:ahLst/>
              <a:cxnLst>
                <a:cxn ang="0">
                  <a:pos x="38" y="80"/>
                </a:cxn>
                <a:cxn ang="0">
                  <a:pos x="147" y="101"/>
                </a:cxn>
                <a:cxn ang="0">
                  <a:pos x="22" y="52"/>
                </a:cxn>
                <a:cxn ang="0">
                  <a:pos x="278" y="134"/>
                </a:cxn>
                <a:cxn ang="0">
                  <a:pos x="290" y="107"/>
                </a:cxn>
                <a:cxn ang="0">
                  <a:pos x="306" y="111"/>
                </a:cxn>
                <a:cxn ang="0">
                  <a:pos x="317" y="76"/>
                </a:cxn>
                <a:cxn ang="0">
                  <a:pos x="318" y="63"/>
                </a:cxn>
                <a:cxn ang="0">
                  <a:pos x="297" y="53"/>
                </a:cxn>
                <a:cxn ang="0">
                  <a:pos x="266" y="97"/>
                </a:cxn>
                <a:cxn ang="0">
                  <a:pos x="123" y="106"/>
                </a:cxn>
                <a:cxn ang="0">
                  <a:pos x="118" y="87"/>
                </a:cxn>
                <a:cxn ang="0">
                  <a:pos x="114" y="95"/>
                </a:cxn>
                <a:cxn ang="0">
                  <a:pos x="95" y="71"/>
                </a:cxn>
                <a:cxn ang="0">
                  <a:pos x="78" y="50"/>
                </a:cxn>
                <a:cxn ang="0">
                  <a:pos x="52" y="34"/>
                </a:cxn>
                <a:cxn ang="0">
                  <a:pos x="2" y="5"/>
                </a:cxn>
                <a:cxn ang="0">
                  <a:pos x="45" y="65"/>
                </a:cxn>
                <a:cxn ang="0">
                  <a:pos x="99" y="128"/>
                </a:cxn>
                <a:cxn ang="0">
                  <a:pos x="121" y="117"/>
                </a:cxn>
                <a:cxn ang="0">
                  <a:pos x="373" y="53"/>
                </a:cxn>
                <a:cxn ang="0">
                  <a:pos x="376" y="64"/>
                </a:cxn>
                <a:cxn ang="0">
                  <a:pos x="348" y="106"/>
                </a:cxn>
                <a:cxn ang="0">
                  <a:pos x="277" y="167"/>
                </a:cxn>
                <a:cxn ang="0">
                  <a:pos x="322" y="162"/>
                </a:cxn>
                <a:cxn ang="0">
                  <a:pos x="387" y="107"/>
                </a:cxn>
                <a:cxn ang="0">
                  <a:pos x="218" y="158"/>
                </a:cxn>
                <a:cxn ang="0">
                  <a:pos x="196" y="147"/>
                </a:cxn>
                <a:cxn ang="0">
                  <a:pos x="122" y="138"/>
                </a:cxn>
                <a:cxn ang="0">
                  <a:pos x="131" y="153"/>
                </a:cxn>
                <a:cxn ang="0">
                  <a:pos x="201" y="164"/>
                </a:cxn>
                <a:cxn ang="0">
                  <a:pos x="218" y="158"/>
                </a:cxn>
                <a:cxn ang="0">
                  <a:pos x="452" y="106"/>
                </a:cxn>
                <a:cxn ang="0">
                  <a:pos x="404" y="82"/>
                </a:cxn>
                <a:cxn ang="0">
                  <a:pos x="435" y="94"/>
                </a:cxn>
                <a:cxn ang="0">
                  <a:pos x="417" y="101"/>
                </a:cxn>
                <a:cxn ang="0">
                  <a:pos x="444" y="114"/>
                </a:cxn>
                <a:cxn ang="0">
                  <a:pos x="492" y="143"/>
                </a:cxn>
                <a:cxn ang="0">
                  <a:pos x="507" y="161"/>
                </a:cxn>
                <a:cxn ang="0">
                  <a:pos x="480" y="86"/>
                </a:cxn>
                <a:cxn ang="0">
                  <a:pos x="330" y="175"/>
                </a:cxn>
                <a:cxn ang="0">
                  <a:pos x="336" y="177"/>
                </a:cxn>
                <a:cxn ang="0">
                  <a:pos x="339" y="174"/>
                </a:cxn>
                <a:cxn ang="0">
                  <a:pos x="250" y="67"/>
                </a:cxn>
                <a:cxn ang="0">
                  <a:pos x="255" y="39"/>
                </a:cxn>
                <a:cxn ang="0">
                  <a:pos x="254" y="20"/>
                </a:cxn>
                <a:cxn ang="0">
                  <a:pos x="225" y="36"/>
                </a:cxn>
                <a:cxn ang="0">
                  <a:pos x="201" y="51"/>
                </a:cxn>
                <a:cxn ang="0">
                  <a:pos x="165" y="52"/>
                </a:cxn>
                <a:cxn ang="0">
                  <a:pos x="153" y="61"/>
                </a:cxn>
                <a:cxn ang="0">
                  <a:pos x="180" y="103"/>
                </a:cxn>
                <a:cxn ang="0">
                  <a:pos x="218" y="112"/>
                </a:cxn>
                <a:cxn ang="0">
                  <a:pos x="268" y="178"/>
                </a:cxn>
                <a:cxn ang="0">
                  <a:pos x="268" y="178"/>
                </a:cxn>
                <a:cxn ang="0">
                  <a:pos x="236" y="169"/>
                </a:cxn>
                <a:cxn ang="0">
                  <a:pos x="251" y="161"/>
                </a:cxn>
              </a:cxnLst>
              <a:rect l="0" t="0" r="r" b="b"/>
              <a:pathLst>
                <a:path w="519" h="189">
                  <a:moveTo>
                    <a:pt x="38" y="80"/>
                  </a:moveTo>
                  <a:cubicBezTo>
                    <a:pt x="37" y="82"/>
                    <a:pt x="41" y="89"/>
                    <a:pt x="43" y="87"/>
                  </a:cubicBezTo>
                  <a:cubicBezTo>
                    <a:pt x="46" y="85"/>
                    <a:pt x="40" y="75"/>
                    <a:pt x="38" y="80"/>
                  </a:cubicBezTo>
                  <a:close/>
                  <a:moveTo>
                    <a:pt x="147" y="101"/>
                  </a:moveTo>
                  <a:cubicBezTo>
                    <a:pt x="147" y="98"/>
                    <a:pt x="138" y="99"/>
                    <a:pt x="141" y="103"/>
                  </a:cubicBezTo>
                  <a:cubicBezTo>
                    <a:pt x="144" y="108"/>
                    <a:pt x="147" y="104"/>
                    <a:pt x="147" y="101"/>
                  </a:cubicBezTo>
                  <a:close/>
                  <a:moveTo>
                    <a:pt x="22" y="52"/>
                  </a:moveTo>
                  <a:cubicBezTo>
                    <a:pt x="21" y="55"/>
                    <a:pt x="25" y="65"/>
                    <a:pt x="29" y="61"/>
                  </a:cubicBezTo>
                  <a:cubicBezTo>
                    <a:pt x="33" y="57"/>
                    <a:pt x="22" y="48"/>
                    <a:pt x="22" y="52"/>
                  </a:cubicBezTo>
                  <a:close/>
                  <a:moveTo>
                    <a:pt x="273" y="109"/>
                  </a:moveTo>
                  <a:cubicBezTo>
                    <a:pt x="278" y="109"/>
                    <a:pt x="278" y="116"/>
                    <a:pt x="277" y="121"/>
                  </a:cubicBezTo>
                  <a:cubicBezTo>
                    <a:pt x="276" y="125"/>
                    <a:pt x="274" y="135"/>
                    <a:pt x="278" y="134"/>
                  </a:cubicBezTo>
                  <a:cubicBezTo>
                    <a:pt x="283" y="132"/>
                    <a:pt x="287" y="125"/>
                    <a:pt x="284" y="123"/>
                  </a:cubicBezTo>
                  <a:cubicBezTo>
                    <a:pt x="281" y="120"/>
                    <a:pt x="281" y="106"/>
                    <a:pt x="282" y="102"/>
                  </a:cubicBezTo>
                  <a:cubicBezTo>
                    <a:pt x="284" y="98"/>
                    <a:pt x="293" y="101"/>
                    <a:pt x="290" y="107"/>
                  </a:cubicBezTo>
                  <a:cubicBezTo>
                    <a:pt x="287" y="112"/>
                    <a:pt x="295" y="112"/>
                    <a:pt x="295" y="118"/>
                  </a:cubicBezTo>
                  <a:cubicBezTo>
                    <a:pt x="295" y="124"/>
                    <a:pt x="300" y="121"/>
                    <a:pt x="306" y="119"/>
                  </a:cubicBezTo>
                  <a:cubicBezTo>
                    <a:pt x="311" y="118"/>
                    <a:pt x="310" y="115"/>
                    <a:pt x="306" y="111"/>
                  </a:cubicBezTo>
                  <a:cubicBezTo>
                    <a:pt x="303" y="107"/>
                    <a:pt x="309" y="101"/>
                    <a:pt x="304" y="98"/>
                  </a:cubicBezTo>
                  <a:cubicBezTo>
                    <a:pt x="299" y="94"/>
                    <a:pt x="296" y="89"/>
                    <a:pt x="300" y="88"/>
                  </a:cubicBezTo>
                  <a:cubicBezTo>
                    <a:pt x="305" y="87"/>
                    <a:pt x="319" y="79"/>
                    <a:pt x="317" y="76"/>
                  </a:cubicBezTo>
                  <a:cubicBezTo>
                    <a:pt x="316" y="73"/>
                    <a:pt x="296" y="77"/>
                    <a:pt x="294" y="83"/>
                  </a:cubicBezTo>
                  <a:cubicBezTo>
                    <a:pt x="293" y="89"/>
                    <a:pt x="279" y="82"/>
                    <a:pt x="280" y="72"/>
                  </a:cubicBezTo>
                  <a:cubicBezTo>
                    <a:pt x="282" y="61"/>
                    <a:pt x="310" y="60"/>
                    <a:pt x="318" y="63"/>
                  </a:cubicBezTo>
                  <a:cubicBezTo>
                    <a:pt x="326" y="67"/>
                    <a:pt x="334" y="57"/>
                    <a:pt x="337" y="52"/>
                  </a:cubicBezTo>
                  <a:cubicBezTo>
                    <a:pt x="340" y="46"/>
                    <a:pt x="331" y="53"/>
                    <a:pt x="325" y="56"/>
                  </a:cubicBezTo>
                  <a:cubicBezTo>
                    <a:pt x="320" y="60"/>
                    <a:pt x="305" y="56"/>
                    <a:pt x="297" y="53"/>
                  </a:cubicBezTo>
                  <a:cubicBezTo>
                    <a:pt x="289" y="51"/>
                    <a:pt x="290" y="58"/>
                    <a:pt x="283" y="59"/>
                  </a:cubicBezTo>
                  <a:cubicBezTo>
                    <a:pt x="277" y="60"/>
                    <a:pt x="278" y="74"/>
                    <a:pt x="275" y="76"/>
                  </a:cubicBezTo>
                  <a:cubicBezTo>
                    <a:pt x="272" y="77"/>
                    <a:pt x="272" y="88"/>
                    <a:pt x="266" y="97"/>
                  </a:cubicBezTo>
                  <a:cubicBezTo>
                    <a:pt x="260" y="107"/>
                    <a:pt x="268" y="108"/>
                    <a:pt x="273" y="109"/>
                  </a:cubicBezTo>
                  <a:close/>
                  <a:moveTo>
                    <a:pt x="121" y="117"/>
                  </a:moveTo>
                  <a:cubicBezTo>
                    <a:pt x="121" y="113"/>
                    <a:pt x="123" y="108"/>
                    <a:pt x="123" y="106"/>
                  </a:cubicBezTo>
                  <a:cubicBezTo>
                    <a:pt x="123" y="103"/>
                    <a:pt x="124" y="102"/>
                    <a:pt x="127" y="103"/>
                  </a:cubicBezTo>
                  <a:cubicBezTo>
                    <a:pt x="130" y="104"/>
                    <a:pt x="130" y="97"/>
                    <a:pt x="128" y="96"/>
                  </a:cubicBezTo>
                  <a:cubicBezTo>
                    <a:pt x="125" y="95"/>
                    <a:pt x="124" y="87"/>
                    <a:pt x="118" y="87"/>
                  </a:cubicBezTo>
                  <a:cubicBezTo>
                    <a:pt x="113" y="87"/>
                    <a:pt x="114" y="92"/>
                    <a:pt x="117" y="92"/>
                  </a:cubicBezTo>
                  <a:cubicBezTo>
                    <a:pt x="120" y="92"/>
                    <a:pt x="122" y="95"/>
                    <a:pt x="121" y="97"/>
                  </a:cubicBezTo>
                  <a:cubicBezTo>
                    <a:pt x="120" y="100"/>
                    <a:pt x="119" y="95"/>
                    <a:pt x="114" y="95"/>
                  </a:cubicBezTo>
                  <a:cubicBezTo>
                    <a:pt x="110" y="96"/>
                    <a:pt x="113" y="90"/>
                    <a:pt x="107" y="89"/>
                  </a:cubicBezTo>
                  <a:cubicBezTo>
                    <a:pt x="102" y="89"/>
                    <a:pt x="103" y="79"/>
                    <a:pt x="97" y="79"/>
                  </a:cubicBezTo>
                  <a:cubicBezTo>
                    <a:pt x="92" y="79"/>
                    <a:pt x="91" y="75"/>
                    <a:pt x="95" y="71"/>
                  </a:cubicBezTo>
                  <a:cubicBezTo>
                    <a:pt x="99" y="68"/>
                    <a:pt x="89" y="65"/>
                    <a:pt x="89" y="61"/>
                  </a:cubicBezTo>
                  <a:cubicBezTo>
                    <a:pt x="89" y="57"/>
                    <a:pt x="83" y="59"/>
                    <a:pt x="83" y="56"/>
                  </a:cubicBezTo>
                  <a:cubicBezTo>
                    <a:pt x="83" y="53"/>
                    <a:pt x="81" y="54"/>
                    <a:pt x="78" y="50"/>
                  </a:cubicBezTo>
                  <a:cubicBezTo>
                    <a:pt x="75" y="46"/>
                    <a:pt x="73" y="50"/>
                    <a:pt x="71" y="47"/>
                  </a:cubicBezTo>
                  <a:cubicBezTo>
                    <a:pt x="68" y="44"/>
                    <a:pt x="64" y="42"/>
                    <a:pt x="62" y="43"/>
                  </a:cubicBezTo>
                  <a:cubicBezTo>
                    <a:pt x="60" y="44"/>
                    <a:pt x="54" y="39"/>
                    <a:pt x="52" y="34"/>
                  </a:cubicBezTo>
                  <a:cubicBezTo>
                    <a:pt x="51" y="29"/>
                    <a:pt x="35" y="22"/>
                    <a:pt x="33" y="17"/>
                  </a:cubicBezTo>
                  <a:cubicBezTo>
                    <a:pt x="31" y="11"/>
                    <a:pt x="26" y="9"/>
                    <a:pt x="17" y="9"/>
                  </a:cubicBezTo>
                  <a:cubicBezTo>
                    <a:pt x="8" y="9"/>
                    <a:pt x="4" y="0"/>
                    <a:pt x="2" y="5"/>
                  </a:cubicBezTo>
                  <a:cubicBezTo>
                    <a:pt x="0" y="10"/>
                    <a:pt x="12" y="23"/>
                    <a:pt x="18" y="26"/>
                  </a:cubicBezTo>
                  <a:cubicBezTo>
                    <a:pt x="23" y="30"/>
                    <a:pt x="26" y="42"/>
                    <a:pt x="33" y="42"/>
                  </a:cubicBezTo>
                  <a:cubicBezTo>
                    <a:pt x="40" y="43"/>
                    <a:pt x="40" y="64"/>
                    <a:pt x="45" y="65"/>
                  </a:cubicBezTo>
                  <a:cubicBezTo>
                    <a:pt x="50" y="66"/>
                    <a:pt x="61" y="82"/>
                    <a:pt x="63" y="91"/>
                  </a:cubicBezTo>
                  <a:cubicBezTo>
                    <a:pt x="64" y="100"/>
                    <a:pt x="75" y="104"/>
                    <a:pt x="79" y="110"/>
                  </a:cubicBezTo>
                  <a:cubicBezTo>
                    <a:pt x="83" y="117"/>
                    <a:pt x="97" y="125"/>
                    <a:pt x="99" y="128"/>
                  </a:cubicBezTo>
                  <a:cubicBezTo>
                    <a:pt x="101" y="131"/>
                    <a:pt x="103" y="137"/>
                    <a:pt x="105" y="134"/>
                  </a:cubicBezTo>
                  <a:cubicBezTo>
                    <a:pt x="107" y="131"/>
                    <a:pt x="114" y="134"/>
                    <a:pt x="117" y="134"/>
                  </a:cubicBezTo>
                  <a:cubicBezTo>
                    <a:pt x="120" y="134"/>
                    <a:pt x="121" y="122"/>
                    <a:pt x="121" y="117"/>
                  </a:cubicBezTo>
                  <a:close/>
                  <a:moveTo>
                    <a:pt x="376" y="64"/>
                  </a:moveTo>
                  <a:cubicBezTo>
                    <a:pt x="383" y="65"/>
                    <a:pt x="380" y="60"/>
                    <a:pt x="380" y="56"/>
                  </a:cubicBezTo>
                  <a:cubicBezTo>
                    <a:pt x="380" y="51"/>
                    <a:pt x="373" y="55"/>
                    <a:pt x="373" y="53"/>
                  </a:cubicBezTo>
                  <a:cubicBezTo>
                    <a:pt x="373" y="50"/>
                    <a:pt x="371" y="41"/>
                    <a:pt x="365" y="48"/>
                  </a:cubicBezTo>
                  <a:cubicBezTo>
                    <a:pt x="360" y="56"/>
                    <a:pt x="367" y="74"/>
                    <a:pt x="371" y="73"/>
                  </a:cubicBezTo>
                  <a:cubicBezTo>
                    <a:pt x="375" y="72"/>
                    <a:pt x="368" y="63"/>
                    <a:pt x="376" y="64"/>
                  </a:cubicBezTo>
                  <a:close/>
                  <a:moveTo>
                    <a:pt x="348" y="106"/>
                  </a:moveTo>
                  <a:cubicBezTo>
                    <a:pt x="350" y="111"/>
                    <a:pt x="359" y="114"/>
                    <a:pt x="362" y="109"/>
                  </a:cubicBezTo>
                  <a:cubicBezTo>
                    <a:pt x="365" y="105"/>
                    <a:pt x="347" y="99"/>
                    <a:pt x="348" y="106"/>
                  </a:cubicBezTo>
                  <a:close/>
                  <a:moveTo>
                    <a:pt x="322" y="162"/>
                  </a:moveTo>
                  <a:cubicBezTo>
                    <a:pt x="313" y="161"/>
                    <a:pt x="307" y="167"/>
                    <a:pt x="298" y="164"/>
                  </a:cubicBezTo>
                  <a:cubicBezTo>
                    <a:pt x="289" y="161"/>
                    <a:pt x="276" y="164"/>
                    <a:pt x="277" y="167"/>
                  </a:cubicBezTo>
                  <a:cubicBezTo>
                    <a:pt x="278" y="170"/>
                    <a:pt x="286" y="170"/>
                    <a:pt x="295" y="170"/>
                  </a:cubicBezTo>
                  <a:cubicBezTo>
                    <a:pt x="304" y="171"/>
                    <a:pt x="312" y="166"/>
                    <a:pt x="318" y="165"/>
                  </a:cubicBezTo>
                  <a:cubicBezTo>
                    <a:pt x="324" y="165"/>
                    <a:pt x="331" y="163"/>
                    <a:pt x="322" y="162"/>
                  </a:cubicBezTo>
                  <a:close/>
                  <a:moveTo>
                    <a:pt x="393" y="101"/>
                  </a:moveTo>
                  <a:cubicBezTo>
                    <a:pt x="385" y="98"/>
                    <a:pt x="370" y="100"/>
                    <a:pt x="371" y="105"/>
                  </a:cubicBezTo>
                  <a:cubicBezTo>
                    <a:pt x="373" y="109"/>
                    <a:pt x="380" y="107"/>
                    <a:pt x="387" y="107"/>
                  </a:cubicBezTo>
                  <a:cubicBezTo>
                    <a:pt x="394" y="107"/>
                    <a:pt x="397" y="112"/>
                    <a:pt x="401" y="112"/>
                  </a:cubicBezTo>
                  <a:cubicBezTo>
                    <a:pt x="405" y="112"/>
                    <a:pt x="402" y="104"/>
                    <a:pt x="393" y="101"/>
                  </a:cubicBezTo>
                  <a:close/>
                  <a:moveTo>
                    <a:pt x="218" y="158"/>
                  </a:moveTo>
                  <a:cubicBezTo>
                    <a:pt x="217" y="154"/>
                    <a:pt x="204" y="158"/>
                    <a:pt x="198" y="155"/>
                  </a:cubicBezTo>
                  <a:cubicBezTo>
                    <a:pt x="192" y="153"/>
                    <a:pt x="205" y="150"/>
                    <a:pt x="209" y="148"/>
                  </a:cubicBezTo>
                  <a:cubicBezTo>
                    <a:pt x="214" y="145"/>
                    <a:pt x="207" y="144"/>
                    <a:pt x="196" y="147"/>
                  </a:cubicBezTo>
                  <a:cubicBezTo>
                    <a:pt x="185" y="151"/>
                    <a:pt x="173" y="140"/>
                    <a:pt x="173" y="145"/>
                  </a:cubicBezTo>
                  <a:cubicBezTo>
                    <a:pt x="172" y="149"/>
                    <a:pt x="153" y="143"/>
                    <a:pt x="149" y="139"/>
                  </a:cubicBezTo>
                  <a:cubicBezTo>
                    <a:pt x="144" y="136"/>
                    <a:pt x="126" y="132"/>
                    <a:pt x="122" y="138"/>
                  </a:cubicBezTo>
                  <a:cubicBezTo>
                    <a:pt x="119" y="144"/>
                    <a:pt x="116" y="139"/>
                    <a:pt x="117" y="145"/>
                  </a:cubicBezTo>
                  <a:cubicBezTo>
                    <a:pt x="118" y="149"/>
                    <a:pt x="122" y="146"/>
                    <a:pt x="125" y="146"/>
                  </a:cubicBezTo>
                  <a:cubicBezTo>
                    <a:pt x="128" y="146"/>
                    <a:pt x="127" y="152"/>
                    <a:pt x="131" y="153"/>
                  </a:cubicBezTo>
                  <a:cubicBezTo>
                    <a:pt x="136" y="153"/>
                    <a:pt x="150" y="157"/>
                    <a:pt x="151" y="154"/>
                  </a:cubicBezTo>
                  <a:cubicBezTo>
                    <a:pt x="153" y="151"/>
                    <a:pt x="166" y="154"/>
                    <a:pt x="173" y="160"/>
                  </a:cubicBezTo>
                  <a:cubicBezTo>
                    <a:pt x="179" y="165"/>
                    <a:pt x="195" y="165"/>
                    <a:pt x="201" y="164"/>
                  </a:cubicBezTo>
                  <a:cubicBezTo>
                    <a:pt x="207" y="163"/>
                    <a:pt x="213" y="168"/>
                    <a:pt x="216" y="165"/>
                  </a:cubicBezTo>
                  <a:cubicBezTo>
                    <a:pt x="218" y="162"/>
                    <a:pt x="222" y="170"/>
                    <a:pt x="229" y="165"/>
                  </a:cubicBezTo>
                  <a:cubicBezTo>
                    <a:pt x="236" y="160"/>
                    <a:pt x="218" y="162"/>
                    <a:pt x="218" y="158"/>
                  </a:cubicBezTo>
                  <a:close/>
                  <a:moveTo>
                    <a:pt x="480" y="86"/>
                  </a:moveTo>
                  <a:cubicBezTo>
                    <a:pt x="475" y="86"/>
                    <a:pt x="474" y="95"/>
                    <a:pt x="470" y="95"/>
                  </a:cubicBezTo>
                  <a:cubicBezTo>
                    <a:pt x="466" y="95"/>
                    <a:pt x="460" y="104"/>
                    <a:pt x="452" y="106"/>
                  </a:cubicBezTo>
                  <a:cubicBezTo>
                    <a:pt x="444" y="109"/>
                    <a:pt x="443" y="83"/>
                    <a:pt x="440" y="78"/>
                  </a:cubicBezTo>
                  <a:cubicBezTo>
                    <a:pt x="436" y="73"/>
                    <a:pt x="416" y="69"/>
                    <a:pt x="414" y="75"/>
                  </a:cubicBezTo>
                  <a:cubicBezTo>
                    <a:pt x="412" y="81"/>
                    <a:pt x="405" y="78"/>
                    <a:pt x="404" y="82"/>
                  </a:cubicBezTo>
                  <a:cubicBezTo>
                    <a:pt x="404" y="87"/>
                    <a:pt x="406" y="85"/>
                    <a:pt x="410" y="85"/>
                  </a:cubicBezTo>
                  <a:cubicBezTo>
                    <a:pt x="415" y="85"/>
                    <a:pt x="415" y="89"/>
                    <a:pt x="417" y="93"/>
                  </a:cubicBezTo>
                  <a:cubicBezTo>
                    <a:pt x="419" y="97"/>
                    <a:pt x="431" y="94"/>
                    <a:pt x="435" y="94"/>
                  </a:cubicBezTo>
                  <a:cubicBezTo>
                    <a:pt x="439" y="94"/>
                    <a:pt x="439" y="99"/>
                    <a:pt x="434" y="97"/>
                  </a:cubicBezTo>
                  <a:cubicBezTo>
                    <a:pt x="428" y="95"/>
                    <a:pt x="428" y="100"/>
                    <a:pt x="424" y="99"/>
                  </a:cubicBezTo>
                  <a:cubicBezTo>
                    <a:pt x="420" y="98"/>
                    <a:pt x="415" y="98"/>
                    <a:pt x="417" y="101"/>
                  </a:cubicBezTo>
                  <a:cubicBezTo>
                    <a:pt x="420" y="103"/>
                    <a:pt x="424" y="105"/>
                    <a:pt x="424" y="111"/>
                  </a:cubicBezTo>
                  <a:cubicBezTo>
                    <a:pt x="424" y="116"/>
                    <a:pt x="432" y="115"/>
                    <a:pt x="432" y="111"/>
                  </a:cubicBezTo>
                  <a:cubicBezTo>
                    <a:pt x="432" y="106"/>
                    <a:pt x="436" y="112"/>
                    <a:pt x="444" y="114"/>
                  </a:cubicBezTo>
                  <a:cubicBezTo>
                    <a:pt x="451" y="116"/>
                    <a:pt x="446" y="119"/>
                    <a:pt x="454" y="119"/>
                  </a:cubicBezTo>
                  <a:cubicBezTo>
                    <a:pt x="461" y="120"/>
                    <a:pt x="479" y="125"/>
                    <a:pt x="485" y="130"/>
                  </a:cubicBezTo>
                  <a:cubicBezTo>
                    <a:pt x="492" y="135"/>
                    <a:pt x="487" y="139"/>
                    <a:pt x="492" y="143"/>
                  </a:cubicBezTo>
                  <a:cubicBezTo>
                    <a:pt x="496" y="148"/>
                    <a:pt x="497" y="153"/>
                    <a:pt x="491" y="153"/>
                  </a:cubicBezTo>
                  <a:cubicBezTo>
                    <a:pt x="485" y="153"/>
                    <a:pt x="479" y="159"/>
                    <a:pt x="481" y="162"/>
                  </a:cubicBezTo>
                  <a:cubicBezTo>
                    <a:pt x="482" y="165"/>
                    <a:pt x="502" y="161"/>
                    <a:pt x="507" y="161"/>
                  </a:cubicBezTo>
                  <a:cubicBezTo>
                    <a:pt x="510" y="161"/>
                    <a:pt x="513" y="166"/>
                    <a:pt x="519" y="170"/>
                  </a:cubicBezTo>
                  <a:cubicBezTo>
                    <a:pt x="519" y="99"/>
                    <a:pt x="519" y="99"/>
                    <a:pt x="519" y="99"/>
                  </a:cubicBezTo>
                  <a:cubicBezTo>
                    <a:pt x="504" y="94"/>
                    <a:pt x="484" y="85"/>
                    <a:pt x="480" y="86"/>
                  </a:cubicBezTo>
                  <a:close/>
                  <a:moveTo>
                    <a:pt x="336" y="170"/>
                  </a:moveTo>
                  <a:cubicBezTo>
                    <a:pt x="335" y="171"/>
                    <a:pt x="334" y="171"/>
                    <a:pt x="332" y="172"/>
                  </a:cubicBezTo>
                  <a:cubicBezTo>
                    <a:pt x="332" y="173"/>
                    <a:pt x="331" y="174"/>
                    <a:pt x="330" y="175"/>
                  </a:cubicBezTo>
                  <a:cubicBezTo>
                    <a:pt x="329" y="176"/>
                    <a:pt x="328" y="174"/>
                    <a:pt x="327" y="173"/>
                  </a:cubicBezTo>
                  <a:cubicBezTo>
                    <a:pt x="320" y="175"/>
                    <a:pt x="317" y="183"/>
                    <a:pt x="321" y="186"/>
                  </a:cubicBezTo>
                  <a:cubicBezTo>
                    <a:pt x="326" y="188"/>
                    <a:pt x="332" y="182"/>
                    <a:pt x="336" y="177"/>
                  </a:cubicBezTo>
                  <a:cubicBezTo>
                    <a:pt x="336" y="177"/>
                    <a:pt x="337" y="176"/>
                    <a:pt x="337" y="176"/>
                  </a:cubicBezTo>
                  <a:cubicBezTo>
                    <a:pt x="337" y="175"/>
                    <a:pt x="338" y="175"/>
                    <a:pt x="338" y="174"/>
                  </a:cubicBezTo>
                  <a:cubicBezTo>
                    <a:pt x="338" y="174"/>
                    <a:pt x="339" y="174"/>
                    <a:pt x="339" y="174"/>
                  </a:cubicBezTo>
                  <a:cubicBezTo>
                    <a:pt x="338" y="172"/>
                    <a:pt x="337" y="171"/>
                    <a:pt x="336" y="170"/>
                  </a:cubicBezTo>
                  <a:close/>
                  <a:moveTo>
                    <a:pt x="243" y="84"/>
                  </a:moveTo>
                  <a:cubicBezTo>
                    <a:pt x="249" y="81"/>
                    <a:pt x="250" y="74"/>
                    <a:pt x="250" y="67"/>
                  </a:cubicBezTo>
                  <a:cubicBezTo>
                    <a:pt x="249" y="60"/>
                    <a:pt x="264" y="60"/>
                    <a:pt x="267" y="57"/>
                  </a:cubicBezTo>
                  <a:cubicBezTo>
                    <a:pt x="269" y="55"/>
                    <a:pt x="263" y="50"/>
                    <a:pt x="259" y="48"/>
                  </a:cubicBezTo>
                  <a:cubicBezTo>
                    <a:pt x="255" y="46"/>
                    <a:pt x="258" y="42"/>
                    <a:pt x="255" y="39"/>
                  </a:cubicBezTo>
                  <a:cubicBezTo>
                    <a:pt x="252" y="37"/>
                    <a:pt x="247" y="30"/>
                    <a:pt x="252" y="29"/>
                  </a:cubicBezTo>
                  <a:cubicBezTo>
                    <a:pt x="256" y="29"/>
                    <a:pt x="249" y="23"/>
                    <a:pt x="252" y="21"/>
                  </a:cubicBezTo>
                  <a:cubicBezTo>
                    <a:pt x="253" y="21"/>
                    <a:pt x="253" y="20"/>
                    <a:pt x="254" y="20"/>
                  </a:cubicBezTo>
                  <a:cubicBezTo>
                    <a:pt x="252" y="19"/>
                    <a:pt x="250" y="18"/>
                    <a:pt x="249" y="18"/>
                  </a:cubicBezTo>
                  <a:cubicBezTo>
                    <a:pt x="243" y="18"/>
                    <a:pt x="231" y="17"/>
                    <a:pt x="231" y="26"/>
                  </a:cubicBezTo>
                  <a:cubicBezTo>
                    <a:pt x="232" y="34"/>
                    <a:pt x="224" y="31"/>
                    <a:pt x="225" y="36"/>
                  </a:cubicBezTo>
                  <a:cubicBezTo>
                    <a:pt x="225" y="40"/>
                    <a:pt x="221" y="40"/>
                    <a:pt x="221" y="46"/>
                  </a:cubicBezTo>
                  <a:cubicBezTo>
                    <a:pt x="222" y="52"/>
                    <a:pt x="218" y="50"/>
                    <a:pt x="211" y="53"/>
                  </a:cubicBezTo>
                  <a:cubicBezTo>
                    <a:pt x="205" y="56"/>
                    <a:pt x="207" y="51"/>
                    <a:pt x="201" y="51"/>
                  </a:cubicBezTo>
                  <a:cubicBezTo>
                    <a:pt x="194" y="51"/>
                    <a:pt x="193" y="54"/>
                    <a:pt x="189" y="56"/>
                  </a:cubicBezTo>
                  <a:cubicBezTo>
                    <a:pt x="185" y="57"/>
                    <a:pt x="177" y="55"/>
                    <a:pt x="175" y="57"/>
                  </a:cubicBezTo>
                  <a:cubicBezTo>
                    <a:pt x="172" y="59"/>
                    <a:pt x="168" y="52"/>
                    <a:pt x="165" y="52"/>
                  </a:cubicBezTo>
                  <a:cubicBezTo>
                    <a:pt x="164" y="52"/>
                    <a:pt x="163" y="49"/>
                    <a:pt x="162" y="45"/>
                  </a:cubicBezTo>
                  <a:cubicBezTo>
                    <a:pt x="162" y="45"/>
                    <a:pt x="161" y="45"/>
                    <a:pt x="161" y="45"/>
                  </a:cubicBezTo>
                  <a:cubicBezTo>
                    <a:pt x="156" y="45"/>
                    <a:pt x="149" y="57"/>
                    <a:pt x="153" y="61"/>
                  </a:cubicBezTo>
                  <a:cubicBezTo>
                    <a:pt x="158" y="65"/>
                    <a:pt x="157" y="73"/>
                    <a:pt x="159" y="76"/>
                  </a:cubicBezTo>
                  <a:cubicBezTo>
                    <a:pt x="162" y="80"/>
                    <a:pt x="169" y="81"/>
                    <a:pt x="169" y="88"/>
                  </a:cubicBezTo>
                  <a:cubicBezTo>
                    <a:pt x="169" y="95"/>
                    <a:pt x="175" y="106"/>
                    <a:pt x="180" y="103"/>
                  </a:cubicBezTo>
                  <a:cubicBezTo>
                    <a:pt x="184" y="100"/>
                    <a:pt x="187" y="104"/>
                    <a:pt x="189" y="107"/>
                  </a:cubicBezTo>
                  <a:cubicBezTo>
                    <a:pt x="190" y="110"/>
                    <a:pt x="200" y="105"/>
                    <a:pt x="204" y="105"/>
                  </a:cubicBezTo>
                  <a:cubicBezTo>
                    <a:pt x="207" y="106"/>
                    <a:pt x="217" y="108"/>
                    <a:pt x="218" y="112"/>
                  </a:cubicBezTo>
                  <a:cubicBezTo>
                    <a:pt x="219" y="116"/>
                    <a:pt x="228" y="112"/>
                    <a:pt x="234" y="109"/>
                  </a:cubicBezTo>
                  <a:cubicBezTo>
                    <a:pt x="241" y="107"/>
                    <a:pt x="237" y="88"/>
                    <a:pt x="243" y="84"/>
                  </a:cubicBezTo>
                  <a:close/>
                  <a:moveTo>
                    <a:pt x="268" y="178"/>
                  </a:moveTo>
                  <a:cubicBezTo>
                    <a:pt x="270" y="181"/>
                    <a:pt x="276" y="181"/>
                    <a:pt x="278" y="183"/>
                  </a:cubicBezTo>
                  <a:cubicBezTo>
                    <a:pt x="280" y="185"/>
                    <a:pt x="289" y="189"/>
                    <a:pt x="289" y="183"/>
                  </a:cubicBezTo>
                  <a:cubicBezTo>
                    <a:pt x="289" y="178"/>
                    <a:pt x="266" y="174"/>
                    <a:pt x="268" y="178"/>
                  </a:cubicBezTo>
                  <a:close/>
                  <a:moveTo>
                    <a:pt x="251" y="161"/>
                  </a:moveTo>
                  <a:cubicBezTo>
                    <a:pt x="250" y="164"/>
                    <a:pt x="244" y="165"/>
                    <a:pt x="241" y="163"/>
                  </a:cubicBezTo>
                  <a:cubicBezTo>
                    <a:pt x="238" y="160"/>
                    <a:pt x="234" y="166"/>
                    <a:pt x="236" y="169"/>
                  </a:cubicBezTo>
                  <a:cubicBezTo>
                    <a:pt x="237" y="170"/>
                    <a:pt x="244" y="175"/>
                    <a:pt x="252" y="171"/>
                  </a:cubicBezTo>
                  <a:cubicBezTo>
                    <a:pt x="260" y="167"/>
                    <a:pt x="266" y="171"/>
                    <a:pt x="268" y="167"/>
                  </a:cubicBezTo>
                  <a:cubicBezTo>
                    <a:pt x="270" y="162"/>
                    <a:pt x="253" y="158"/>
                    <a:pt x="251" y="16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7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68801" y="4389877"/>
              <a:ext cx="83395" cy="36012"/>
            </a:xfrm>
            <a:custGeom>
              <a:avLst/>
              <a:gdLst/>
              <a:ahLst/>
              <a:cxnLst>
                <a:cxn ang="0">
                  <a:pos x="3" y="12"/>
                </a:cxn>
                <a:cxn ang="0">
                  <a:pos x="0" y="13"/>
                </a:cxn>
                <a:cxn ang="0">
                  <a:pos x="3" y="15"/>
                </a:cxn>
                <a:cxn ang="0">
                  <a:pos x="5" y="12"/>
                </a:cxn>
                <a:cxn ang="0">
                  <a:pos x="4" y="12"/>
                </a:cxn>
                <a:cxn ang="0">
                  <a:pos x="3" y="12"/>
                </a:cxn>
                <a:cxn ang="0">
                  <a:pos x="19" y="3"/>
                </a:cxn>
                <a:cxn ang="0">
                  <a:pos x="10" y="9"/>
                </a:cxn>
                <a:cxn ang="0">
                  <a:pos x="9" y="10"/>
                </a:cxn>
                <a:cxn ang="0">
                  <a:pos x="12" y="14"/>
                </a:cxn>
                <a:cxn ang="0">
                  <a:pos x="36" y="3"/>
                </a:cxn>
                <a:cxn ang="0">
                  <a:pos x="19" y="3"/>
                </a:cxn>
              </a:cxnLst>
              <a:rect l="0" t="0" r="r" b="b"/>
              <a:pathLst>
                <a:path w="37" h="16">
                  <a:moveTo>
                    <a:pt x="3" y="12"/>
                  </a:moveTo>
                  <a:cubicBezTo>
                    <a:pt x="2" y="12"/>
                    <a:pt x="1" y="12"/>
                    <a:pt x="0" y="13"/>
                  </a:cubicBezTo>
                  <a:cubicBezTo>
                    <a:pt x="1" y="14"/>
                    <a:pt x="2" y="16"/>
                    <a:pt x="3" y="15"/>
                  </a:cubicBezTo>
                  <a:cubicBezTo>
                    <a:pt x="4" y="14"/>
                    <a:pt x="5" y="13"/>
                    <a:pt x="5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lose/>
                  <a:moveTo>
                    <a:pt x="19" y="3"/>
                  </a:moveTo>
                  <a:cubicBezTo>
                    <a:pt x="15" y="3"/>
                    <a:pt x="13" y="7"/>
                    <a:pt x="10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1"/>
                    <a:pt x="11" y="12"/>
                    <a:pt x="12" y="14"/>
                  </a:cubicBezTo>
                  <a:cubicBezTo>
                    <a:pt x="19" y="10"/>
                    <a:pt x="35" y="5"/>
                    <a:pt x="36" y="3"/>
                  </a:cubicBezTo>
                  <a:cubicBezTo>
                    <a:pt x="37" y="0"/>
                    <a:pt x="26" y="4"/>
                    <a:pt x="19" y="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37153" y="2860332"/>
              <a:ext cx="87186" cy="47384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7" y="18"/>
                </a:cxn>
                <a:cxn ang="0">
                  <a:pos x="9" y="21"/>
                </a:cxn>
                <a:cxn ang="0">
                  <a:pos x="17" y="20"/>
                </a:cxn>
                <a:cxn ang="0">
                  <a:pos x="24" y="20"/>
                </a:cxn>
                <a:cxn ang="0">
                  <a:pos x="28" y="15"/>
                </a:cxn>
                <a:cxn ang="0">
                  <a:pos x="31" y="9"/>
                </a:cxn>
                <a:cxn ang="0">
                  <a:pos x="38" y="5"/>
                </a:cxn>
                <a:cxn ang="0">
                  <a:pos x="35" y="0"/>
                </a:cxn>
                <a:cxn ang="0">
                  <a:pos x="27" y="3"/>
                </a:cxn>
                <a:cxn ang="0">
                  <a:pos x="18" y="6"/>
                </a:cxn>
                <a:cxn ang="0">
                  <a:pos x="5" y="4"/>
                </a:cxn>
                <a:cxn ang="0">
                  <a:pos x="1" y="4"/>
                </a:cxn>
                <a:cxn ang="0">
                  <a:pos x="0" y="19"/>
                </a:cxn>
              </a:cxnLst>
              <a:rect l="0" t="0" r="r" b="b"/>
              <a:pathLst>
                <a:path w="38" h="21">
                  <a:moveTo>
                    <a:pt x="0" y="19"/>
                  </a:moveTo>
                  <a:cubicBezTo>
                    <a:pt x="3" y="18"/>
                    <a:pt x="6" y="17"/>
                    <a:pt x="7" y="18"/>
                  </a:cubicBezTo>
                  <a:cubicBezTo>
                    <a:pt x="8" y="18"/>
                    <a:pt x="9" y="20"/>
                    <a:pt x="9" y="21"/>
                  </a:cubicBezTo>
                  <a:cubicBezTo>
                    <a:pt x="11" y="21"/>
                    <a:pt x="16" y="20"/>
                    <a:pt x="17" y="20"/>
                  </a:cubicBezTo>
                  <a:cubicBezTo>
                    <a:pt x="19" y="19"/>
                    <a:pt x="24" y="21"/>
                    <a:pt x="24" y="20"/>
                  </a:cubicBezTo>
                  <a:cubicBezTo>
                    <a:pt x="25" y="18"/>
                    <a:pt x="26" y="15"/>
                    <a:pt x="28" y="15"/>
                  </a:cubicBezTo>
                  <a:cubicBezTo>
                    <a:pt x="30" y="15"/>
                    <a:pt x="29" y="10"/>
                    <a:pt x="31" y="9"/>
                  </a:cubicBezTo>
                  <a:cubicBezTo>
                    <a:pt x="33" y="9"/>
                    <a:pt x="38" y="5"/>
                    <a:pt x="38" y="5"/>
                  </a:cubicBezTo>
                  <a:cubicBezTo>
                    <a:pt x="38" y="5"/>
                    <a:pt x="36" y="1"/>
                    <a:pt x="35" y="0"/>
                  </a:cubicBezTo>
                  <a:cubicBezTo>
                    <a:pt x="34" y="0"/>
                    <a:pt x="32" y="3"/>
                    <a:pt x="27" y="3"/>
                  </a:cubicBezTo>
                  <a:cubicBezTo>
                    <a:pt x="23" y="3"/>
                    <a:pt x="20" y="6"/>
                    <a:pt x="18" y="6"/>
                  </a:cubicBezTo>
                  <a:cubicBezTo>
                    <a:pt x="16" y="6"/>
                    <a:pt x="9" y="4"/>
                    <a:pt x="5" y="4"/>
                  </a:cubicBezTo>
                  <a:cubicBezTo>
                    <a:pt x="4" y="4"/>
                    <a:pt x="2" y="4"/>
                    <a:pt x="1" y="4"/>
                  </a:cubicBezTo>
                  <a:cubicBezTo>
                    <a:pt x="0" y="7"/>
                    <a:pt x="0" y="13"/>
                    <a:pt x="0" y="1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76048" y="2854647"/>
              <a:ext cx="295674" cy="322209"/>
            </a:xfrm>
            <a:custGeom>
              <a:avLst/>
              <a:gdLst/>
              <a:ahLst/>
              <a:cxnLst>
                <a:cxn ang="0">
                  <a:pos x="90" y="122"/>
                </a:cxn>
                <a:cxn ang="0">
                  <a:pos x="77" y="122"/>
                </a:cxn>
                <a:cxn ang="0">
                  <a:pos x="67" y="127"/>
                </a:cxn>
                <a:cxn ang="0">
                  <a:pos x="79" y="133"/>
                </a:cxn>
                <a:cxn ang="0">
                  <a:pos x="92" y="141"/>
                </a:cxn>
                <a:cxn ang="0">
                  <a:pos x="95" y="134"/>
                </a:cxn>
                <a:cxn ang="0">
                  <a:pos x="99" y="123"/>
                </a:cxn>
                <a:cxn ang="0">
                  <a:pos x="90" y="122"/>
                </a:cxn>
                <a:cxn ang="0">
                  <a:pos x="26" y="85"/>
                </a:cxn>
                <a:cxn ang="0">
                  <a:pos x="18" y="87"/>
                </a:cxn>
                <a:cxn ang="0">
                  <a:pos x="22" y="101"/>
                </a:cxn>
                <a:cxn ang="0">
                  <a:pos x="27" y="112"/>
                </a:cxn>
                <a:cxn ang="0">
                  <a:pos x="34" y="107"/>
                </a:cxn>
                <a:cxn ang="0">
                  <a:pos x="36" y="89"/>
                </a:cxn>
                <a:cxn ang="0">
                  <a:pos x="26" y="85"/>
                </a:cxn>
                <a:cxn ang="0">
                  <a:pos x="108" y="79"/>
                </a:cxn>
                <a:cxn ang="0">
                  <a:pos x="99" y="73"/>
                </a:cxn>
                <a:cxn ang="0">
                  <a:pos x="82" y="55"/>
                </a:cxn>
                <a:cxn ang="0">
                  <a:pos x="66" y="38"/>
                </a:cxn>
                <a:cxn ang="0">
                  <a:pos x="66" y="27"/>
                </a:cxn>
                <a:cxn ang="0">
                  <a:pos x="71" y="21"/>
                </a:cxn>
                <a:cxn ang="0">
                  <a:pos x="72" y="6"/>
                </a:cxn>
                <a:cxn ang="0">
                  <a:pos x="66" y="5"/>
                </a:cxn>
                <a:cxn ang="0">
                  <a:pos x="64" y="0"/>
                </a:cxn>
                <a:cxn ang="0">
                  <a:pos x="55" y="1"/>
                </a:cxn>
                <a:cxn ang="0">
                  <a:pos x="48" y="3"/>
                </a:cxn>
                <a:cxn ang="0">
                  <a:pos x="46" y="2"/>
                </a:cxn>
                <a:cxn ang="0">
                  <a:pos x="44" y="5"/>
                </a:cxn>
                <a:cxn ang="0">
                  <a:pos x="42" y="7"/>
                </a:cxn>
                <a:cxn ang="0">
                  <a:pos x="39" y="9"/>
                </a:cxn>
                <a:cxn ang="0">
                  <a:pos x="34" y="10"/>
                </a:cxn>
                <a:cxn ang="0">
                  <a:pos x="30" y="12"/>
                </a:cxn>
                <a:cxn ang="0">
                  <a:pos x="27" y="16"/>
                </a:cxn>
                <a:cxn ang="0">
                  <a:pos x="20" y="9"/>
                </a:cxn>
                <a:cxn ang="0">
                  <a:pos x="15" y="17"/>
                </a:cxn>
                <a:cxn ang="0">
                  <a:pos x="5" y="17"/>
                </a:cxn>
                <a:cxn ang="0">
                  <a:pos x="6" y="23"/>
                </a:cxn>
                <a:cxn ang="0">
                  <a:pos x="4" y="27"/>
                </a:cxn>
                <a:cxn ang="0">
                  <a:pos x="2" y="30"/>
                </a:cxn>
                <a:cxn ang="0">
                  <a:pos x="5" y="36"/>
                </a:cxn>
                <a:cxn ang="0">
                  <a:pos x="8" y="41"/>
                </a:cxn>
                <a:cxn ang="0">
                  <a:pos x="13" y="43"/>
                </a:cxn>
                <a:cxn ang="0">
                  <a:pos x="12" y="47"/>
                </a:cxn>
                <a:cxn ang="0">
                  <a:pos x="17" y="45"/>
                </a:cxn>
                <a:cxn ang="0">
                  <a:pos x="25" y="38"/>
                </a:cxn>
                <a:cxn ang="0">
                  <a:pos x="41" y="45"/>
                </a:cxn>
                <a:cxn ang="0">
                  <a:pos x="44" y="52"/>
                </a:cxn>
                <a:cxn ang="0">
                  <a:pos x="55" y="65"/>
                </a:cxn>
                <a:cxn ang="0">
                  <a:pos x="70" y="79"/>
                </a:cxn>
                <a:cxn ang="0">
                  <a:pos x="81" y="83"/>
                </a:cxn>
                <a:cxn ang="0">
                  <a:pos x="91" y="90"/>
                </a:cxn>
                <a:cxn ang="0">
                  <a:pos x="99" y="96"/>
                </a:cxn>
                <a:cxn ang="0">
                  <a:pos x="103" y="103"/>
                </a:cxn>
                <a:cxn ang="0">
                  <a:pos x="103" y="115"/>
                </a:cxn>
                <a:cxn ang="0">
                  <a:pos x="104" y="124"/>
                </a:cxn>
                <a:cxn ang="0">
                  <a:pos x="109" y="115"/>
                </a:cxn>
                <a:cxn ang="0">
                  <a:pos x="116" y="108"/>
                </a:cxn>
                <a:cxn ang="0">
                  <a:pos x="111" y="99"/>
                </a:cxn>
                <a:cxn ang="0">
                  <a:pos x="121" y="95"/>
                </a:cxn>
                <a:cxn ang="0">
                  <a:pos x="130" y="95"/>
                </a:cxn>
                <a:cxn ang="0">
                  <a:pos x="108" y="79"/>
                </a:cxn>
              </a:cxnLst>
              <a:rect l="0" t="0" r="r" b="b"/>
              <a:pathLst>
                <a:path w="130" h="141">
                  <a:moveTo>
                    <a:pt x="90" y="122"/>
                  </a:moveTo>
                  <a:cubicBezTo>
                    <a:pt x="84" y="124"/>
                    <a:pt x="81" y="124"/>
                    <a:pt x="77" y="122"/>
                  </a:cubicBezTo>
                  <a:cubicBezTo>
                    <a:pt x="73" y="120"/>
                    <a:pt x="66" y="124"/>
                    <a:pt x="67" y="127"/>
                  </a:cubicBezTo>
                  <a:cubicBezTo>
                    <a:pt x="68" y="129"/>
                    <a:pt x="71" y="131"/>
                    <a:pt x="79" y="133"/>
                  </a:cubicBezTo>
                  <a:cubicBezTo>
                    <a:pt x="87" y="135"/>
                    <a:pt x="88" y="141"/>
                    <a:pt x="92" y="141"/>
                  </a:cubicBezTo>
                  <a:cubicBezTo>
                    <a:pt x="95" y="141"/>
                    <a:pt x="96" y="138"/>
                    <a:pt x="95" y="134"/>
                  </a:cubicBezTo>
                  <a:cubicBezTo>
                    <a:pt x="94" y="129"/>
                    <a:pt x="99" y="124"/>
                    <a:pt x="99" y="123"/>
                  </a:cubicBezTo>
                  <a:cubicBezTo>
                    <a:pt x="100" y="122"/>
                    <a:pt x="97" y="121"/>
                    <a:pt x="90" y="122"/>
                  </a:cubicBezTo>
                  <a:close/>
                  <a:moveTo>
                    <a:pt x="26" y="85"/>
                  </a:moveTo>
                  <a:cubicBezTo>
                    <a:pt x="22" y="88"/>
                    <a:pt x="19" y="84"/>
                    <a:pt x="18" y="87"/>
                  </a:cubicBezTo>
                  <a:cubicBezTo>
                    <a:pt x="16" y="90"/>
                    <a:pt x="23" y="95"/>
                    <a:pt x="22" y="101"/>
                  </a:cubicBezTo>
                  <a:cubicBezTo>
                    <a:pt x="20" y="108"/>
                    <a:pt x="23" y="116"/>
                    <a:pt x="27" y="112"/>
                  </a:cubicBezTo>
                  <a:cubicBezTo>
                    <a:pt x="30" y="108"/>
                    <a:pt x="32" y="110"/>
                    <a:pt x="34" y="107"/>
                  </a:cubicBezTo>
                  <a:cubicBezTo>
                    <a:pt x="37" y="104"/>
                    <a:pt x="35" y="94"/>
                    <a:pt x="36" y="89"/>
                  </a:cubicBezTo>
                  <a:cubicBezTo>
                    <a:pt x="38" y="84"/>
                    <a:pt x="30" y="81"/>
                    <a:pt x="26" y="85"/>
                  </a:cubicBezTo>
                  <a:close/>
                  <a:moveTo>
                    <a:pt x="108" y="79"/>
                  </a:moveTo>
                  <a:cubicBezTo>
                    <a:pt x="103" y="77"/>
                    <a:pt x="106" y="72"/>
                    <a:pt x="99" y="73"/>
                  </a:cubicBezTo>
                  <a:cubicBezTo>
                    <a:pt x="92" y="73"/>
                    <a:pt x="84" y="64"/>
                    <a:pt x="82" y="55"/>
                  </a:cubicBezTo>
                  <a:cubicBezTo>
                    <a:pt x="79" y="45"/>
                    <a:pt x="69" y="44"/>
                    <a:pt x="66" y="38"/>
                  </a:cubicBezTo>
                  <a:cubicBezTo>
                    <a:pt x="63" y="33"/>
                    <a:pt x="68" y="32"/>
                    <a:pt x="66" y="27"/>
                  </a:cubicBezTo>
                  <a:cubicBezTo>
                    <a:pt x="65" y="24"/>
                    <a:pt x="68" y="22"/>
                    <a:pt x="71" y="21"/>
                  </a:cubicBezTo>
                  <a:cubicBezTo>
                    <a:pt x="71" y="15"/>
                    <a:pt x="71" y="9"/>
                    <a:pt x="72" y="6"/>
                  </a:cubicBezTo>
                  <a:cubicBezTo>
                    <a:pt x="69" y="5"/>
                    <a:pt x="67" y="5"/>
                    <a:pt x="66" y="5"/>
                  </a:cubicBezTo>
                  <a:cubicBezTo>
                    <a:pt x="65" y="4"/>
                    <a:pt x="64" y="0"/>
                    <a:pt x="64" y="0"/>
                  </a:cubicBezTo>
                  <a:cubicBezTo>
                    <a:pt x="63" y="0"/>
                    <a:pt x="56" y="0"/>
                    <a:pt x="55" y="1"/>
                  </a:cubicBezTo>
                  <a:cubicBezTo>
                    <a:pt x="53" y="2"/>
                    <a:pt x="50" y="5"/>
                    <a:pt x="48" y="3"/>
                  </a:cubicBezTo>
                  <a:cubicBezTo>
                    <a:pt x="47" y="3"/>
                    <a:pt x="47" y="3"/>
                    <a:pt x="46" y="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7"/>
                    <a:pt x="42" y="7"/>
                  </a:cubicBezTo>
                  <a:cubicBezTo>
                    <a:pt x="41" y="7"/>
                    <a:pt x="39" y="6"/>
                    <a:pt x="39" y="9"/>
                  </a:cubicBezTo>
                  <a:cubicBezTo>
                    <a:pt x="39" y="11"/>
                    <a:pt x="35" y="10"/>
                    <a:pt x="34" y="10"/>
                  </a:cubicBezTo>
                  <a:cubicBezTo>
                    <a:pt x="32" y="10"/>
                    <a:pt x="30" y="10"/>
                    <a:pt x="30" y="12"/>
                  </a:cubicBezTo>
                  <a:cubicBezTo>
                    <a:pt x="30" y="14"/>
                    <a:pt x="29" y="19"/>
                    <a:pt x="27" y="16"/>
                  </a:cubicBezTo>
                  <a:cubicBezTo>
                    <a:pt x="24" y="14"/>
                    <a:pt x="21" y="8"/>
                    <a:pt x="20" y="9"/>
                  </a:cubicBezTo>
                  <a:cubicBezTo>
                    <a:pt x="19" y="9"/>
                    <a:pt x="17" y="17"/>
                    <a:pt x="15" y="17"/>
                  </a:cubicBezTo>
                  <a:cubicBezTo>
                    <a:pt x="13" y="17"/>
                    <a:pt x="8" y="17"/>
                    <a:pt x="5" y="17"/>
                  </a:cubicBezTo>
                  <a:cubicBezTo>
                    <a:pt x="4" y="20"/>
                    <a:pt x="5" y="22"/>
                    <a:pt x="6" y="23"/>
                  </a:cubicBezTo>
                  <a:cubicBezTo>
                    <a:pt x="8" y="23"/>
                    <a:pt x="6" y="26"/>
                    <a:pt x="4" y="27"/>
                  </a:cubicBezTo>
                  <a:cubicBezTo>
                    <a:pt x="3" y="28"/>
                    <a:pt x="0" y="27"/>
                    <a:pt x="2" y="30"/>
                  </a:cubicBezTo>
                  <a:cubicBezTo>
                    <a:pt x="4" y="33"/>
                    <a:pt x="7" y="33"/>
                    <a:pt x="5" y="36"/>
                  </a:cubicBezTo>
                  <a:cubicBezTo>
                    <a:pt x="3" y="38"/>
                    <a:pt x="5" y="41"/>
                    <a:pt x="8" y="41"/>
                  </a:cubicBezTo>
                  <a:cubicBezTo>
                    <a:pt x="10" y="41"/>
                    <a:pt x="14" y="41"/>
                    <a:pt x="13" y="43"/>
                  </a:cubicBezTo>
                  <a:cubicBezTo>
                    <a:pt x="12" y="44"/>
                    <a:pt x="12" y="45"/>
                    <a:pt x="12" y="47"/>
                  </a:cubicBezTo>
                  <a:cubicBezTo>
                    <a:pt x="14" y="46"/>
                    <a:pt x="15" y="46"/>
                    <a:pt x="17" y="45"/>
                  </a:cubicBezTo>
                  <a:cubicBezTo>
                    <a:pt x="21" y="43"/>
                    <a:pt x="19" y="40"/>
                    <a:pt x="25" y="38"/>
                  </a:cubicBezTo>
                  <a:cubicBezTo>
                    <a:pt x="31" y="37"/>
                    <a:pt x="38" y="42"/>
                    <a:pt x="41" y="45"/>
                  </a:cubicBezTo>
                  <a:cubicBezTo>
                    <a:pt x="43" y="49"/>
                    <a:pt x="44" y="49"/>
                    <a:pt x="44" y="52"/>
                  </a:cubicBezTo>
                  <a:cubicBezTo>
                    <a:pt x="45" y="55"/>
                    <a:pt x="47" y="60"/>
                    <a:pt x="55" y="65"/>
                  </a:cubicBezTo>
                  <a:cubicBezTo>
                    <a:pt x="63" y="71"/>
                    <a:pt x="66" y="76"/>
                    <a:pt x="70" y="79"/>
                  </a:cubicBezTo>
                  <a:cubicBezTo>
                    <a:pt x="74" y="81"/>
                    <a:pt x="79" y="80"/>
                    <a:pt x="81" y="83"/>
                  </a:cubicBezTo>
                  <a:cubicBezTo>
                    <a:pt x="84" y="86"/>
                    <a:pt x="87" y="88"/>
                    <a:pt x="91" y="90"/>
                  </a:cubicBezTo>
                  <a:cubicBezTo>
                    <a:pt x="95" y="92"/>
                    <a:pt x="95" y="96"/>
                    <a:pt x="99" y="96"/>
                  </a:cubicBezTo>
                  <a:cubicBezTo>
                    <a:pt x="103" y="97"/>
                    <a:pt x="100" y="100"/>
                    <a:pt x="103" y="103"/>
                  </a:cubicBezTo>
                  <a:cubicBezTo>
                    <a:pt x="105" y="106"/>
                    <a:pt x="106" y="112"/>
                    <a:pt x="103" y="115"/>
                  </a:cubicBezTo>
                  <a:cubicBezTo>
                    <a:pt x="101" y="119"/>
                    <a:pt x="102" y="124"/>
                    <a:pt x="104" y="124"/>
                  </a:cubicBezTo>
                  <a:cubicBezTo>
                    <a:pt x="105" y="124"/>
                    <a:pt x="109" y="118"/>
                    <a:pt x="109" y="115"/>
                  </a:cubicBezTo>
                  <a:cubicBezTo>
                    <a:pt x="110" y="112"/>
                    <a:pt x="113" y="112"/>
                    <a:pt x="116" y="108"/>
                  </a:cubicBezTo>
                  <a:cubicBezTo>
                    <a:pt x="118" y="105"/>
                    <a:pt x="112" y="104"/>
                    <a:pt x="111" y="99"/>
                  </a:cubicBezTo>
                  <a:cubicBezTo>
                    <a:pt x="109" y="95"/>
                    <a:pt x="116" y="91"/>
                    <a:pt x="121" y="95"/>
                  </a:cubicBezTo>
                  <a:cubicBezTo>
                    <a:pt x="127" y="98"/>
                    <a:pt x="130" y="101"/>
                    <a:pt x="130" y="95"/>
                  </a:cubicBezTo>
                  <a:cubicBezTo>
                    <a:pt x="130" y="89"/>
                    <a:pt x="112" y="82"/>
                    <a:pt x="108" y="7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71722" y="2974053"/>
              <a:ext cx="32221" cy="3980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8"/>
                </a:cxn>
                <a:cxn ang="0">
                  <a:pos x="0" y="12"/>
                </a:cxn>
                <a:cxn ang="0">
                  <a:pos x="8" y="18"/>
                </a:cxn>
                <a:cxn ang="0">
                  <a:pos x="9" y="18"/>
                </a:cxn>
                <a:cxn ang="0">
                  <a:pos x="14" y="10"/>
                </a:cxn>
                <a:cxn ang="0">
                  <a:pos x="5" y="0"/>
                </a:cxn>
              </a:cxnLst>
              <a:rect l="0" t="0" r="r" b="b"/>
              <a:pathLst>
                <a:path w="14" h="18">
                  <a:moveTo>
                    <a:pt x="5" y="0"/>
                  </a:moveTo>
                  <a:cubicBezTo>
                    <a:pt x="3" y="3"/>
                    <a:pt x="0" y="7"/>
                    <a:pt x="1" y="8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3" y="14"/>
                    <a:pt x="6" y="16"/>
                    <a:pt x="8" y="18"/>
                  </a:cubicBezTo>
                  <a:cubicBezTo>
                    <a:pt x="8" y="18"/>
                    <a:pt x="8" y="18"/>
                    <a:pt x="9" y="18"/>
                  </a:cubicBezTo>
                  <a:cubicBezTo>
                    <a:pt x="9" y="14"/>
                    <a:pt x="12" y="10"/>
                    <a:pt x="14" y="10"/>
                  </a:cubicBezTo>
                  <a:cubicBezTo>
                    <a:pt x="11" y="7"/>
                    <a:pt x="7" y="2"/>
                    <a:pt x="5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79303" y="2883076"/>
              <a:ext cx="108035" cy="126989"/>
            </a:xfrm>
            <a:custGeom>
              <a:avLst/>
              <a:gdLst/>
              <a:ahLst/>
              <a:cxnLst>
                <a:cxn ang="0">
                  <a:pos x="41" y="37"/>
                </a:cxn>
                <a:cxn ang="0">
                  <a:pos x="41" y="29"/>
                </a:cxn>
                <a:cxn ang="0">
                  <a:pos x="42" y="23"/>
                </a:cxn>
                <a:cxn ang="0">
                  <a:pos x="29" y="20"/>
                </a:cxn>
                <a:cxn ang="0">
                  <a:pos x="28" y="13"/>
                </a:cxn>
                <a:cxn ang="0">
                  <a:pos x="24" y="9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17" y="1"/>
                </a:cxn>
                <a:cxn ang="0">
                  <a:pos x="12" y="0"/>
                </a:cxn>
                <a:cxn ang="0">
                  <a:pos x="0" y="3"/>
                </a:cxn>
                <a:cxn ang="0">
                  <a:pos x="3" y="10"/>
                </a:cxn>
                <a:cxn ang="0">
                  <a:pos x="7" y="18"/>
                </a:cxn>
                <a:cxn ang="0">
                  <a:pos x="6" y="36"/>
                </a:cxn>
                <a:cxn ang="0">
                  <a:pos x="2" y="40"/>
                </a:cxn>
                <a:cxn ang="0">
                  <a:pos x="11" y="50"/>
                </a:cxn>
                <a:cxn ang="0">
                  <a:pos x="11" y="50"/>
                </a:cxn>
                <a:cxn ang="0">
                  <a:pos x="21" y="56"/>
                </a:cxn>
                <a:cxn ang="0">
                  <a:pos x="41" y="52"/>
                </a:cxn>
                <a:cxn ang="0">
                  <a:pos x="41" y="49"/>
                </a:cxn>
                <a:cxn ang="0">
                  <a:pos x="45" y="44"/>
                </a:cxn>
                <a:cxn ang="0">
                  <a:pos x="41" y="37"/>
                </a:cxn>
              </a:cxnLst>
              <a:rect l="0" t="0" r="r" b="b"/>
              <a:pathLst>
                <a:path w="47" h="56">
                  <a:moveTo>
                    <a:pt x="41" y="37"/>
                  </a:moveTo>
                  <a:cubicBezTo>
                    <a:pt x="39" y="35"/>
                    <a:pt x="39" y="31"/>
                    <a:pt x="41" y="29"/>
                  </a:cubicBezTo>
                  <a:cubicBezTo>
                    <a:pt x="44" y="28"/>
                    <a:pt x="42" y="26"/>
                    <a:pt x="42" y="23"/>
                  </a:cubicBezTo>
                  <a:cubicBezTo>
                    <a:pt x="42" y="21"/>
                    <a:pt x="31" y="20"/>
                    <a:pt x="29" y="20"/>
                  </a:cubicBezTo>
                  <a:cubicBezTo>
                    <a:pt x="27" y="19"/>
                    <a:pt x="30" y="13"/>
                    <a:pt x="28" y="13"/>
                  </a:cubicBezTo>
                  <a:cubicBezTo>
                    <a:pt x="25" y="13"/>
                    <a:pt x="24" y="11"/>
                    <a:pt x="24" y="9"/>
                  </a:cubicBezTo>
                  <a:cubicBezTo>
                    <a:pt x="24" y="7"/>
                    <a:pt x="20" y="3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1"/>
                    <a:pt x="17" y="1"/>
                    <a:pt x="17" y="1"/>
                  </a:cubicBezTo>
                  <a:cubicBezTo>
                    <a:pt x="15" y="1"/>
                    <a:pt x="12" y="0"/>
                    <a:pt x="12" y="0"/>
                  </a:cubicBezTo>
                  <a:cubicBezTo>
                    <a:pt x="12" y="0"/>
                    <a:pt x="5" y="2"/>
                    <a:pt x="0" y="3"/>
                  </a:cubicBezTo>
                  <a:cubicBezTo>
                    <a:pt x="1" y="6"/>
                    <a:pt x="2" y="9"/>
                    <a:pt x="3" y="10"/>
                  </a:cubicBezTo>
                  <a:cubicBezTo>
                    <a:pt x="7" y="11"/>
                    <a:pt x="6" y="15"/>
                    <a:pt x="7" y="18"/>
                  </a:cubicBezTo>
                  <a:cubicBezTo>
                    <a:pt x="8" y="21"/>
                    <a:pt x="8" y="36"/>
                    <a:pt x="6" y="36"/>
                  </a:cubicBezTo>
                  <a:cubicBezTo>
                    <a:pt x="5" y="36"/>
                    <a:pt x="4" y="37"/>
                    <a:pt x="2" y="40"/>
                  </a:cubicBezTo>
                  <a:cubicBezTo>
                    <a:pt x="4" y="42"/>
                    <a:pt x="8" y="47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3" y="50"/>
                    <a:pt x="21" y="56"/>
                    <a:pt x="21" y="56"/>
                  </a:cubicBezTo>
                  <a:cubicBezTo>
                    <a:pt x="21" y="56"/>
                    <a:pt x="33" y="53"/>
                    <a:pt x="41" y="52"/>
                  </a:cubicBezTo>
                  <a:cubicBezTo>
                    <a:pt x="41" y="51"/>
                    <a:pt x="41" y="50"/>
                    <a:pt x="41" y="49"/>
                  </a:cubicBezTo>
                  <a:cubicBezTo>
                    <a:pt x="41" y="47"/>
                    <a:pt x="43" y="44"/>
                    <a:pt x="45" y="44"/>
                  </a:cubicBezTo>
                  <a:cubicBezTo>
                    <a:pt x="47" y="44"/>
                    <a:pt x="44" y="39"/>
                    <a:pt x="41" y="3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造字工房悦黑体验版常规体" pitchFamily="50" charset="-122"/>
              </a:endParaRPr>
            </a:p>
          </p:txBody>
        </p:sp>
      </p:grpSp>
      <p:grpSp>
        <p:nvGrpSpPr>
          <p:cNvPr id="177" name="Group 176出自【趣你的PPT】(微信:qunideppt)：最优质的PPT资源库出自【趣你的PPT】(微信:qunideppt)：最优质的PPT资源库"/>
          <p:cNvGrpSpPr/>
          <p:nvPr/>
        </p:nvGrpSpPr>
        <p:grpSpPr>
          <a:xfrm>
            <a:off x="8332787" y="3406998"/>
            <a:ext cx="2694744" cy="1156162"/>
            <a:chOff x="8475401" y="3140844"/>
            <a:chExt cx="2694744" cy="1156162"/>
          </a:xfrm>
        </p:grpSpPr>
        <p:cxnSp>
          <p:nvCxnSpPr>
            <p:cNvPr id="178" name="出自【趣你的PPT】(微信:qunideppt)：最优质的PPT资源库"/>
            <p:cNvCxnSpPr/>
            <p:nvPr/>
          </p:nvCxnSpPr>
          <p:spPr>
            <a:xfrm>
              <a:off x="8475401" y="3400506"/>
              <a:ext cx="723109" cy="2179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出自【趣你的PPT】(微信:qunideppt)：最优质的PPT资源库"/>
            <p:cNvSpPr/>
            <p:nvPr/>
          </p:nvSpPr>
          <p:spPr>
            <a:xfrm>
              <a:off x="9196614" y="3140844"/>
              <a:ext cx="1973531" cy="1156162"/>
            </a:xfrm>
            <a:prstGeom prst="rect">
              <a:avLst/>
            </a:prstGeom>
            <a:solidFill>
              <a:srgbClr val="ED80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80" name="出自【趣你的PPT】(微信:qunideppt)：最优质的PPT资源库"/>
          <p:cNvSpPr txBox="1"/>
          <p:nvPr/>
        </p:nvSpPr>
        <p:spPr>
          <a:xfrm>
            <a:off x="9348685" y="3514033"/>
            <a:ext cx="1502196" cy="43088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1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63886" y="2906626"/>
            <a:ext cx="1544708" cy="1070871"/>
          </a:xfrm>
          <a:custGeom>
            <a:avLst/>
            <a:gdLst/>
            <a:ahLst/>
            <a:cxnLst>
              <a:cxn ang="0">
                <a:pos x="643" y="87"/>
              </a:cxn>
              <a:cxn ang="0">
                <a:pos x="610" y="63"/>
              </a:cxn>
              <a:cxn ang="0">
                <a:pos x="583" y="26"/>
              </a:cxn>
              <a:cxn ang="0">
                <a:pos x="544" y="1"/>
              </a:cxn>
              <a:cxn ang="0">
                <a:pos x="517" y="21"/>
              </a:cxn>
              <a:cxn ang="0">
                <a:pos x="495" y="54"/>
              </a:cxn>
              <a:cxn ang="0">
                <a:pos x="461" y="73"/>
              </a:cxn>
              <a:cxn ang="0">
                <a:pos x="482" y="86"/>
              </a:cxn>
              <a:cxn ang="0">
                <a:pos x="481" y="105"/>
              </a:cxn>
              <a:cxn ang="0">
                <a:pos x="422" y="126"/>
              </a:cxn>
              <a:cxn ang="0">
                <a:pos x="380" y="162"/>
              </a:cxn>
              <a:cxn ang="0">
                <a:pos x="315" y="166"/>
              </a:cxn>
              <a:cxn ang="0">
                <a:pos x="241" y="156"/>
              </a:cxn>
              <a:cxn ang="0">
                <a:pos x="210" y="125"/>
              </a:cxn>
              <a:cxn ang="0">
                <a:pos x="182" y="90"/>
              </a:cxn>
              <a:cxn ang="0">
                <a:pos x="153" y="65"/>
              </a:cxn>
              <a:cxn ang="0">
                <a:pos x="137" y="76"/>
              </a:cxn>
              <a:cxn ang="0">
                <a:pos x="111" y="96"/>
              </a:cxn>
              <a:cxn ang="0">
                <a:pos x="88" y="121"/>
              </a:cxn>
              <a:cxn ang="0">
                <a:pos x="78" y="150"/>
              </a:cxn>
              <a:cxn ang="0">
                <a:pos x="52" y="175"/>
              </a:cxn>
              <a:cxn ang="0">
                <a:pos x="19" y="186"/>
              </a:cxn>
              <a:cxn ang="0">
                <a:pos x="0" y="200"/>
              </a:cxn>
              <a:cxn ang="0">
                <a:pos x="15" y="232"/>
              </a:cxn>
              <a:cxn ang="0">
                <a:pos x="39" y="254"/>
              </a:cxn>
              <a:cxn ang="0">
                <a:pos x="59" y="247"/>
              </a:cxn>
              <a:cxn ang="0">
                <a:pos x="56" y="276"/>
              </a:cxn>
              <a:cxn ang="0">
                <a:pos x="56" y="304"/>
              </a:cxn>
              <a:cxn ang="0">
                <a:pos x="77" y="322"/>
              </a:cxn>
              <a:cxn ang="0">
                <a:pos x="138" y="347"/>
              </a:cxn>
              <a:cxn ang="0">
                <a:pos x="162" y="353"/>
              </a:cxn>
              <a:cxn ang="0">
                <a:pos x="183" y="347"/>
              </a:cxn>
              <a:cxn ang="0">
                <a:pos x="210" y="340"/>
              </a:cxn>
              <a:cxn ang="0">
                <a:pos x="243" y="340"/>
              </a:cxn>
              <a:cxn ang="0">
                <a:pos x="261" y="352"/>
              </a:cxn>
              <a:cxn ang="0">
                <a:pos x="256" y="395"/>
              </a:cxn>
              <a:cxn ang="0">
                <a:pos x="274" y="419"/>
              </a:cxn>
              <a:cxn ang="0">
                <a:pos x="298" y="430"/>
              </a:cxn>
              <a:cxn ang="0">
                <a:pos x="316" y="412"/>
              </a:cxn>
              <a:cxn ang="0">
                <a:pos x="352" y="410"/>
              </a:cxn>
              <a:cxn ang="0">
                <a:pos x="375" y="425"/>
              </a:cxn>
              <a:cxn ang="0">
                <a:pos x="393" y="440"/>
              </a:cxn>
              <a:cxn ang="0">
                <a:pos x="445" y="413"/>
              </a:cxn>
              <a:cxn ang="0">
                <a:pos x="484" y="392"/>
              </a:cxn>
              <a:cxn ang="0">
                <a:pos x="504" y="368"/>
              </a:cxn>
              <a:cxn ang="0">
                <a:pos x="523" y="345"/>
              </a:cxn>
              <a:cxn ang="0">
                <a:pos x="527" y="323"/>
              </a:cxn>
              <a:cxn ang="0">
                <a:pos x="522" y="306"/>
              </a:cxn>
              <a:cxn ang="0">
                <a:pos x="519" y="290"/>
              </a:cxn>
              <a:cxn ang="0">
                <a:pos x="505" y="252"/>
              </a:cxn>
              <a:cxn ang="0">
                <a:pos x="536" y="234"/>
              </a:cxn>
              <a:cxn ang="0">
                <a:pos x="496" y="223"/>
              </a:cxn>
              <a:cxn ang="0">
                <a:pos x="512" y="192"/>
              </a:cxn>
              <a:cxn ang="0">
                <a:pos x="529" y="208"/>
              </a:cxn>
              <a:cxn ang="0">
                <a:pos x="580" y="179"/>
              </a:cxn>
              <a:cxn ang="0">
                <a:pos x="606" y="168"/>
              </a:cxn>
              <a:cxn ang="0">
                <a:pos x="633" y="157"/>
              </a:cxn>
              <a:cxn ang="0">
                <a:pos x="636" y="127"/>
              </a:cxn>
              <a:cxn ang="0">
                <a:pos x="667" y="107"/>
              </a:cxn>
              <a:cxn ang="0">
                <a:pos x="516" y="418"/>
              </a:cxn>
              <a:cxn ang="0">
                <a:pos x="380" y="460"/>
              </a:cxn>
            </a:cxnLst>
            <a:rect l="0" t="0" r="r" b="b"/>
            <a:pathLst>
              <a:path w="677" h="469">
                <a:moveTo>
                  <a:pt x="673" y="83"/>
                </a:moveTo>
                <a:cubicBezTo>
                  <a:pt x="673" y="77"/>
                  <a:pt x="666" y="79"/>
                  <a:pt x="664" y="81"/>
                </a:cubicBezTo>
                <a:cubicBezTo>
                  <a:pt x="662" y="83"/>
                  <a:pt x="655" y="81"/>
                  <a:pt x="653" y="85"/>
                </a:cubicBezTo>
                <a:cubicBezTo>
                  <a:pt x="651" y="89"/>
                  <a:pt x="648" y="87"/>
                  <a:pt x="643" y="87"/>
                </a:cubicBezTo>
                <a:cubicBezTo>
                  <a:pt x="638" y="88"/>
                  <a:pt x="632" y="86"/>
                  <a:pt x="632" y="83"/>
                </a:cubicBezTo>
                <a:cubicBezTo>
                  <a:pt x="632" y="80"/>
                  <a:pt x="629" y="77"/>
                  <a:pt x="630" y="73"/>
                </a:cubicBezTo>
                <a:cubicBezTo>
                  <a:pt x="630" y="70"/>
                  <a:pt x="625" y="71"/>
                  <a:pt x="622" y="68"/>
                </a:cubicBezTo>
                <a:cubicBezTo>
                  <a:pt x="618" y="65"/>
                  <a:pt x="612" y="62"/>
                  <a:pt x="610" y="63"/>
                </a:cubicBezTo>
                <a:cubicBezTo>
                  <a:pt x="609" y="64"/>
                  <a:pt x="605" y="59"/>
                  <a:pt x="599" y="59"/>
                </a:cubicBezTo>
                <a:cubicBezTo>
                  <a:pt x="594" y="59"/>
                  <a:pt x="594" y="55"/>
                  <a:pt x="595" y="53"/>
                </a:cubicBezTo>
                <a:cubicBezTo>
                  <a:pt x="596" y="50"/>
                  <a:pt x="590" y="43"/>
                  <a:pt x="589" y="39"/>
                </a:cubicBezTo>
                <a:cubicBezTo>
                  <a:pt x="588" y="35"/>
                  <a:pt x="584" y="34"/>
                  <a:pt x="583" y="26"/>
                </a:cubicBezTo>
                <a:cubicBezTo>
                  <a:pt x="581" y="17"/>
                  <a:pt x="576" y="19"/>
                  <a:pt x="577" y="15"/>
                </a:cubicBezTo>
                <a:cubicBezTo>
                  <a:pt x="578" y="11"/>
                  <a:pt x="572" y="9"/>
                  <a:pt x="570" y="7"/>
                </a:cubicBezTo>
                <a:cubicBezTo>
                  <a:pt x="568" y="5"/>
                  <a:pt x="561" y="6"/>
                  <a:pt x="556" y="3"/>
                </a:cubicBezTo>
                <a:cubicBezTo>
                  <a:pt x="551" y="0"/>
                  <a:pt x="548" y="2"/>
                  <a:pt x="544" y="1"/>
                </a:cubicBezTo>
                <a:cubicBezTo>
                  <a:pt x="539" y="0"/>
                  <a:pt x="528" y="2"/>
                  <a:pt x="527" y="2"/>
                </a:cubicBezTo>
                <a:cubicBezTo>
                  <a:pt x="526" y="2"/>
                  <a:pt x="517" y="1"/>
                  <a:pt x="513" y="7"/>
                </a:cubicBezTo>
                <a:cubicBezTo>
                  <a:pt x="508" y="13"/>
                  <a:pt x="512" y="13"/>
                  <a:pt x="514" y="13"/>
                </a:cubicBezTo>
                <a:cubicBezTo>
                  <a:pt x="516" y="13"/>
                  <a:pt x="517" y="19"/>
                  <a:pt x="517" y="21"/>
                </a:cubicBezTo>
                <a:cubicBezTo>
                  <a:pt x="517" y="23"/>
                  <a:pt x="514" y="26"/>
                  <a:pt x="512" y="27"/>
                </a:cubicBezTo>
                <a:cubicBezTo>
                  <a:pt x="510" y="27"/>
                  <a:pt x="506" y="35"/>
                  <a:pt x="505" y="37"/>
                </a:cubicBezTo>
                <a:cubicBezTo>
                  <a:pt x="504" y="40"/>
                  <a:pt x="499" y="47"/>
                  <a:pt x="500" y="49"/>
                </a:cubicBezTo>
                <a:cubicBezTo>
                  <a:pt x="500" y="51"/>
                  <a:pt x="497" y="54"/>
                  <a:pt x="495" y="54"/>
                </a:cubicBezTo>
                <a:cubicBezTo>
                  <a:pt x="492" y="54"/>
                  <a:pt x="486" y="59"/>
                  <a:pt x="484" y="60"/>
                </a:cubicBezTo>
                <a:cubicBezTo>
                  <a:pt x="482" y="60"/>
                  <a:pt x="474" y="59"/>
                  <a:pt x="473" y="57"/>
                </a:cubicBezTo>
                <a:cubicBezTo>
                  <a:pt x="473" y="56"/>
                  <a:pt x="472" y="55"/>
                  <a:pt x="471" y="55"/>
                </a:cubicBezTo>
                <a:cubicBezTo>
                  <a:pt x="461" y="73"/>
                  <a:pt x="461" y="73"/>
                  <a:pt x="461" y="73"/>
                </a:cubicBezTo>
                <a:cubicBezTo>
                  <a:pt x="461" y="78"/>
                  <a:pt x="461" y="78"/>
                  <a:pt x="461" y="78"/>
                </a:cubicBezTo>
                <a:cubicBezTo>
                  <a:pt x="461" y="78"/>
                  <a:pt x="455" y="80"/>
                  <a:pt x="459" y="84"/>
                </a:cubicBezTo>
                <a:cubicBezTo>
                  <a:pt x="464" y="89"/>
                  <a:pt x="464" y="85"/>
                  <a:pt x="471" y="85"/>
                </a:cubicBezTo>
                <a:cubicBezTo>
                  <a:pt x="477" y="85"/>
                  <a:pt x="480" y="90"/>
                  <a:pt x="482" y="86"/>
                </a:cubicBezTo>
                <a:cubicBezTo>
                  <a:pt x="483" y="83"/>
                  <a:pt x="489" y="81"/>
                  <a:pt x="493" y="85"/>
                </a:cubicBezTo>
                <a:cubicBezTo>
                  <a:pt x="496" y="89"/>
                  <a:pt x="508" y="97"/>
                  <a:pt x="507" y="100"/>
                </a:cubicBezTo>
                <a:cubicBezTo>
                  <a:pt x="507" y="104"/>
                  <a:pt x="500" y="103"/>
                  <a:pt x="496" y="102"/>
                </a:cubicBezTo>
                <a:cubicBezTo>
                  <a:pt x="491" y="100"/>
                  <a:pt x="485" y="105"/>
                  <a:pt x="481" y="105"/>
                </a:cubicBezTo>
                <a:cubicBezTo>
                  <a:pt x="477" y="105"/>
                  <a:pt x="472" y="106"/>
                  <a:pt x="467" y="110"/>
                </a:cubicBezTo>
                <a:cubicBezTo>
                  <a:pt x="463" y="115"/>
                  <a:pt x="464" y="119"/>
                  <a:pt x="457" y="120"/>
                </a:cubicBezTo>
                <a:cubicBezTo>
                  <a:pt x="451" y="121"/>
                  <a:pt x="448" y="120"/>
                  <a:pt x="440" y="125"/>
                </a:cubicBezTo>
                <a:cubicBezTo>
                  <a:pt x="433" y="130"/>
                  <a:pt x="425" y="128"/>
                  <a:pt x="422" y="126"/>
                </a:cubicBezTo>
                <a:cubicBezTo>
                  <a:pt x="419" y="125"/>
                  <a:pt x="414" y="124"/>
                  <a:pt x="411" y="129"/>
                </a:cubicBezTo>
                <a:cubicBezTo>
                  <a:pt x="408" y="134"/>
                  <a:pt x="415" y="137"/>
                  <a:pt x="414" y="142"/>
                </a:cubicBezTo>
                <a:cubicBezTo>
                  <a:pt x="414" y="148"/>
                  <a:pt x="406" y="147"/>
                  <a:pt x="400" y="153"/>
                </a:cubicBezTo>
                <a:cubicBezTo>
                  <a:pt x="395" y="160"/>
                  <a:pt x="385" y="163"/>
                  <a:pt x="380" y="162"/>
                </a:cubicBezTo>
                <a:cubicBezTo>
                  <a:pt x="375" y="161"/>
                  <a:pt x="364" y="158"/>
                  <a:pt x="355" y="163"/>
                </a:cubicBezTo>
                <a:cubicBezTo>
                  <a:pt x="345" y="167"/>
                  <a:pt x="339" y="174"/>
                  <a:pt x="335" y="173"/>
                </a:cubicBezTo>
                <a:cubicBezTo>
                  <a:pt x="332" y="172"/>
                  <a:pt x="332" y="168"/>
                  <a:pt x="326" y="169"/>
                </a:cubicBezTo>
                <a:cubicBezTo>
                  <a:pt x="321" y="169"/>
                  <a:pt x="318" y="168"/>
                  <a:pt x="315" y="166"/>
                </a:cubicBezTo>
                <a:cubicBezTo>
                  <a:pt x="311" y="163"/>
                  <a:pt x="308" y="167"/>
                  <a:pt x="302" y="163"/>
                </a:cubicBezTo>
                <a:cubicBezTo>
                  <a:pt x="297" y="158"/>
                  <a:pt x="286" y="159"/>
                  <a:pt x="282" y="158"/>
                </a:cubicBezTo>
                <a:cubicBezTo>
                  <a:pt x="278" y="158"/>
                  <a:pt x="261" y="158"/>
                  <a:pt x="255" y="158"/>
                </a:cubicBezTo>
                <a:cubicBezTo>
                  <a:pt x="249" y="157"/>
                  <a:pt x="241" y="159"/>
                  <a:pt x="241" y="156"/>
                </a:cubicBezTo>
                <a:cubicBezTo>
                  <a:pt x="240" y="153"/>
                  <a:pt x="236" y="151"/>
                  <a:pt x="234" y="145"/>
                </a:cubicBezTo>
                <a:cubicBezTo>
                  <a:pt x="233" y="138"/>
                  <a:pt x="229" y="136"/>
                  <a:pt x="225" y="135"/>
                </a:cubicBezTo>
                <a:cubicBezTo>
                  <a:pt x="222" y="134"/>
                  <a:pt x="221" y="131"/>
                  <a:pt x="218" y="130"/>
                </a:cubicBezTo>
                <a:cubicBezTo>
                  <a:pt x="217" y="130"/>
                  <a:pt x="215" y="125"/>
                  <a:pt x="210" y="125"/>
                </a:cubicBezTo>
                <a:cubicBezTo>
                  <a:pt x="205" y="125"/>
                  <a:pt x="187" y="123"/>
                  <a:pt x="184" y="119"/>
                </a:cubicBezTo>
                <a:cubicBezTo>
                  <a:pt x="182" y="115"/>
                  <a:pt x="187" y="114"/>
                  <a:pt x="187" y="109"/>
                </a:cubicBezTo>
                <a:cubicBezTo>
                  <a:pt x="187" y="105"/>
                  <a:pt x="190" y="100"/>
                  <a:pt x="188" y="98"/>
                </a:cubicBezTo>
                <a:cubicBezTo>
                  <a:pt x="186" y="97"/>
                  <a:pt x="182" y="93"/>
                  <a:pt x="182" y="90"/>
                </a:cubicBezTo>
                <a:cubicBezTo>
                  <a:pt x="181" y="86"/>
                  <a:pt x="176" y="82"/>
                  <a:pt x="172" y="82"/>
                </a:cubicBezTo>
                <a:cubicBezTo>
                  <a:pt x="168" y="82"/>
                  <a:pt x="165" y="79"/>
                  <a:pt x="162" y="76"/>
                </a:cubicBezTo>
                <a:cubicBezTo>
                  <a:pt x="158" y="73"/>
                  <a:pt x="155" y="73"/>
                  <a:pt x="154" y="66"/>
                </a:cubicBezTo>
                <a:cubicBezTo>
                  <a:pt x="154" y="65"/>
                  <a:pt x="153" y="65"/>
                  <a:pt x="153" y="65"/>
                </a:cubicBezTo>
                <a:cubicBezTo>
                  <a:pt x="152" y="64"/>
                  <a:pt x="150" y="64"/>
                  <a:pt x="149" y="64"/>
                </a:cubicBezTo>
                <a:cubicBezTo>
                  <a:pt x="148" y="64"/>
                  <a:pt x="147" y="63"/>
                  <a:pt x="146" y="62"/>
                </a:cubicBezTo>
                <a:cubicBezTo>
                  <a:pt x="145" y="65"/>
                  <a:pt x="142" y="67"/>
                  <a:pt x="142" y="69"/>
                </a:cubicBezTo>
                <a:cubicBezTo>
                  <a:pt x="142" y="72"/>
                  <a:pt x="141" y="76"/>
                  <a:pt x="137" y="76"/>
                </a:cubicBezTo>
                <a:cubicBezTo>
                  <a:pt x="134" y="76"/>
                  <a:pt x="130" y="78"/>
                  <a:pt x="130" y="84"/>
                </a:cubicBezTo>
                <a:cubicBezTo>
                  <a:pt x="130" y="90"/>
                  <a:pt x="133" y="91"/>
                  <a:pt x="132" y="93"/>
                </a:cubicBezTo>
                <a:cubicBezTo>
                  <a:pt x="130" y="96"/>
                  <a:pt x="123" y="98"/>
                  <a:pt x="121" y="97"/>
                </a:cubicBezTo>
                <a:cubicBezTo>
                  <a:pt x="119" y="96"/>
                  <a:pt x="114" y="97"/>
                  <a:pt x="111" y="96"/>
                </a:cubicBezTo>
                <a:cubicBezTo>
                  <a:pt x="107" y="96"/>
                  <a:pt x="104" y="91"/>
                  <a:pt x="103" y="96"/>
                </a:cubicBezTo>
                <a:cubicBezTo>
                  <a:pt x="102" y="101"/>
                  <a:pt x="94" y="116"/>
                  <a:pt x="96" y="118"/>
                </a:cubicBezTo>
                <a:cubicBezTo>
                  <a:pt x="98" y="119"/>
                  <a:pt x="99" y="123"/>
                  <a:pt x="96" y="123"/>
                </a:cubicBezTo>
                <a:cubicBezTo>
                  <a:pt x="93" y="123"/>
                  <a:pt x="90" y="123"/>
                  <a:pt x="88" y="121"/>
                </a:cubicBezTo>
                <a:cubicBezTo>
                  <a:pt x="86" y="119"/>
                  <a:pt x="81" y="123"/>
                  <a:pt x="77" y="123"/>
                </a:cubicBezTo>
                <a:cubicBezTo>
                  <a:pt x="76" y="123"/>
                  <a:pt x="68" y="126"/>
                  <a:pt x="71" y="128"/>
                </a:cubicBezTo>
                <a:cubicBezTo>
                  <a:pt x="73" y="129"/>
                  <a:pt x="73" y="135"/>
                  <a:pt x="73" y="137"/>
                </a:cubicBezTo>
                <a:cubicBezTo>
                  <a:pt x="73" y="140"/>
                  <a:pt x="79" y="147"/>
                  <a:pt x="78" y="150"/>
                </a:cubicBezTo>
                <a:cubicBezTo>
                  <a:pt x="77" y="152"/>
                  <a:pt x="72" y="155"/>
                  <a:pt x="72" y="158"/>
                </a:cubicBezTo>
                <a:cubicBezTo>
                  <a:pt x="72" y="162"/>
                  <a:pt x="73" y="165"/>
                  <a:pt x="71" y="165"/>
                </a:cubicBezTo>
                <a:cubicBezTo>
                  <a:pt x="69" y="166"/>
                  <a:pt x="64" y="168"/>
                  <a:pt x="61" y="170"/>
                </a:cubicBezTo>
                <a:cubicBezTo>
                  <a:pt x="58" y="172"/>
                  <a:pt x="54" y="172"/>
                  <a:pt x="52" y="175"/>
                </a:cubicBezTo>
                <a:cubicBezTo>
                  <a:pt x="51" y="178"/>
                  <a:pt x="49" y="181"/>
                  <a:pt x="43" y="180"/>
                </a:cubicBezTo>
                <a:cubicBezTo>
                  <a:pt x="39" y="180"/>
                  <a:pt x="37" y="179"/>
                  <a:pt x="33" y="183"/>
                </a:cubicBezTo>
                <a:cubicBezTo>
                  <a:pt x="30" y="188"/>
                  <a:pt x="29" y="186"/>
                  <a:pt x="26" y="188"/>
                </a:cubicBezTo>
                <a:cubicBezTo>
                  <a:pt x="24" y="190"/>
                  <a:pt x="21" y="186"/>
                  <a:pt x="19" y="186"/>
                </a:cubicBezTo>
                <a:cubicBezTo>
                  <a:pt x="17" y="185"/>
                  <a:pt x="15" y="188"/>
                  <a:pt x="13" y="188"/>
                </a:cubicBezTo>
                <a:cubicBezTo>
                  <a:pt x="11" y="188"/>
                  <a:pt x="9" y="191"/>
                  <a:pt x="6" y="192"/>
                </a:cubicBezTo>
                <a:cubicBezTo>
                  <a:pt x="4" y="193"/>
                  <a:pt x="1" y="192"/>
                  <a:pt x="1" y="195"/>
                </a:cubicBezTo>
                <a:cubicBezTo>
                  <a:pt x="1" y="197"/>
                  <a:pt x="1" y="199"/>
                  <a:pt x="0" y="200"/>
                </a:cubicBezTo>
                <a:cubicBezTo>
                  <a:pt x="0" y="200"/>
                  <a:pt x="0" y="200"/>
                  <a:pt x="0" y="200"/>
                </a:cubicBezTo>
                <a:cubicBezTo>
                  <a:pt x="1" y="210"/>
                  <a:pt x="1" y="210"/>
                  <a:pt x="1" y="210"/>
                </a:cubicBezTo>
                <a:cubicBezTo>
                  <a:pt x="1" y="210"/>
                  <a:pt x="12" y="214"/>
                  <a:pt x="12" y="217"/>
                </a:cubicBezTo>
                <a:cubicBezTo>
                  <a:pt x="13" y="221"/>
                  <a:pt x="15" y="232"/>
                  <a:pt x="15" y="232"/>
                </a:cubicBezTo>
                <a:cubicBezTo>
                  <a:pt x="15" y="232"/>
                  <a:pt x="15" y="232"/>
                  <a:pt x="14" y="232"/>
                </a:cubicBezTo>
                <a:cubicBezTo>
                  <a:pt x="19" y="236"/>
                  <a:pt x="25" y="239"/>
                  <a:pt x="25" y="241"/>
                </a:cubicBezTo>
                <a:cubicBezTo>
                  <a:pt x="25" y="242"/>
                  <a:pt x="25" y="247"/>
                  <a:pt x="30" y="249"/>
                </a:cubicBezTo>
                <a:cubicBezTo>
                  <a:pt x="34" y="251"/>
                  <a:pt x="37" y="253"/>
                  <a:pt x="39" y="254"/>
                </a:cubicBezTo>
                <a:cubicBezTo>
                  <a:pt x="39" y="253"/>
                  <a:pt x="40" y="253"/>
                  <a:pt x="40" y="253"/>
                </a:cubicBezTo>
                <a:cubicBezTo>
                  <a:pt x="44" y="252"/>
                  <a:pt x="44" y="252"/>
                  <a:pt x="44" y="252"/>
                </a:cubicBezTo>
                <a:cubicBezTo>
                  <a:pt x="44" y="252"/>
                  <a:pt x="45" y="253"/>
                  <a:pt x="47" y="255"/>
                </a:cubicBezTo>
                <a:cubicBezTo>
                  <a:pt x="48" y="251"/>
                  <a:pt x="55" y="247"/>
                  <a:pt x="59" y="247"/>
                </a:cubicBezTo>
                <a:cubicBezTo>
                  <a:pt x="64" y="248"/>
                  <a:pt x="73" y="255"/>
                  <a:pt x="72" y="258"/>
                </a:cubicBezTo>
                <a:cubicBezTo>
                  <a:pt x="71" y="261"/>
                  <a:pt x="64" y="271"/>
                  <a:pt x="61" y="272"/>
                </a:cubicBezTo>
                <a:cubicBezTo>
                  <a:pt x="60" y="272"/>
                  <a:pt x="58" y="272"/>
                  <a:pt x="56" y="272"/>
                </a:cubicBezTo>
                <a:cubicBezTo>
                  <a:pt x="56" y="274"/>
                  <a:pt x="56" y="275"/>
                  <a:pt x="56" y="276"/>
                </a:cubicBezTo>
                <a:cubicBezTo>
                  <a:pt x="56" y="278"/>
                  <a:pt x="60" y="282"/>
                  <a:pt x="62" y="286"/>
                </a:cubicBezTo>
                <a:cubicBezTo>
                  <a:pt x="64" y="290"/>
                  <a:pt x="58" y="292"/>
                  <a:pt x="55" y="290"/>
                </a:cubicBezTo>
                <a:cubicBezTo>
                  <a:pt x="52" y="287"/>
                  <a:pt x="51" y="292"/>
                  <a:pt x="52" y="295"/>
                </a:cubicBezTo>
                <a:cubicBezTo>
                  <a:pt x="54" y="297"/>
                  <a:pt x="53" y="303"/>
                  <a:pt x="56" y="304"/>
                </a:cubicBezTo>
                <a:cubicBezTo>
                  <a:pt x="60" y="304"/>
                  <a:pt x="62" y="310"/>
                  <a:pt x="66" y="310"/>
                </a:cubicBezTo>
                <a:cubicBezTo>
                  <a:pt x="69" y="310"/>
                  <a:pt x="73" y="316"/>
                  <a:pt x="73" y="316"/>
                </a:cubicBezTo>
                <a:cubicBezTo>
                  <a:pt x="73" y="316"/>
                  <a:pt x="77" y="319"/>
                  <a:pt x="77" y="321"/>
                </a:cubicBezTo>
                <a:cubicBezTo>
                  <a:pt x="77" y="321"/>
                  <a:pt x="77" y="321"/>
                  <a:pt x="77" y="322"/>
                </a:cubicBezTo>
                <a:cubicBezTo>
                  <a:pt x="81" y="321"/>
                  <a:pt x="84" y="321"/>
                  <a:pt x="84" y="320"/>
                </a:cubicBezTo>
                <a:cubicBezTo>
                  <a:pt x="85" y="318"/>
                  <a:pt x="90" y="318"/>
                  <a:pt x="93" y="321"/>
                </a:cubicBezTo>
                <a:cubicBezTo>
                  <a:pt x="97" y="325"/>
                  <a:pt x="111" y="334"/>
                  <a:pt x="116" y="338"/>
                </a:cubicBezTo>
                <a:cubicBezTo>
                  <a:pt x="121" y="342"/>
                  <a:pt x="134" y="347"/>
                  <a:pt x="138" y="347"/>
                </a:cubicBezTo>
                <a:cubicBezTo>
                  <a:pt x="142" y="347"/>
                  <a:pt x="146" y="350"/>
                  <a:pt x="153" y="350"/>
                </a:cubicBezTo>
                <a:cubicBezTo>
                  <a:pt x="154" y="349"/>
                  <a:pt x="154" y="350"/>
                  <a:pt x="155" y="350"/>
                </a:cubicBezTo>
                <a:cubicBezTo>
                  <a:pt x="156" y="349"/>
                  <a:pt x="158" y="349"/>
                  <a:pt x="159" y="347"/>
                </a:cubicBezTo>
                <a:cubicBezTo>
                  <a:pt x="161" y="344"/>
                  <a:pt x="163" y="349"/>
                  <a:pt x="162" y="353"/>
                </a:cubicBezTo>
                <a:cubicBezTo>
                  <a:pt x="162" y="354"/>
                  <a:pt x="162" y="356"/>
                  <a:pt x="163" y="358"/>
                </a:cubicBezTo>
                <a:cubicBezTo>
                  <a:pt x="164" y="356"/>
                  <a:pt x="165" y="355"/>
                  <a:pt x="166" y="353"/>
                </a:cubicBezTo>
                <a:cubicBezTo>
                  <a:pt x="168" y="347"/>
                  <a:pt x="171" y="348"/>
                  <a:pt x="174" y="346"/>
                </a:cubicBezTo>
                <a:cubicBezTo>
                  <a:pt x="176" y="344"/>
                  <a:pt x="178" y="345"/>
                  <a:pt x="183" y="347"/>
                </a:cubicBezTo>
                <a:cubicBezTo>
                  <a:pt x="187" y="350"/>
                  <a:pt x="189" y="345"/>
                  <a:pt x="196" y="351"/>
                </a:cubicBezTo>
                <a:cubicBezTo>
                  <a:pt x="197" y="350"/>
                  <a:pt x="199" y="349"/>
                  <a:pt x="200" y="349"/>
                </a:cubicBezTo>
                <a:cubicBezTo>
                  <a:pt x="201" y="349"/>
                  <a:pt x="203" y="347"/>
                  <a:pt x="205" y="345"/>
                </a:cubicBezTo>
                <a:cubicBezTo>
                  <a:pt x="207" y="342"/>
                  <a:pt x="207" y="340"/>
                  <a:pt x="210" y="340"/>
                </a:cubicBezTo>
                <a:cubicBezTo>
                  <a:pt x="212" y="341"/>
                  <a:pt x="214" y="337"/>
                  <a:pt x="219" y="334"/>
                </a:cubicBezTo>
                <a:cubicBezTo>
                  <a:pt x="225" y="331"/>
                  <a:pt x="230" y="336"/>
                  <a:pt x="233" y="333"/>
                </a:cubicBezTo>
                <a:cubicBezTo>
                  <a:pt x="235" y="331"/>
                  <a:pt x="239" y="330"/>
                  <a:pt x="239" y="333"/>
                </a:cubicBezTo>
                <a:cubicBezTo>
                  <a:pt x="239" y="335"/>
                  <a:pt x="242" y="337"/>
                  <a:pt x="243" y="340"/>
                </a:cubicBezTo>
                <a:cubicBezTo>
                  <a:pt x="244" y="342"/>
                  <a:pt x="248" y="343"/>
                  <a:pt x="249" y="344"/>
                </a:cubicBezTo>
                <a:cubicBezTo>
                  <a:pt x="250" y="343"/>
                  <a:pt x="251" y="343"/>
                  <a:pt x="251" y="343"/>
                </a:cubicBezTo>
                <a:cubicBezTo>
                  <a:pt x="254" y="341"/>
                  <a:pt x="259" y="343"/>
                  <a:pt x="259" y="346"/>
                </a:cubicBezTo>
                <a:cubicBezTo>
                  <a:pt x="259" y="349"/>
                  <a:pt x="259" y="352"/>
                  <a:pt x="261" y="352"/>
                </a:cubicBezTo>
                <a:cubicBezTo>
                  <a:pt x="264" y="352"/>
                  <a:pt x="266" y="352"/>
                  <a:pt x="266" y="358"/>
                </a:cubicBezTo>
                <a:cubicBezTo>
                  <a:pt x="266" y="363"/>
                  <a:pt x="268" y="369"/>
                  <a:pt x="263" y="374"/>
                </a:cubicBezTo>
                <a:cubicBezTo>
                  <a:pt x="258" y="379"/>
                  <a:pt x="253" y="387"/>
                  <a:pt x="254" y="390"/>
                </a:cubicBezTo>
                <a:cubicBezTo>
                  <a:pt x="255" y="392"/>
                  <a:pt x="252" y="397"/>
                  <a:pt x="256" y="395"/>
                </a:cubicBezTo>
                <a:cubicBezTo>
                  <a:pt x="259" y="394"/>
                  <a:pt x="267" y="395"/>
                  <a:pt x="266" y="397"/>
                </a:cubicBezTo>
                <a:cubicBezTo>
                  <a:pt x="265" y="399"/>
                  <a:pt x="266" y="406"/>
                  <a:pt x="270" y="407"/>
                </a:cubicBezTo>
                <a:cubicBezTo>
                  <a:pt x="273" y="407"/>
                  <a:pt x="275" y="409"/>
                  <a:pt x="274" y="412"/>
                </a:cubicBezTo>
                <a:cubicBezTo>
                  <a:pt x="273" y="415"/>
                  <a:pt x="271" y="419"/>
                  <a:pt x="274" y="419"/>
                </a:cubicBezTo>
                <a:cubicBezTo>
                  <a:pt x="277" y="419"/>
                  <a:pt x="281" y="419"/>
                  <a:pt x="280" y="422"/>
                </a:cubicBezTo>
                <a:cubicBezTo>
                  <a:pt x="280" y="425"/>
                  <a:pt x="282" y="428"/>
                  <a:pt x="287" y="426"/>
                </a:cubicBezTo>
                <a:cubicBezTo>
                  <a:pt x="290" y="425"/>
                  <a:pt x="292" y="424"/>
                  <a:pt x="292" y="425"/>
                </a:cubicBezTo>
                <a:cubicBezTo>
                  <a:pt x="294" y="425"/>
                  <a:pt x="294" y="429"/>
                  <a:pt x="298" y="430"/>
                </a:cubicBezTo>
                <a:cubicBezTo>
                  <a:pt x="301" y="431"/>
                  <a:pt x="300" y="422"/>
                  <a:pt x="298" y="421"/>
                </a:cubicBezTo>
                <a:cubicBezTo>
                  <a:pt x="297" y="420"/>
                  <a:pt x="299" y="414"/>
                  <a:pt x="300" y="415"/>
                </a:cubicBezTo>
                <a:cubicBezTo>
                  <a:pt x="301" y="417"/>
                  <a:pt x="305" y="415"/>
                  <a:pt x="308" y="413"/>
                </a:cubicBezTo>
                <a:cubicBezTo>
                  <a:pt x="310" y="410"/>
                  <a:pt x="314" y="415"/>
                  <a:pt x="316" y="412"/>
                </a:cubicBezTo>
                <a:cubicBezTo>
                  <a:pt x="318" y="409"/>
                  <a:pt x="322" y="414"/>
                  <a:pt x="326" y="412"/>
                </a:cubicBezTo>
                <a:cubicBezTo>
                  <a:pt x="330" y="410"/>
                  <a:pt x="332" y="414"/>
                  <a:pt x="333" y="410"/>
                </a:cubicBezTo>
                <a:cubicBezTo>
                  <a:pt x="335" y="407"/>
                  <a:pt x="341" y="403"/>
                  <a:pt x="342" y="405"/>
                </a:cubicBezTo>
                <a:cubicBezTo>
                  <a:pt x="344" y="406"/>
                  <a:pt x="344" y="409"/>
                  <a:pt x="352" y="410"/>
                </a:cubicBezTo>
                <a:cubicBezTo>
                  <a:pt x="359" y="410"/>
                  <a:pt x="355" y="414"/>
                  <a:pt x="355" y="416"/>
                </a:cubicBezTo>
                <a:cubicBezTo>
                  <a:pt x="355" y="418"/>
                  <a:pt x="363" y="424"/>
                  <a:pt x="366" y="425"/>
                </a:cubicBezTo>
                <a:cubicBezTo>
                  <a:pt x="366" y="425"/>
                  <a:pt x="367" y="425"/>
                  <a:pt x="368" y="427"/>
                </a:cubicBezTo>
                <a:cubicBezTo>
                  <a:pt x="370" y="425"/>
                  <a:pt x="374" y="427"/>
                  <a:pt x="375" y="425"/>
                </a:cubicBezTo>
                <a:cubicBezTo>
                  <a:pt x="376" y="422"/>
                  <a:pt x="380" y="423"/>
                  <a:pt x="381" y="425"/>
                </a:cubicBezTo>
                <a:cubicBezTo>
                  <a:pt x="383" y="428"/>
                  <a:pt x="384" y="428"/>
                  <a:pt x="388" y="425"/>
                </a:cubicBezTo>
                <a:cubicBezTo>
                  <a:pt x="391" y="422"/>
                  <a:pt x="393" y="428"/>
                  <a:pt x="391" y="430"/>
                </a:cubicBezTo>
                <a:cubicBezTo>
                  <a:pt x="389" y="431"/>
                  <a:pt x="390" y="437"/>
                  <a:pt x="393" y="440"/>
                </a:cubicBezTo>
                <a:cubicBezTo>
                  <a:pt x="396" y="443"/>
                  <a:pt x="397" y="438"/>
                  <a:pt x="396" y="435"/>
                </a:cubicBezTo>
                <a:cubicBezTo>
                  <a:pt x="396" y="432"/>
                  <a:pt x="402" y="429"/>
                  <a:pt x="412" y="425"/>
                </a:cubicBezTo>
                <a:cubicBezTo>
                  <a:pt x="423" y="422"/>
                  <a:pt x="434" y="414"/>
                  <a:pt x="434" y="412"/>
                </a:cubicBezTo>
                <a:cubicBezTo>
                  <a:pt x="434" y="411"/>
                  <a:pt x="442" y="415"/>
                  <a:pt x="445" y="413"/>
                </a:cubicBezTo>
                <a:cubicBezTo>
                  <a:pt x="449" y="410"/>
                  <a:pt x="461" y="410"/>
                  <a:pt x="465" y="410"/>
                </a:cubicBezTo>
                <a:cubicBezTo>
                  <a:pt x="468" y="409"/>
                  <a:pt x="468" y="407"/>
                  <a:pt x="471" y="404"/>
                </a:cubicBezTo>
                <a:cubicBezTo>
                  <a:pt x="475" y="401"/>
                  <a:pt x="474" y="400"/>
                  <a:pt x="478" y="398"/>
                </a:cubicBezTo>
                <a:cubicBezTo>
                  <a:pt x="482" y="397"/>
                  <a:pt x="484" y="394"/>
                  <a:pt x="484" y="392"/>
                </a:cubicBezTo>
                <a:cubicBezTo>
                  <a:pt x="484" y="390"/>
                  <a:pt x="492" y="389"/>
                  <a:pt x="492" y="387"/>
                </a:cubicBezTo>
                <a:cubicBezTo>
                  <a:pt x="492" y="385"/>
                  <a:pt x="498" y="384"/>
                  <a:pt x="498" y="381"/>
                </a:cubicBezTo>
                <a:cubicBezTo>
                  <a:pt x="498" y="379"/>
                  <a:pt x="501" y="379"/>
                  <a:pt x="503" y="377"/>
                </a:cubicBezTo>
                <a:cubicBezTo>
                  <a:pt x="504" y="375"/>
                  <a:pt x="501" y="369"/>
                  <a:pt x="504" y="368"/>
                </a:cubicBezTo>
                <a:cubicBezTo>
                  <a:pt x="507" y="368"/>
                  <a:pt x="503" y="364"/>
                  <a:pt x="503" y="363"/>
                </a:cubicBezTo>
                <a:cubicBezTo>
                  <a:pt x="502" y="361"/>
                  <a:pt x="508" y="361"/>
                  <a:pt x="510" y="359"/>
                </a:cubicBezTo>
                <a:cubicBezTo>
                  <a:pt x="513" y="357"/>
                  <a:pt x="515" y="355"/>
                  <a:pt x="516" y="351"/>
                </a:cubicBezTo>
                <a:cubicBezTo>
                  <a:pt x="516" y="348"/>
                  <a:pt x="521" y="345"/>
                  <a:pt x="523" y="345"/>
                </a:cubicBezTo>
                <a:cubicBezTo>
                  <a:pt x="525" y="344"/>
                  <a:pt x="526" y="339"/>
                  <a:pt x="525" y="335"/>
                </a:cubicBezTo>
                <a:cubicBezTo>
                  <a:pt x="525" y="332"/>
                  <a:pt x="529" y="333"/>
                  <a:pt x="527" y="331"/>
                </a:cubicBezTo>
                <a:cubicBezTo>
                  <a:pt x="525" y="330"/>
                  <a:pt x="528" y="325"/>
                  <a:pt x="532" y="324"/>
                </a:cubicBezTo>
                <a:cubicBezTo>
                  <a:pt x="536" y="323"/>
                  <a:pt x="529" y="321"/>
                  <a:pt x="527" y="323"/>
                </a:cubicBezTo>
                <a:cubicBezTo>
                  <a:pt x="525" y="325"/>
                  <a:pt x="523" y="318"/>
                  <a:pt x="521" y="321"/>
                </a:cubicBezTo>
                <a:cubicBezTo>
                  <a:pt x="519" y="323"/>
                  <a:pt x="513" y="319"/>
                  <a:pt x="517" y="318"/>
                </a:cubicBezTo>
                <a:cubicBezTo>
                  <a:pt x="520" y="317"/>
                  <a:pt x="526" y="313"/>
                  <a:pt x="529" y="312"/>
                </a:cubicBezTo>
                <a:cubicBezTo>
                  <a:pt x="531" y="312"/>
                  <a:pt x="525" y="306"/>
                  <a:pt x="522" y="306"/>
                </a:cubicBezTo>
                <a:cubicBezTo>
                  <a:pt x="519" y="306"/>
                  <a:pt x="515" y="299"/>
                  <a:pt x="512" y="299"/>
                </a:cubicBezTo>
                <a:cubicBezTo>
                  <a:pt x="508" y="299"/>
                  <a:pt x="514" y="297"/>
                  <a:pt x="518" y="299"/>
                </a:cubicBezTo>
                <a:cubicBezTo>
                  <a:pt x="522" y="301"/>
                  <a:pt x="526" y="302"/>
                  <a:pt x="528" y="301"/>
                </a:cubicBezTo>
                <a:cubicBezTo>
                  <a:pt x="530" y="299"/>
                  <a:pt x="522" y="292"/>
                  <a:pt x="519" y="290"/>
                </a:cubicBezTo>
                <a:cubicBezTo>
                  <a:pt x="516" y="288"/>
                  <a:pt x="518" y="284"/>
                  <a:pt x="517" y="283"/>
                </a:cubicBezTo>
                <a:cubicBezTo>
                  <a:pt x="515" y="282"/>
                  <a:pt x="511" y="273"/>
                  <a:pt x="509" y="269"/>
                </a:cubicBezTo>
                <a:cubicBezTo>
                  <a:pt x="508" y="266"/>
                  <a:pt x="501" y="265"/>
                  <a:pt x="499" y="262"/>
                </a:cubicBezTo>
                <a:cubicBezTo>
                  <a:pt x="498" y="260"/>
                  <a:pt x="500" y="254"/>
                  <a:pt x="505" y="252"/>
                </a:cubicBezTo>
                <a:cubicBezTo>
                  <a:pt x="510" y="250"/>
                  <a:pt x="508" y="245"/>
                  <a:pt x="510" y="246"/>
                </a:cubicBezTo>
                <a:cubicBezTo>
                  <a:pt x="512" y="246"/>
                  <a:pt x="514" y="245"/>
                  <a:pt x="516" y="242"/>
                </a:cubicBezTo>
                <a:cubicBezTo>
                  <a:pt x="518" y="238"/>
                  <a:pt x="521" y="240"/>
                  <a:pt x="523" y="238"/>
                </a:cubicBezTo>
                <a:cubicBezTo>
                  <a:pt x="525" y="236"/>
                  <a:pt x="533" y="236"/>
                  <a:pt x="536" y="234"/>
                </a:cubicBezTo>
                <a:cubicBezTo>
                  <a:pt x="539" y="232"/>
                  <a:pt x="533" y="226"/>
                  <a:pt x="529" y="227"/>
                </a:cubicBezTo>
                <a:cubicBezTo>
                  <a:pt x="526" y="228"/>
                  <a:pt x="521" y="227"/>
                  <a:pt x="518" y="223"/>
                </a:cubicBezTo>
                <a:cubicBezTo>
                  <a:pt x="516" y="219"/>
                  <a:pt x="509" y="230"/>
                  <a:pt x="503" y="232"/>
                </a:cubicBezTo>
                <a:cubicBezTo>
                  <a:pt x="498" y="235"/>
                  <a:pt x="495" y="228"/>
                  <a:pt x="496" y="223"/>
                </a:cubicBezTo>
                <a:cubicBezTo>
                  <a:pt x="498" y="219"/>
                  <a:pt x="492" y="219"/>
                  <a:pt x="485" y="219"/>
                </a:cubicBezTo>
                <a:cubicBezTo>
                  <a:pt x="477" y="220"/>
                  <a:pt x="480" y="206"/>
                  <a:pt x="485" y="205"/>
                </a:cubicBezTo>
                <a:cubicBezTo>
                  <a:pt x="489" y="205"/>
                  <a:pt x="496" y="210"/>
                  <a:pt x="499" y="201"/>
                </a:cubicBezTo>
                <a:cubicBezTo>
                  <a:pt x="501" y="193"/>
                  <a:pt x="505" y="199"/>
                  <a:pt x="512" y="192"/>
                </a:cubicBezTo>
                <a:cubicBezTo>
                  <a:pt x="518" y="185"/>
                  <a:pt x="525" y="180"/>
                  <a:pt x="531" y="185"/>
                </a:cubicBezTo>
                <a:cubicBezTo>
                  <a:pt x="536" y="189"/>
                  <a:pt x="525" y="196"/>
                  <a:pt x="523" y="200"/>
                </a:cubicBezTo>
                <a:cubicBezTo>
                  <a:pt x="521" y="204"/>
                  <a:pt x="525" y="205"/>
                  <a:pt x="522" y="209"/>
                </a:cubicBezTo>
                <a:cubicBezTo>
                  <a:pt x="518" y="212"/>
                  <a:pt x="523" y="213"/>
                  <a:pt x="529" y="208"/>
                </a:cubicBezTo>
                <a:cubicBezTo>
                  <a:pt x="536" y="204"/>
                  <a:pt x="544" y="199"/>
                  <a:pt x="550" y="197"/>
                </a:cubicBezTo>
                <a:cubicBezTo>
                  <a:pt x="552" y="196"/>
                  <a:pt x="554" y="196"/>
                  <a:pt x="556" y="196"/>
                </a:cubicBezTo>
                <a:cubicBezTo>
                  <a:pt x="557" y="194"/>
                  <a:pt x="558" y="192"/>
                  <a:pt x="559" y="191"/>
                </a:cubicBezTo>
                <a:cubicBezTo>
                  <a:pt x="563" y="189"/>
                  <a:pt x="578" y="182"/>
                  <a:pt x="580" y="179"/>
                </a:cubicBezTo>
                <a:cubicBezTo>
                  <a:pt x="582" y="177"/>
                  <a:pt x="584" y="171"/>
                  <a:pt x="587" y="171"/>
                </a:cubicBezTo>
                <a:cubicBezTo>
                  <a:pt x="590" y="171"/>
                  <a:pt x="590" y="174"/>
                  <a:pt x="594" y="174"/>
                </a:cubicBezTo>
                <a:cubicBezTo>
                  <a:pt x="599" y="174"/>
                  <a:pt x="604" y="176"/>
                  <a:pt x="602" y="172"/>
                </a:cubicBezTo>
                <a:cubicBezTo>
                  <a:pt x="599" y="169"/>
                  <a:pt x="601" y="169"/>
                  <a:pt x="606" y="168"/>
                </a:cubicBezTo>
                <a:cubicBezTo>
                  <a:pt x="611" y="167"/>
                  <a:pt x="610" y="162"/>
                  <a:pt x="614" y="162"/>
                </a:cubicBezTo>
                <a:cubicBezTo>
                  <a:pt x="618" y="162"/>
                  <a:pt x="617" y="153"/>
                  <a:pt x="621" y="153"/>
                </a:cubicBezTo>
                <a:cubicBezTo>
                  <a:pt x="624" y="153"/>
                  <a:pt x="626" y="158"/>
                  <a:pt x="630" y="157"/>
                </a:cubicBezTo>
                <a:cubicBezTo>
                  <a:pt x="631" y="157"/>
                  <a:pt x="632" y="157"/>
                  <a:pt x="633" y="157"/>
                </a:cubicBezTo>
                <a:cubicBezTo>
                  <a:pt x="634" y="157"/>
                  <a:pt x="635" y="156"/>
                  <a:pt x="636" y="155"/>
                </a:cubicBezTo>
                <a:cubicBezTo>
                  <a:pt x="635" y="151"/>
                  <a:pt x="636" y="147"/>
                  <a:pt x="635" y="145"/>
                </a:cubicBezTo>
                <a:cubicBezTo>
                  <a:pt x="633" y="141"/>
                  <a:pt x="635" y="138"/>
                  <a:pt x="634" y="135"/>
                </a:cubicBezTo>
                <a:cubicBezTo>
                  <a:pt x="634" y="133"/>
                  <a:pt x="633" y="127"/>
                  <a:pt x="636" y="127"/>
                </a:cubicBezTo>
                <a:cubicBezTo>
                  <a:pt x="639" y="127"/>
                  <a:pt x="642" y="121"/>
                  <a:pt x="645" y="123"/>
                </a:cubicBezTo>
                <a:cubicBezTo>
                  <a:pt x="649" y="125"/>
                  <a:pt x="655" y="126"/>
                  <a:pt x="655" y="123"/>
                </a:cubicBezTo>
                <a:cubicBezTo>
                  <a:pt x="655" y="120"/>
                  <a:pt x="660" y="120"/>
                  <a:pt x="661" y="116"/>
                </a:cubicBezTo>
                <a:cubicBezTo>
                  <a:pt x="661" y="112"/>
                  <a:pt x="666" y="111"/>
                  <a:pt x="667" y="107"/>
                </a:cubicBezTo>
                <a:cubicBezTo>
                  <a:pt x="668" y="103"/>
                  <a:pt x="670" y="95"/>
                  <a:pt x="673" y="93"/>
                </a:cubicBezTo>
                <a:cubicBezTo>
                  <a:pt x="677" y="91"/>
                  <a:pt x="673" y="89"/>
                  <a:pt x="673" y="83"/>
                </a:cubicBezTo>
                <a:close/>
                <a:moveTo>
                  <a:pt x="510" y="399"/>
                </a:moveTo>
                <a:cubicBezTo>
                  <a:pt x="506" y="412"/>
                  <a:pt x="515" y="419"/>
                  <a:pt x="516" y="418"/>
                </a:cubicBezTo>
                <a:cubicBezTo>
                  <a:pt x="519" y="416"/>
                  <a:pt x="533" y="387"/>
                  <a:pt x="530" y="383"/>
                </a:cubicBezTo>
                <a:cubicBezTo>
                  <a:pt x="527" y="379"/>
                  <a:pt x="513" y="386"/>
                  <a:pt x="510" y="399"/>
                </a:cubicBezTo>
                <a:close/>
                <a:moveTo>
                  <a:pt x="391" y="444"/>
                </a:moveTo>
                <a:cubicBezTo>
                  <a:pt x="386" y="444"/>
                  <a:pt x="375" y="451"/>
                  <a:pt x="380" y="460"/>
                </a:cubicBezTo>
                <a:cubicBezTo>
                  <a:pt x="384" y="469"/>
                  <a:pt x="398" y="463"/>
                  <a:pt x="399" y="459"/>
                </a:cubicBezTo>
                <a:cubicBezTo>
                  <a:pt x="399" y="455"/>
                  <a:pt x="406" y="448"/>
                  <a:pt x="405" y="445"/>
                </a:cubicBezTo>
                <a:cubicBezTo>
                  <a:pt x="404" y="443"/>
                  <a:pt x="395" y="444"/>
                  <a:pt x="391" y="444"/>
                </a:cubicBezTo>
                <a:close/>
              </a:path>
            </a:pathLst>
          </a:custGeom>
          <a:solidFill>
            <a:srgbClr val="C00000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  <a:ea typeface="造字工房悦黑体验版常规体" pitchFamily="50" charset="-122"/>
            </a:endParaRPr>
          </a:p>
        </p:txBody>
      </p:sp>
      <p:sp>
        <p:nvSpPr>
          <p:cNvPr id="185" name="出自【趣你的PPT】(微信:qunideppt)：最优质的PPT资源库"/>
          <p:cNvSpPr/>
          <p:nvPr/>
        </p:nvSpPr>
        <p:spPr>
          <a:xfrm>
            <a:off x="7950005" y="3365302"/>
            <a:ext cx="102304" cy="92870"/>
          </a:xfrm>
          <a:prstGeom prst="star5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pic>
        <p:nvPicPr>
          <p:cNvPr id="186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  <p:sp>
        <p:nvSpPr>
          <p:cNvPr id="187" name="出自【趣你的PPT】(微信:qunideppt)：最优质的PPT资源库"/>
          <p:cNvSpPr txBox="1"/>
          <p:nvPr/>
        </p:nvSpPr>
        <p:spPr>
          <a:xfrm>
            <a:off x="9364063" y="3990778"/>
            <a:ext cx="1502196" cy="43088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1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819991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  <p:bldP spid="184" grpId="0" animBg="1"/>
      <p:bldP spid="185" grpId="0" animBg="1"/>
      <p:bldP spid="1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863840" cy="6877318"/>
          </a:xfrm>
          <a:prstGeom prst="rect">
            <a:avLst/>
          </a:prstGeom>
        </p:spPr>
      </p:pic>
      <p:pic>
        <p:nvPicPr>
          <p:cNvPr id="37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11" r="13956" b="16074"/>
          <a:stretch/>
        </p:blipFill>
        <p:spPr>
          <a:xfrm>
            <a:off x="5409327" y="0"/>
            <a:ext cx="6782673" cy="6877318"/>
          </a:xfrm>
          <a:prstGeom prst="rect">
            <a:avLst/>
          </a:prstGeom>
        </p:spPr>
      </p:pic>
      <p:sp>
        <p:nvSpPr>
          <p:cNvPr id="38" name="出自【趣你的PPT】(微信:qunideppt)：最优质的PPT资源库"/>
          <p:cNvSpPr/>
          <p:nvPr/>
        </p:nvSpPr>
        <p:spPr>
          <a:xfrm>
            <a:off x="7212168" y="1442433"/>
            <a:ext cx="1328879" cy="463640"/>
          </a:xfrm>
          <a:prstGeom prst="rect">
            <a:avLst/>
          </a:prstGeom>
          <a:solidFill>
            <a:srgbClr val="ED8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435475" y="1435994"/>
            <a:ext cx="1105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8541047" y="1442433"/>
            <a:ext cx="1955235" cy="4636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8527624" y="1497549"/>
            <a:ext cx="167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出自【趣你的PPT】(微信:qunideppt)：最优质的PPT资源库"/>
          <p:cNvCxnSpPr/>
          <p:nvPr/>
        </p:nvCxnSpPr>
        <p:spPr>
          <a:xfrm>
            <a:off x="7212168" y="1850608"/>
            <a:ext cx="32841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出自【趣你的PPT】(微信:qunideppt)：最优质的PPT资源库"/>
          <p:cNvSpPr txBox="1"/>
          <p:nvPr/>
        </p:nvSpPr>
        <p:spPr>
          <a:xfrm>
            <a:off x="7212167" y="2524088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D80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rgbClr val="ED80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7654615" y="2579552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7654615" y="3321809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654615" y="4806324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7654615" y="4064066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7212166" y="3268777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D80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srgbClr val="ED80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7212165" y="4026989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D80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dirty="0">
              <a:solidFill>
                <a:srgbClr val="ED80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7212164" y="4801583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D80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dirty="0">
              <a:solidFill>
                <a:srgbClr val="ED80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65465"/>
      </p:ext>
    </p:extLst>
  </p:cSld>
  <p:clrMapOvr>
    <a:masterClrMapping/>
  </p:clrMapOvr>
  <p:transition spd="slow" advClick="0" advTm="300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5588" y="3664676"/>
            <a:ext cx="936104" cy="936104"/>
          </a:xfrm>
          <a:prstGeom prst="rect">
            <a:avLst/>
          </a:pr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0894" y="3704227"/>
            <a:ext cx="972584" cy="972584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0724" y="3665486"/>
            <a:ext cx="1051248" cy="1051248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49524" y="4787300"/>
            <a:ext cx="482453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46556" y="4136665"/>
            <a:ext cx="2125702" cy="2114974"/>
          </a:xfrm>
          <a:custGeom>
            <a:avLst/>
            <a:gdLst/>
            <a:ahLst/>
            <a:cxnLst>
              <a:cxn ang="0">
                <a:pos x="1635" y="930"/>
              </a:cxn>
              <a:cxn ang="0">
                <a:pos x="1267" y="1138"/>
              </a:cxn>
              <a:cxn ang="0">
                <a:pos x="1006" y="1466"/>
              </a:cxn>
              <a:cxn ang="0">
                <a:pos x="888" y="1880"/>
              </a:cxn>
              <a:cxn ang="0">
                <a:pos x="940" y="2318"/>
              </a:cxn>
              <a:cxn ang="0">
                <a:pos x="1148" y="2686"/>
              </a:cxn>
              <a:cxn ang="0">
                <a:pos x="1477" y="2947"/>
              </a:cxn>
              <a:cxn ang="0">
                <a:pos x="1891" y="3065"/>
              </a:cxn>
              <a:cxn ang="0">
                <a:pos x="2328" y="3013"/>
              </a:cxn>
              <a:cxn ang="0">
                <a:pos x="2697" y="2804"/>
              </a:cxn>
              <a:cxn ang="0">
                <a:pos x="2958" y="2476"/>
              </a:cxn>
              <a:cxn ang="0">
                <a:pos x="3076" y="2061"/>
              </a:cxn>
              <a:cxn ang="0">
                <a:pos x="3024" y="1624"/>
              </a:cxn>
              <a:cxn ang="0">
                <a:pos x="2815" y="1257"/>
              </a:cxn>
              <a:cxn ang="0">
                <a:pos x="2487" y="996"/>
              </a:cxn>
              <a:cxn ang="0">
                <a:pos x="2072" y="878"/>
              </a:cxn>
              <a:cxn ang="0">
                <a:pos x="2246" y="17"/>
              </a:cxn>
              <a:cxn ang="0">
                <a:pos x="2439" y="506"/>
              </a:cxn>
              <a:cxn ang="0">
                <a:pos x="2757" y="644"/>
              </a:cxn>
              <a:cxn ang="0">
                <a:pos x="3177" y="402"/>
              </a:cxn>
              <a:cxn ang="0">
                <a:pos x="3508" y="720"/>
              </a:cxn>
              <a:cxn ang="0">
                <a:pos x="3274" y="1134"/>
              </a:cxn>
              <a:cxn ang="0">
                <a:pos x="3397" y="1362"/>
              </a:cxn>
              <a:cxn ang="0">
                <a:pos x="3777" y="1449"/>
              </a:cxn>
              <a:cxn ang="0">
                <a:pos x="3962" y="1889"/>
              </a:cxn>
              <a:cxn ang="0">
                <a:pos x="3523" y="2113"/>
              </a:cxn>
              <a:cxn ang="0">
                <a:pos x="3478" y="2369"/>
              </a:cxn>
              <a:cxn ang="0">
                <a:pos x="3613" y="2656"/>
              </a:cxn>
              <a:cxn ang="0">
                <a:pos x="3624" y="3096"/>
              </a:cxn>
              <a:cxn ang="0">
                <a:pos x="3177" y="3130"/>
              </a:cxn>
              <a:cxn ang="0">
                <a:pos x="2922" y="3214"/>
              </a:cxn>
              <a:cxn ang="0">
                <a:pos x="2801" y="3551"/>
              </a:cxn>
              <a:cxn ang="0">
                <a:pos x="2577" y="3878"/>
              </a:cxn>
              <a:cxn ang="0">
                <a:pos x="2176" y="3668"/>
              </a:cxn>
              <a:cxn ang="0">
                <a:pos x="1913" y="3532"/>
              </a:cxn>
              <a:cxn ang="0">
                <a:pos x="1601" y="3712"/>
              </a:cxn>
              <a:cxn ang="0">
                <a:pos x="1221" y="3820"/>
              </a:cxn>
              <a:cxn ang="0">
                <a:pos x="1026" y="3474"/>
              </a:cxn>
              <a:cxn ang="0">
                <a:pos x="972" y="3163"/>
              </a:cxn>
              <a:cxn ang="0">
                <a:pos x="685" y="3024"/>
              </a:cxn>
              <a:cxn ang="0">
                <a:pos x="244" y="2952"/>
              </a:cxn>
              <a:cxn ang="0">
                <a:pos x="292" y="2514"/>
              </a:cxn>
              <a:cxn ang="0">
                <a:pos x="443" y="2188"/>
              </a:cxn>
              <a:cxn ang="0">
                <a:pos x="320" y="1949"/>
              </a:cxn>
              <a:cxn ang="0">
                <a:pos x="29" y="1611"/>
              </a:cxn>
              <a:cxn ang="0">
                <a:pos x="347" y="1307"/>
              </a:cxn>
              <a:cxn ang="0">
                <a:pos x="644" y="1198"/>
              </a:cxn>
              <a:cxn ang="0">
                <a:pos x="793" y="985"/>
              </a:cxn>
              <a:cxn ang="0">
                <a:pos x="629" y="529"/>
              </a:cxn>
              <a:cxn ang="0">
                <a:pos x="999" y="260"/>
              </a:cxn>
              <a:cxn ang="0">
                <a:pos x="1382" y="556"/>
              </a:cxn>
              <a:cxn ang="0">
                <a:pos x="1712" y="458"/>
              </a:cxn>
              <a:cxn ang="0">
                <a:pos x="1972" y="0"/>
              </a:cxn>
            </a:cxnLst>
            <a:rect l="0" t="0" r="r" b="b"/>
            <a:pathLst>
              <a:path w="3965" h="3943">
                <a:moveTo>
                  <a:pt x="1982" y="874"/>
                </a:moveTo>
                <a:lnTo>
                  <a:pt x="1891" y="878"/>
                </a:lnTo>
                <a:lnTo>
                  <a:pt x="1804" y="889"/>
                </a:lnTo>
                <a:lnTo>
                  <a:pt x="1718" y="906"/>
                </a:lnTo>
                <a:lnTo>
                  <a:pt x="1635" y="930"/>
                </a:lnTo>
                <a:lnTo>
                  <a:pt x="1554" y="960"/>
                </a:lnTo>
                <a:lnTo>
                  <a:pt x="1477" y="996"/>
                </a:lnTo>
                <a:lnTo>
                  <a:pt x="1403" y="1039"/>
                </a:lnTo>
                <a:lnTo>
                  <a:pt x="1333" y="1086"/>
                </a:lnTo>
                <a:lnTo>
                  <a:pt x="1267" y="1138"/>
                </a:lnTo>
                <a:lnTo>
                  <a:pt x="1205" y="1196"/>
                </a:lnTo>
                <a:lnTo>
                  <a:pt x="1148" y="1257"/>
                </a:lnTo>
                <a:lnTo>
                  <a:pt x="1095" y="1324"/>
                </a:lnTo>
                <a:lnTo>
                  <a:pt x="1048" y="1392"/>
                </a:lnTo>
                <a:lnTo>
                  <a:pt x="1006" y="1466"/>
                </a:lnTo>
                <a:lnTo>
                  <a:pt x="970" y="1543"/>
                </a:lnTo>
                <a:lnTo>
                  <a:pt x="940" y="1624"/>
                </a:lnTo>
                <a:lnTo>
                  <a:pt x="915" y="1708"/>
                </a:lnTo>
                <a:lnTo>
                  <a:pt x="898" y="1793"/>
                </a:lnTo>
                <a:lnTo>
                  <a:pt x="888" y="1880"/>
                </a:lnTo>
                <a:lnTo>
                  <a:pt x="884" y="1971"/>
                </a:lnTo>
                <a:lnTo>
                  <a:pt x="888" y="2061"/>
                </a:lnTo>
                <a:lnTo>
                  <a:pt x="898" y="2148"/>
                </a:lnTo>
                <a:lnTo>
                  <a:pt x="915" y="2234"/>
                </a:lnTo>
                <a:lnTo>
                  <a:pt x="940" y="2318"/>
                </a:lnTo>
                <a:lnTo>
                  <a:pt x="970" y="2398"/>
                </a:lnTo>
                <a:lnTo>
                  <a:pt x="1006" y="2476"/>
                </a:lnTo>
                <a:lnTo>
                  <a:pt x="1048" y="2549"/>
                </a:lnTo>
                <a:lnTo>
                  <a:pt x="1095" y="2619"/>
                </a:lnTo>
                <a:lnTo>
                  <a:pt x="1148" y="2686"/>
                </a:lnTo>
                <a:lnTo>
                  <a:pt x="1205" y="2747"/>
                </a:lnTo>
                <a:lnTo>
                  <a:pt x="1267" y="2804"/>
                </a:lnTo>
                <a:lnTo>
                  <a:pt x="1333" y="2857"/>
                </a:lnTo>
                <a:lnTo>
                  <a:pt x="1403" y="2904"/>
                </a:lnTo>
                <a:lnTo>
                  <a:pt x="1477" y="2947"/>
                </a:lnTo>
                <a:lnTo>
                  <a:pt x="1554" y="2983"/>
                </a:lnTo>
                <a:lnTo>
                  <a:pt x="1635" y="3013"/>
                </a:lnTo>
                <a:lnTo>
                  <a:pt x="1718" y="3037"/>
                </a:lnTo>
                <a:lnTo>
                  <a:pt x="1804" y="3054"/>
                </a:lnTo>
                <a:lnTo>
                  <a:pt x="1891" y="3065"/>
                </a:lnTo>
                <a:lnTo>
                  <a:pt x="1982" y="3069"/>
                </a:lnTo>
                <a:lnTo>
                  <a:pt x="2072" y="3065"/>
                </a:lnTo>
                <a:lnTo>
                  <a:pt x="2159" y="3054"/>
                </a:lnTo>
                <a:lnTo>
                  <a:pt x="2245" y="3037"/>
                </a:lnTo>
                <a:lnTo>
                  <a:pt x="2328" y="3013"/>
                </a:lnTo>
                <a:lnTo>
                  <a:pt x="2409" y="2983"/>
                </a:lnTo>
                <a:lnTo>
                  <a:pt x="2487" y="2947"/>
                </a:lnTo>
                <a:lnTo>
                  <a:pt x="2560" y="2904"/>
                </a:lnTo>
                <a:lnTo>
                  <a:pt x="2630" y="2857"/>
                </a:lnTo>
                <a:lnTo>
                  <a:pt x="2697" y="2804"/>
                </a:lnTo>
                <a:lnTo>
                  <a:pt x="2758" y="2747"/>
                </a:lnTo>
                <a:lnTo>
                  <a:pt x="2815" y="2686"/>
                </a:lnTo>
                <a:lnTo>
                  <a:pt x="2868" y="2619"/>
                </a:lnTo>
                <a:lnTo>
                  <a:pt x="2915" y="2549"/>
                </a:lnTo>
                <a:lnTo>
                  <a:pt x="2958" y="2476"/>
                </a:lnTo>
                <a:lnTo>
                  <a:pt x="2994" y="2398"/>
                </a:lnTo>
                <a:lnTo>
                  <a:pt x="3024" y="2318"/>
                </a:lnTo>
                <a:lnTo>
                  <a:pt x="3048" y="2234"/>
                </a:lnTo>
                <a:lnTo>
                  <a:pt x="3065" y="2148"/>
                </a:lnTo>
                <a:lnTo>
                  <a:pt x="3076" y="2061"/>
                </a:lnTo>
                <a:lnTo>
                  <a:pt x="3079" y="1971"/>
                </a:lnTo>
                <a:lnTo>
                  <a:pt x="3076" y="1880"/>
                </a:lnTo>
                <a:lnTo>
                  <a:pt x="3065" y="1793"/>
                </a:lnTo>
                <a:lnTo>
                  <a:pt x="3048" y="1708"/>
                </a:lnTo>
                <a:lnTo>
                  <a:pt x="3024" y="1624"/>
                </a:lnTo>
                <a:lnTo>
                  <a:pt x="2994" y="1543"/>
                </a:lnTo>
                <a:lnTo>
                  <a:pt x="2958" y="1466"/>
                </a:lnTo>
                <a:lnTo>
                  <a:pt x="2915" y="1392"/>
                </a:lnTo>
                <a:lnTo>
                  <a:pt x="2868" y="1324"/>
                </a:lnTo>
                <a:lnTo>
                  <a:pt x="2815" y="1257"/>
                </a:lnTo>
                <a:lnTo>
                  <a:pt x="2758" y="1196"/>
                </a:lnTo>
                <a:lnTo>
                  <a:pt x="2697" y="1138"/>
                </a:lnTo>
                <a:lnTo>
                  <a:pt x="2630" y="1086"/>
                </a:lnTo>
                <a:lnTo>
                  <a:pt x="2560" y="1039"/>
                </a:lnTo>
                <a:lnTo>
                  <a:pt x="2487" y="996"/>
                </a:lnTo>
                <a:lnTo>
                  <a:pt x="2409" y="960"/>
                </a:lnTo>
                <a:lnTo>
                  <a:pt x="2328" y="930"/>
                </a:lnTo>
                <a:lnTo>
                  <a:pt x="2245" y="906"/>
                </a:lnTo>
                <a:lnTo>
                  <a:pt x="2159" y="889"/>
                </a:lnTo>
                <a:lnTo>
                  <a:pt x="2072" y="878"/>
                </a:lnTo>
                <a:lnTo>
                  <a:pt x="1982" y="874"/>
                </a:lnTo>
                <a:close/>
                <a:moveTo>
                  <a:pt x="1972" y="0"/>
                </a:moveTo>
                <a:lnTo>
                  <a:pt x="2064" y="1"/>
                </a:lnTo>
                <a:lnTo>
                  <a:pt x="2156" y="6"/>
                </a:lnTo>
                <a:lnTo>
                  <a:pt x="2246" y="17"/>
                </a:lnTo>
                <a:lnTo>
                  <a:pt x="2337" y="33"/>
                </a:lnTo>
                <a:lnTo>
                  <a:pt x="2357" y="184"/>
                </a:lnTo>
                <a:lnTo>
                  <a:pt x="2369" y="336"/>
                </a:lnTo>
                <a:lnTo>
                  <a:pt x="2373" y="488"/>
                </a:lnTo>
                <a:lnTo>
                  <a:pt x="2439" y="506"/>
                </a:lnTo>
                <a:lnTo>
                  <a:pt x="2506" y="528"/>
                </a:lnTo>
                <a:lnTo>
                  <a:pt x="2570" y="553"/>
                </a:lnTo>
                <a:lnTo>
                  <a:pt x="2618" y="572"/>
                </a:lnTo>
                <a:lnTo>
                  <a:pt x="2665" y="595"/>
                </a:lnTo>
                <a:lnTo>
                  <a:pt x="2757" y="644"/>
                </a:lnTo>
                <a:lnTo>
                  <a:pt x="2838" y="566"/>
                </a:lnTo>
                <a:lnTo>
                  <a:pt x="2924" y="492"/>
                </a:lnTo>
                <a:lnTo>
                  <a:pt x="3012" y="419"/>
                </a:lnTo>
                <a:lnTo>
                  <a:pt x="3104" y="348"/>
                </a:lnTo>
                <a:lnTo>
                  <a:pt x="3177" y="402"/>
                </a:lnTo>
                <a:lnTo>
                  <a:pt x="3250" y="460"/>
                </a:lnTo>
                <a:lnTo>
                  <a:pt x="3319" y="521"/>
                </a:lnTo>
                <a:lnTo>
                  <a:pt x="3386" y="583"/>
                </a:lnTo>
                <a:lnTo>
                  <a:pt x="3449" y="650"/>
                </a:lnTo>
                <a:lnTo>
                  <a:pt x="3508" y="720"/>
                </a:lnTo>
                <a:lnTo>
                  <a:pt x="3447" y="816"/>
                </a:lnTo>
                <a:lnTo>
                  <a:pt x="3383" y="911"/>
                </a:lnTo>
                <a:lnTo>
                  <a:pt x="3314" y="1004"/>
                </a:lnTo>
                <a:lnTo>
                  <a:pt x="3244" y="1092"/>
                </a:lnTo>
                <a:lnTo>
                  <a:pt x="3274" y="1134"/>
                </a:lnTo>
                <a:lnTo>
                  <a:pt x="3300" y="1178"/>
                </a:lnTo>
                <a:lnTo>
                  <a:pt x="3327" y="1223"/>
                </a:lnTo>
                <a:lnTo>
                  <a:pt x="3352" y="1268"/>
                </a:lnTo>
                <a:lnTo>
                  <a:pt x="3374" y="1315"/>
                </a:lnTo>
                <a:lnTo>
                  <a:pt x="3397" y="1362"/>
                </a:lnTo>
                <a:lnTo>
                  <a:pt x="3418" y="1409"/>
                </a:lnTo>
                <a:lnTo>
                  <a:pt x="3436" y="1458"/>
                </a:lnTo>
                <a:lnTo>
                  <a:pt x="3548" y="1450"/>
                </a:lnTo>
                <a:lnTo>
                  <a:pt x="3663" y="1448"/>
                </a:lnTo>
                <a:lnTo>
                  <a:pt x="3777" y="1449"/>
                </a:lnTo>
                <a:lnTo>
                  <a:pt x="3892" y="1454"/>
                </a:lnTo>
                <a:lnTo>
                  <a:pt x="3919" y="1562"/>
                </a:lnTo>
                <a:lnTo>
                  <a:pt x="3938" y="1669"/>
                </a:lnTo>
                <a:lnTo>
                  <a:pt x="3953" y="1779"/>
                </a:lnTo>
                <a:lnTo>
                  <a:pt x="3962" y="1889"/>
                </a:lnTo>
                <a:lnTo>
                  <a:pt x="3965" y="1999"/>
                </a:lnTo>
                <a:lnTo>
                  <a:pt x="3855" y="2034"/>
                </a:lnTo>
                <a:lnTo>
                  <a:pt x="3744" y="2065"/>
                </a:lnTo>
                <a:lnTo>
                  <a:pt x="3633" y="2092"/>
                </a:lnTo>
                <a:lnTo>
                  <a:pt x="3523" y="2113"/>
                </a:lnTo>
                <a:lnTo>
                  <a:pt x="3518" y="2165"/>
                </a:lnTo>
                <a:lnTo>
                  <a:pt x="3511" y="2216"/>
                </a:lnTo>
                <a:lnTo>
                  <a:pt x="3501" y="2268"/>
                </a:lnTo>
                <a:lnTo>
                  <a:pt x="3492" y="2319"/>
                </a:lnTo>
                <a:lnTo>
                  <a:pt x="3478" y="2369"/>
                </a:lnTo>
                <a:lnTo>
                  <a:pt x="3466" y="2419"/>
                </a:lnTo>
                <a:lnTo>
                  <a:pt x="3451" y="2470"/>
                </a:lnTo>
                <a:lnTo>
                  <a:pt x="3433" y="2518"/>
                </a:lnTo>
                <a:lnTo>
                  <a:pt x="3524" y="2584"/>
                </a:lnTo>
                <a:lnTo>
                  <a:pt x="3613" y="2656"/>
                </a:lnTo>
                <a:lnTo>
                  <a:pt x="3701" y="2731"/>
                </a:lnTo>
                <a:lnTo>
                  <a:pt x="3786" y="2808"/>
                </a:lnTo>
                <a:lnTo>
                  <a:pt x="3736" y="2907"/>
                </a:lnTo>
                <a:lnTo>
                  <a:pt x="3683" y="3002"/>
                </a:lnTo>
                <a:lnTo>
                  <a:pt x="3624" y="3096"/>
                </a:lnTo>
                <a:lnTo>
                  <a:pt x="3560" y="3186"/>
                </a:lnTo>
                <a:lnTo>
                  <a:pt x="3491" y="3273"/>
                </a:lnTo>
                <a:lnTo>
                  <a:pt x="3385" y="3229"/>
                </a:lnTo>
                <a:lnTo>
                  <a:pt x="3280" y="3181"/>
                </a:lnTo>
                <a:lnTo>
                  <a:pt x="3177" y="3130"/>
                </a:lnTo>
                <a:lnTo>
                  <a:pt x="3078" y="3076"/>
                </a:lnTo>
                <a:lnTo>
                  <a:pt x="3042" y="3112"/>
                </a:lnTo>
                <a:lnTo>
                  <a:pt x="3002" y="3147"/>
                </a:lnTo>
                <a:lnTo>
                  <a:pt x="2962" y="3180"/>
                </a:lnTo>
                <a:lnTo>
                  <a:pt x="2922" y="3214"/>
                </a:lnTo>
                <a:lnTo>
                  <a:pt x="2838" y="3274"/>
                </a:lnTo>
                <a:lnTo>
                  <a:pt x="2794" y="3302"/>
                </a:lnTo>
                <a:lnTo>
                  <a:pt x="2750" y="3327"/>
                </a:lnTo>
                <a:lnTo>
                  <a:pt x="2776" y="3438"/>
                </a:lnTo>
                <a:lnTo>
                  <a:pt x="2801" y="3551"/>
                </a:lnTo>
                <a:lnTo>
                  <a:pt x="2819" y="3663"/>
                </a:lnTo>
                <a:lnTo>
                  <a:pt x="2833" y="3776"/>
                </a:lnTo>
                <a:lnTo>
                  <a:pt x="2750" y="3815"/>
                </a:lnTo>
                <a:lnTo>
                  <a:pt x="2664" y="3849"/>
                </a:lnTo>
                <a:lnTo>
                  <a:pt x="2577" y="3878"/>
                </a:lnTo>
                <a:lnTo>
                  <a:pt x="2489" y="3903"/>
                </a:lnTo>
                <a:lnTo>
                  <a:pt x="2400" y="3925"/>
                </a:lnTo>
                <a:lnTo>
                  <a:pt x="2310" y="3943"/>
                </a:lnTo>
                <a:lnTo>
                  <a:pt x="2239" y="3807"/>
                </a:lnTo>
                <a:lnTo>
                  <a:pt x="2176" y="3668"/>
                </a:lnTo>
                <a:lnTo>
                  <a:pt x="2119" y="3529"/>
                </a:lnTo>
                <a:lnTo>
                  <a:pt x="2069" y="3531"/>
                </a:lnTo>
                <a:lnTo>
                  <a:pt x="2017" y="3534"/>
                </a:lnTo>
                <a:lnTo>
                  <a:pt x="1965" y="3535"/>
                </a:lnTo>
                <a:lnTo>
                  <a:pt x="1913" y="3532"/>
                </a:lnTo>
                <a:lnTo>
                  <a:pt x="1843" y="3529"/>
                </a:lnTo>
                <a:lnTo>
                  <a:pt x="1774" y="3520"/>
                </a:lnTo>
                <a:lnTo>
                  <a:pt x="1706" y="3509"/>
                </a:lnTo>
                <a:lnTo>
                  <a:pt x="1656" y="3612"/>
                </a:lnTo>
                <a:lnTo>
                  <a:pt x="1601" y="3712"/>
                </a:lnTo>
                <a:lnTo>
                  <a:pt x="1543" y="3810"/>
                </a:lnTo>
                <a:lnTo>
                  <a:pt x="1482" y="3907"/>
                </a:lnTo>
                <a:lnTo>
                  <a:pt x="1394" y="3883"/>
                </a:lnTo>
                <a:lnTo>
                  <a:pt x="1307" y="3854"/>
                </a:lnTo>
                <a:lnTo>
                  <a:pt x="1221" y="3820"/>
                </a:lnTo>
                <a:lnTo>
                  <a:pt x="1136" y="3782"/>
                </a:lnTo>
                <a:lnTo>
                  <a:pt x="1054" y="3741"/>
                </a:lnTo>
                <a:lnTo>
                  <a:pt x="973" y="3698"/>
                </a:lnTo>
                <a:lnTo>
                  <a:pt x="999" y="3584"/>
                </a:lnTo>
                <a:lnTo>
                  <a:pt x="1026" y="3474"/>
                </a:lnTo>
                <a:lnTo>
                  <a:pt x="1059" y="3366"/>
                </a:lnTo>
                <a:lnTo>
                  <a:pt x="1095" y="3258"/>
                </a:lnTo>
                <a:lnTo>
                  <a:pt x="1053" y="3227"/>
                </a:lnTo>
                <a:lnTo>
                  <a:pt x="1012" y="3195"/>
                </a:lnTo>
                <a:lnTo>
                  <a:pt x="972" y="3163"/>
                </a:lnTo>
                <a:lnTo>
                  <a:pt x="934" y="3128"/>
                </a:lnTo>
                <a:lnTo>
                  <a:pt x="883" y="3081"/>
                </a:lnTo>
                <a:lnTo>
                  <a:pt x="834" y="3031"/>
                </a:lnTo>
                <a:lnTo>
                  <a:pt x="790" y="2978"/>
                </a:lnTo>
                <a:lnTo>
                  <a:pt x="685" y="3024"/>
                </a:lnTo>
                <a:lnTo>
                  <a:pt x="580" y="3065"/>
                </a:lnTo>
                <a:lnTo>
                  <a:pt x="472" y="3104"/>
                </a:lnTo>
                <a:lnTo>
                  <a:pt x="362" y="3138"/>
                </a:lnTo>
                <a:lnTo>
                  <a:pt x="301" y="3047"/>
                </a:lnTo>
                <a:lnTo>
                  <a:pt x="244" y="2952"/>
                </a:lnTo>
                <a:lnTo>
                  <a:pt x="193" y="2854"/>
                </a:lnTo>
                <a:lnTo>
                  <a:pt x="149" y="2753"/>
                </a:lnTo>
                <a:lnTo>
                  <a:pt x="109" y="2651"/>
                </a:lnTo>
                <a:lnTo>
                  <a:pt x="200" y="2581"/>
                </a:lnTo>
                <a:lnTo>
                  <a:pt x="292" y="2514"/>
                </a:lnTo>
                <a:lnTo>
                  <a:pt x="386" y="2452"/>
                </a:lnTo>
                <a:lnTo>
                  <a:pt x="483" y="2392"/>
                </a:lnTo>
                <a:lnTo>
                  <a:pt x="459" y="2291"/>
                </a:lnTo>
                <a:lnTo>
                  <a:pt x="449" y="2240"/>
                </a:lnTo>
                <a:lnTo>
                  <a:pt x="443" y="2188"/>
                </a:lnTo>
                <a:lnTo>
                  <a:pt x="436" y="2138"/>
                </a:lnTo>
                <a:lnTo>
                  <a:pt x="432" y="2086"/>
                </a:lnTo>
                <a:lnTo>
                  <a:pt x="430" y="2034"/>
                </a:lnTo>
                <a:lnTo>
                  <a:pt x="429" y="1982"/>
                </a:lnTo>
                <a:lnTo>
                  <a:pt x="320" y="1949"/>
                </a:lnTo>
                <a:lnTo>
                  <a:pt x="213" y="1913"/>
                </a:lnTo>
                <a:lnTo>
                  <a:pt x="106" y="1873"/>
                </a:lnTo>
                <a:lnTo>
                  <a:pt x="0" y="1828"/>
                </a:lnTo>
                <a:lnTo>
                  <a:pt x="11" y="1720"/>
                </a:lnTo>
                <a:lnTo>
                  <a:pt x="29" y="1611"/>
                </a:lnTo>
                <a:lnTo>
                  <a:pt x="52" y="1504"/>
                </a:lnTo>
                <a:lnTo>
                  <a:pt x="82" y="1397"/>
                </a:lnTo>
                <a:lnTo>
                  <a:pt x="118" y="1293"/>
                </a:lnTo>
                <a:lnTo>
                  <a:pt x="233" y="1298"/>
                </a:lnTo>
                <a:lnTo>
                  <a:pt x="347" y="1307"/>
                </a:lnTo>
                <a:lnTo>
                  <a:pt x="459" y="1319"/>
                </a:lnTo>
                <a:lnTo>
                  <a:pt x="571" y="1336"/>
                </a:lnTo>
                <a:lnTo>
                  <a:pt x="594" y="1290"/>
                </a:lnTo>
                <a:lnTo>
                  <a:pt x="618" y="1243"/>
                </a:lnTo>
                <a:lnTo>
                  <a:pt x="644" y="1198"/>
                </a:lnTo>
                <a:lnTo>
                  <a:pt x="671" y="1153"/>
                </a:lnTo>
                <a:lnTo>
                  <a:pt x="699" y="1110"/>
                </a:lnTo>
                <a:lnTo>
                  <a:pt x="729" y="1068"/>
                </a:lnTo>
                <a:lnTo>
                  <a:pt x="762" y="1027"/>
                </a:lnTo>
                <a:lnTo>
                  <a:pt x="793" y="985"/>
                </a:lnTo>
                <a:lnTo>
                  <a:pt x="731" y="891"/>
                </a:lnTo>
                <a:lnTo>
                  <a:pt x="671" y="795"/>
                </a:lnTo>
                <a:lnTo>
                  <a:pt x="616" y="696"/>
                </a:lnTo>
                <a:lnTo>
                  <a:pt x="563" y="593"/>
                </a:lnTo>
                <a:lnTo>
                  <a:pt x="629" y="529"/>
                </a:lnTo>
                <a:lnTo>
                  <a:pt x="698" y="469"/>
                </a:lnTo>
                <a:lnTo>
                  <a:pt x="769" y="411"/>
                </a:lnTo>
                <a:lnTo>
                  <a:pt x="843" y="356"/>
                </a:lnTo>
                <a:lnTo>
                  <a:pt x="920" y="306"/>
                </a:lnTo>
                <a:lnTo>
                  <a:pt x="999" y="260"/>
                </a:lnTo>
                <a:lnTo>
                  <a:pt x="1083" y="336"/>
                </a:lnTo>
                <a:lnTo>
                  <a:pt x="1164" y="415"/>
                </a:lnTo>
                <a:lnTo>
                  <a:pt x="1243" y="498"/>
                </a:lnTo>
                <a:lnTo>
                  <a:pt x="1319" y="583"/>
                </a:lnTo>
                <a:lnTo>
                  <a:pt x="1382" y="556"/>
                </a:lnTo>
                <a:lnTo>
                  <a:pt x="1446" y="530"/>
                </a:lnTo>
                <a:lnTo>
                  <a:pt x="1512" y="507"/>
                </a:lnTo>
                <a:lnTo>
                  <a:pt x="1578" y="488"/>
                </a:lnTo>
                <a:lnTo>
                  <a:pt x="1645" y="472"/>
                </a:lnTo>
                <a:lnTo>
                  <a:pt x="1712" y="458"/>
                </a:lnTo>
                <a:lnTo>
                  <a:pt x="1731" y="309"/>
                </a:lnTo>
                <a:lnTo>
                  <a:pt x="1756" y="159"/>
                </a:lnTo>
                <a:lnTo>
                  <a:pt x="1789" y="9"/>
                </a:lnTo>
                <a:lnTo>
                  <a:pt x="1880" y="2"/>
                </a:lnTo>
                <a:lnTo>
                  <a:pt x="1972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  <a:scene3d>
            <a:camera prst="perspectiveRight"/>
            <a:lightRig rig="threePt" dir="t"/>
          </a:scene3d>
          <a:sp3d extrusionH="203200"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319840" y="3424061"/>
            <a:ext cx="1836716" cy="1827446"/>
          </a:xfrm>
          <a:custGeom>
            <a:avLst/>
            <a:gdLst/>
            <a:ahLst/>
            <a:cxnLst>
              <a:cxn ang="0">
                <a:pos x="1635" y="930"/>
              </a:cxn>
              <a:cxn ang="0">
                <a:pos x="1267" y="1138"/>
              </a:cxn>
              <a:cxn ang="0">
                <a:pos x="1006" y="1466"/>
              </a:cxn>
              <a:cxn ang="0">
                <a:pos x="888" y="1880"/>
              </a:cxn>
              <a:cxn ang="0">
                <a:pos x="940" y="2318"/>
              </a:cxn>
              <a:cxn ang="0">
                <a:pos x="1148" y="2686"/>
              </a:cxn>
              <a:cxn ang="0">
                <a:pos x="1477" y="2947"/>
              </a:cxn>
              <a:cxn ang="0">
                <a:pos x="1891" y="3065"/>
              </a:cxn>
              <a:cxn ang="0">
                <a:pos x="2328" y="3013"/>
              </a:cxn>
              <a:cxn ang="0">
                <a:pos x="2697" y="2804"/>
              </a:cxn>
              <a:cxn ang="0">
                <a:pos x="2958" y="2476"/>
              </a:cxn>
              <a:cxn ang="0">
                <a:pos x="3076" y="2061"/>
              </a:cxn>
              <a:cxn ang="0">
                <a:pos x="3024" y="1624"/>
              </a:cxn>
              <a:cxn ang="0">
                <a:pos x="2815" y="1257"/>
              </a:cxn>
              <a:cxn ang="0">
                <a:pos x="2487" y="996"/>
              </a:cxn>
              <a:cxn ang="0">
                <a:pos x="2072" y="878"/>
              </a:cxn>
              <a:cxn ang="0">
                <a:pos x="2246" y="17"/>
              </a:cxn>
              <a:cxn ang="0">
                <a:pos x="2439" y="506"/>
              </a:cxn>
              <a:cxn ang="0">
                <a:pos x="2757" y="644"/>
              </a:cxn>
              <a:cxn ang="0">
                <a:pos x="3177" y="402"/>
              </a:cxn>
              <a:cxn ang="0">
                <a:pos x="3508" y="720"/>
              </a:cxn>
              <a:cxn ang="0">
                <a:pos x="3274" y="1134"/>
              </a:cxn>
              <a:cxn ang="0">
                <a:pos x="3397" y="1362"/>
              </a:cxn>
              <a:cxn ang="0">
                <a:pos x="3777" y="1449"/>
              </a:cxn>
              <a:cxn ang="0">
                <a:pos x="3962" y="1889"/>
              </a:cxn>
              <a:cxn ang="0">
                <a:pos x="3523" y="2113"/>
              </a:cxn>
              <a:cxn ang="0">
                <a:pos x="3478" y="2369"/>
              </a:cxn>
              <a:cxn ang="0">
                <a:pos x="3613" y="2656"/>
              </a:cxn>
              <a:cxn ang="0">
                <a:pos x="3624" y="3096"/>
              </a:cxn>
              <a:cxn ang="0">
                <a:pos x="3177" y="3130"/>
              </a:cxn>
              <a:cxn ang="0">
                <a:pos x="2922" y="3214"/>
              </a:cxn>
              <a:cxn ang="0">
                <a:pos x="2801" y="3551"/>
              </a:cxn>
              <a:cxn ang="0">
                <a:pos x="2577" y="3878"/>
              </a:cxn>
              <a:cxn ang="0">
                <a:pos x="2176" y="3668"/>
              </a:cxn>
              <a:cxn ang="0">
                <a:pos x="1913" y="3532"/>
              </a:cxn>
              <a:cxn ang="0">
                <a:pos x="1601" y="3712"/>
              </a:cxn>
              <a:cxn ang="0">
                <a:pos x="1221" y="3820"/>
              </a:cxn>
              <a:cxn ang="0">
                <a:pos x="1026" y="3474"/>
              </a:cxn>
              <a:cxn ang="0">
                <a:pos x="972" y="3163"/>
              </a:cxn>
              <a:cxn ang="0">
                <a:pos x="685" y="3024"/>
              </a:cxn>
              <a:cxn ang="0">
                <a:pos x="244" y="2952"/>
              </a:cxn>
              <a:cxn ang="0">
                <a:pos x="292" y="2514"/>
              </a:cxn>
              <a:cxn ang="0">
                <a:pos x="443" y="2188"/>
              </a:cxn>
              <a:cxn ang="0">
                <a:pos x="320" y="1949"/>
              </a:cxn>
              <a:cxn ang="0">
                <a:pos x="29" y="1611"/>
              </a:cxn>
              <a:cxn ang="0">
                <a:pos x="347" y="1307"/>
              </a:cxn>
              <a:cxn ang="0">
                <a:pos x="644" y="1198"/>
              </a:cxn>
              <a:cxn ang="0">
                <a:pos x="793" y="985"/>
              </a:cxn>
              <a:cxn ang="0">
                <a:pos x="629" y="529"/>
              </a:cxn>
              <a:cxn ang="0">
                <a:pos x="999" y="260"/>
              </a:cxn>
              <a:cxn ang="0">
                <a:pos x="1382" y="556"/>
              </a:cxn>
              <a:cxn ang="0">
                <a:pos x="1712" y="458"/>
              </a:cxn>
              <a:cxn ang="0">
                <a:pos x="1972" y="0"/>
              </a:cxn>
            </a:cxnLst>
            <a:rect l="0" t="0" r="r" b="b"/>
            <a:pathLst>
              <a:path w="3965" h="3943">
                <a:moveTo>
                  <a:pt x="1982" y="874"/>
                </a:moveTo>
                <a:lnTo>
                  <a:pt x="1891" y="878"/>
                </a:lnTo>
                <a:lnTo>
                  <a:pt x="1804" y="889"/>
                </a:lnTo>
                <a:lnTo>
                  <a:pt x="1718" y="906"/>
                </a:lnTo>
                <a:lnTo>
                  <a:pt x="1635" y="930"/>
                </a:lnTo>
                <a:lnTo>
                  <a:pt x="1554" y="960"/>
                </a:lnTo>
                <a:lnTo>
                  <a:pt x="1477" y="996"/>
                </a:lnTo>
                <a:lnTo>
                  <a:pt x="1403" y="1039"/>
                </a:lnTo>
                <a:lnTo>
                  <a:pt x="1333" y="1086"/>
                </a:lnTo>
                <a:lnTo>
                  <a:pt x="1267" y="1138"/>
                </a:lnTo>
                <a:lnTo>
                  <a:pt x="1205" y="1196"/>
                </a:lnTo>
                <a:lnTo>
                  <a:pt x="1148" y="1257"/>
                </a:lnTo>
                <a:lnTo>
                  <a:pt x="1095" y="1324"/>
                </a:lnTo>
                <a:lnTo>
                  <a:pt x="1048" y="1392"/>
                </a:lnTo>
                <a:lnTo>
                  <a:pt x="1006" y="1466"/>
                </a:lnTo>
                <a:lnTo>
                  <a:pt x="970" y="1543"/>
                </a:lnTo>
                <a:lnTo>
                  <a:pt x="940" y="1624"/>
                </a:lnTo>
                <a:lnTo>
                  <a:pt x="915" y="1708"/>
                </a:lnTo>
                <a:lnTo>
                  <a:pt x="898" y="1793"/>
                </a:lnTo>
                <a:lnTo>
                  <a:pt x="888" y="1880"/>
                </a:lnTo>
                <a:lnTo>
                  <a:pt x="884" y="1971"/>
                </a:lnTo>
                <a:lnTo>
                  <a:pt x="888" y="2061"/>
                </a:lnTo>
                <a:lnTo>
                  <a:pt x="898" y="2148"/>
                </a:lnTo>
                <a:lnTo>
                  <a:pt x="915" y="2234"/>
                </a:lnTo>
                <a:lnTo>
                  <a:pt x="940" y="2318"/>
                </a:lnTo>
                <a:lnTo>
                  <a:pt x="970" y="2398"/>
                </a:lnTo>
                <a:lnTo>
                  <a:pt x="1006" y="2476"/>
                </a:lnTo>
                <a:lnTo>
                  <a:pt x="1048" y="2549"/>
                </a:lnTo>
                <a:lnTo>
                  <a:pt x="1095" y="2619"/>
                </a:lnTo>
                <a:lnTo>
                  <a:pt x="1148" y="2686"/>
                </a:lnTo>
                <a:lnTo>
                  <a:pt x="1205" y="2747"/>
                </a:lnTo>
                <a:lnTo>
                  <a:pt x="1267" y="2804"/>
                </a:lnTo>
                <a:lnTo>
                  <a:pt x="1333" y="2857"/>
                </a:lnTo>
                <a:lnTo>
                  <a:pt x="1403" y="2904"/>
                </a:lnTo>
                <a:lnTo>
                  <a:pt x="1477" y="2947"/>
                </a:lnTo>
                <a:lnTo>
                  <a:pt x="1554" y="2983"/>
                </a:lnTo>
                <a:lnTo>
                  <a:pt x="1635" y="3013"/>
                </a:lnTo>
                <a:lnTo>
                  <a:pt x="1718" y="3037"/>
                </a:lnTo>
                <a:lnTo>
                  <a:pt x="1804" y="3054"/>
                </a:lnTo>
                <a:lnTo>
                  <a:pt x="1891" y="3065"/>
                </a:lnTo>
                <a:lnTo>
                  <a:pt x="1982" y="3069"/>
                </a:lnTo>
                <a:lnTo>
                  <a:pt x="2072" y="3065"/>
                </a:lnTo>
                <a:lnTo>
                  <a:pt x="2159" y="3054"/>
                </a:lnTo>
                <a:lnTo>
                  <a:pt x="2245" y="3037"/>
                </a:lnTo>
                <a:lnTo>
                  <a:pt x="2328" y="3013"/>
                </a:lnTo>
                <a:lnTo>
                  <a:pt x="2409" y="2983"/>
                </a:lnTo>
                <a:lnTo>
                  <a:pt x="2487" y="2947"/>
                </a:lnTo>
                <a:lnTo>
                  <a:pt x="2560" y="2904"/>
                </a:lnTo>
                <a:lnTo>
                  <a:pt x="2630" y="2857"/>
                </a:lnTo>
                <a:lnTo>
                  <a:pt x="2697" y="2804"/>
                </a:lnTo>
                <a:lnTo>
                  <a:pt x="2758" y="2747"/>
                </a:lnTo>
                <a:lnTo>
                  <a:pt x="2815" y="2686"/>
                </a:lnTo>
                <a:lnTo>
                  <a:pt x="2868" y="2619"/>
                </a:lnTo>
                <a:lnTo>
                  <a:pt x="2915" y="2549"/>
                </a:lnTo>
                <a:lnTo>
                  <a:pt x="2958" y="2476"/>
                </a:lnTo>
                <a:lnTo>
                  <a:pt x="2994" y="2398"/>
                </a:lnTo>
                <a:lnTo>
                  <a:pt x="3024" y="2318"/>
                </a:lnTo>
                <a:lnTo>
                  <a:pt x="3048" y="2234"/>
                </a:lnTo>
                <a:lnTo>
                  <a:pt x="3065" y="2148"/>
                </a:lnTo>
                <a:lnTo>
                  <a:pt x="3076" y="2061"/>
                </a:lnTo>
                <a:lnTo>
                  <a:pt x="3079" y="1971"/>
                </a:lnTo>
                <a:lnTo>
                  <a:pt x="3076" y="1880"/>
                </a:lnTo>
                <a:lnTo>
                  <a:pt x="3065" y="1793"/>
                </a:lnTo>
                <a:lnTo>
                  <a:pt x="3048" y="1708"/>
                </a:lnTo>
                <a:lnTo>
                  <a:pt x="3024" y="1624"/>
                </a:lnTo>
                <a:lnTo>
                  <a:pt x="2994" y="1543"/>
                </a:lnTo>
                <a:lnTo>
                  <a:pt x="2958" y="1466"/>
                </a:lnTo>
                <a:lnTo>
                  <a:pt x="2915" y="1392"/>
                </a:lnTo>
                <a:lnTo>
                  <a:pt x="2868" y="1324"/>
                </a:lnTo>
                <a:lnTo>
                  <a:pt x="2815" y="1257"/>
                </a:lnTo>
                <a:lnTo>
                  <a:pt x="2758" y="1196"/>
                </a:lnTo>
                <a:lnTo>
                  <a:pt x="2697" y="1138"/>
                </a:lnTo>
                <a:lnTo>
                  <a:pt x="2630" y="1086"/>
                </a:lnTo>
                <a:lnTo>
                  <a:pt x="2560" y="1039"/>
                </a:lnTo>
                <a:lnTo>
                  <a:pt x="2487" y="996"/>
                </a:lnTo>
                <a:lnTo>
                  <a:pt x="2409" y="960"/>
                </a:lnTo>
                <a:lnTo>
                  <a:pt x="2328" y="930"/>
                </a:lnTo>
                <a:lnTo>
                  <a:pt x="2245" y="906"/>
                </a:lnTo>
                <a:lnTo>
                  <a:pt x="2159" y="889"/>
                </a:lnTo>
                <a:lnTo>
                  <a:pt x="2072" y="878"/>
                </a:lnTo>
                <a:lnTo>
                  <a:pt x="1982" y="874"/>
                </a:lnTo>
                <a:close/>
                <a:moveTo>
                  <a:pt x="1972" y="0"/>
                </a:moveTo>
                <a:lnTo>
                  <a:pt x="2064" y="1"/>
                </a:lnTo>
                <a:lnTo>
                  <a:pt x="2156" y="6"/>
                </a:lnTo>
                <a:lnTo>
                  <a:pt x="2246" y="17"/>
                </a:lnTo>
                <a:lnTo>
                  <a:pt x="2337" y="33"/>
                </a:lnTo>
                <a:lnTo>
                  <a:pt x="2357" y="184"/>
                </a:lnTo>
                <a:lnTo>
                  <a:pt x="2369" y="336"/>
                </a:lnTo>
                <a:lnTo>
                  <a:pt x="2373" y="488"/>
                </a:lnTo>
                <a:lnTo>
                  <a:pt x="2439" y="506"/>
                </a:lnTo>
                <a:lnTo>
                  <a:pt x="2506" y="528"/>
                </a:lnTo>
                <a:lnTo>
                  <a:pt x="2570" y="553"/>
                </a:lnTo>
                <a:lnTo>
                  <a:pt x="2618" y="572"/>
                </a:lnTo>
                <a:lnTo>
                  <a:pt x="2665" y="595"/>
                </a:lnTo>
                <a:lnTo>
                  <a:pt x="2757" y="644"/>
                </a:lnTo>
                <a:lnTo>
                  <a:pt x="2838" y="566"/>
                </a:lnTo>
                <a:lnTo>
                  <a:pt x="2924" y="492"/>
                </a:lnTo>
                <a:lnTo>
                  <a:pt x="3012" y="419"/>
                </a:lnTo>
                <a:lnTo>
                  <a:pt x="3104" y="348"/>
                </a:lnTo>
                <a:lnTo>
                  <a:pt x="3177" y="402"/>
                </a:lnTo>
                <a:lnTo>
                  <a:pt x="3250" y="460"/>
                </a:lnTo>
                <a:lnTo>
                  <a:pt x="3319" y="521"/>
                </a:lnTo>
                <a:lnTo>
                  <a:pt x="3386" y="583"/>
                </a:lnTo>
                <a:lnTo>
                  <a:pt x="3449" y="650"/>
                </a:lnTo>
                <a:lnTo>
                  <a:pt x="3508" y="720"/>
                </a:lnTo>
                <a:lnTo>
                  <a:pt x="3447" y="816"/>
                </a:lnTo>
                <a:lnTo>
                  <a:pt x="3383" y="911"/>
                </a:lnTo>
                <a:lnTo>
                  <a:pt x="3314" y="1004"/>
                </a:lnTo>
                <a:lnTo>
                  <a:pt x="3244" y="1092"/>
                </a:lnTo>
                <a:lnTo>
                  <a:pt x="3274" y="1134"/>
                </a:lnTo>
                <a:lnTo>
                  <a:pt x="3300" y="1178"/>
                </a:lnTo>
                <a:lnTo>
                  <a:pt x="3327" y="1223"/>
                </a:lnTo>
                <a:lnTo>
                  <a:pt x="3352" y="1268"/>
                </a:lnTo>
                <a:lnTo>
                  <a:pt x="3374" y="1315"/>
                </a:lnTo>
                <a:lnTo>
                  <a:pt x="3397" y="1362"/>
                </a:lnTo>
                <a:lnTo>
                  <a:pt x="3418" y="1409"/>
                </a:lnTo>
                <a:lnTo>
                  <a:pt x="3436" y="1458"/>
                </a:lnTo>
                <a:lnTo>
                  <a:pt x="3548" y="1450"/>
                </a:lnTo>
                <a:lnTo>
                  <a:pt x="3663" y="1448"/>
                </a:lnTo>
                <a:lnTo>
                  <a:pt x="3777" y="1449"/>
                </a:lnTo>
                <a:lnTo>
                  <a:pt x="3892" y="1454"/>
                </a:lnTo>
                <a:lnTo>
                  <a:pt x="3919" y="1562"/>
                </a:lnTo>
                <a:lnTo>
                  <a:pt x="3938" y="1669"/>
                </a:lnTo>
                <a:lnTo>
                  <a:pt x="3953" y="1779"/>
                </a:lnTo>
                <a:lnTo>
                  <a:pt x="3962" y="1889"/>
                </a:lnTo>
                <a:lnTo>
                  <a:pt x="3965" y="1999"/>
                </a:lnTo>
                <a:lnTo>
                  <a:pt x="3855" y="2034"/>
                </a:lnTo>
                <a:lnTo>
                  <a:pt x="3744" y="2065"/>
                </a:lnTo>
                <a:lnTo>
                  <a:pt x="3633" y="2092"/>
                </a:lnTo>
                <a:lnTo>
                  <a:pt x="3523" y="2113"/>
                </a:lnTo>
                <a:lnTo>
                  <a:pt x="3518" y="2165"/>
                </a:lnTo>
                <a:lnTo>
                  <a:pt x="3511" y="2216"/>
                </a:lnTo>
                <a:lnTo>
                  <a:pt x="3501" y="2268"/>
                </a:lnTo>
                <a:lnTo>
                  <a:pt x="3492" y="2319"/>
                </a:lnTo>
                <a:lnTo>
                  <a:pt x="3478" y="2369"/>
                </a:lnTo>
                <a:lnTo>
                  <a:pt x="3466" y="2419"/>
                </a:lnTo>
                <a:lnTo>
                  <a:pt x="3451" y="2470"/>
                </a:lnTo>
                <a:lnTo>
                  <a:pt x="3433" y="2518"/>
                </a:lnTo>
                <a:lnTo>
                  <a:pt x="3524" y="2584"/>
                </a:lnTo>
                <a:lnTo>
                  <a:pt x="3613" y="2656"/>
                </a:lnTo>
                <a:lnTo>
                  <a:pt x="3701" y="2731"/>
                </a:lnTo>
                <a:lnTo>
                  <a:pt x="3786" y="2808"/>
                </a:lnTo>
                <a:lnTo>
                  <a:pt x="3736" y="2907"/>
                </a:lnTo>
                <a:lnTo>
                  <a:pt x="3683" y="3002"/>
                </a:lnTo>
                <a:lnTo>
                  <a:pt x="3624" y="3096"/>
                </a:lnTo>
                <a:lnTo>
                  <a:pt x="3560" y="3186"/>
                </a:lnTo>
                <a:lnTo>
                  <a:pt x="3491" y="3273"/>
                </a:lnTo>
                <a:lnTo>
                  <a:pt x="3385" y="3229"/>
                </a:lnTo>
                <a:lnTo>
                  <a:pt x="3280" y="3181"/>
                </a:lnTo>
                <a:lnTo>
                  <a:pt x="3177" y="3130"/>
                </a:lnTo>
                <a:lnTo>
                  <a:pt x="3078" y="3076"/>
                </a:lnTo>
                <a:lnTo>
                  <a:pt x="3042" y="3112"/>
                </a:lnTo>
                <a:lnTo>
                  <a:pt x="3002" y="3147"/>
                </a:lnTo>
                <a:lnTo>
                  <a:pt x="2962" y="3180"/>
                </a:lnTo>
                <a:lnTo>
                  <a:pt x="2922" y="3214"/>
                </a:lnTo>
                <a:lnTo>
                  <a:pt x="2838" y="3274"/>
                </a:lnTo>
                <a:lnTo>
                  <a:pt x="2794" y="3302"/>
                </a:lnTo>
                <a:lnTo>
                  <a:pt x="2750" y="3327"/>
                </a:lnTo>
                <a:lnTo>
                  <a:pt x="2776" y="3438"/>
                </a:lnTo>
                <a:lnTo>
                  <a:pt x="2801" y="3551"/>
                </a:lnTo>
                <a:lnTo>
                  <a:pt x="2819" y="3663"/>
                </a:lnTo>
                <a:lnTo>
                  <a:pt x="2833" y="3776"/>
                </a:lnTo>
                <a:lnTo>
                  <a:pt x="2750" y="3815"/>
                </a:lnTo>
                <a:lnTo>
                  <a:pt x="2664" y="3849"/>
                </a:lnTo>
                <a:lnTo>
                  <a:pt x="2577" y="3878"/>
                </a:lnTo>
                <a:lnTo>
                  <a:pt x="2489" y="3903"/>
                </a:lnTo>
                <a:lnTo>
                  <a:pt x="2400" y="3925"/>
                </a:lnTo>
                <a:lnTo>
                  <a:pt x="2310" y="3943"/>
                </a:lnTo>
                <a:lnTo>
                  <a:pt x="2239" y="3807"/>
                </a:lnTo>
                <a:lnTo>
                  <a:pt x="2176" y="3668"/>
                </a:lnTo>
                <a:lnTo>
                  <a:pt x="2119" y="3529"/>
                </a:lnTo>
                <a:lnTo>
                  <a:pt x="2069" y="3531"/>
                </a:lnTo>
                <a:lnTo>
                  <a:pt x="2017" y="3534"/>
                </a:lnTo>
                <a:lnTo>
                  <a:pt x="1965" y="3535"/>
                </a:lnTo>
                <a:lnTo>
                  <a:pt x="1913" y="3532"/>
                </a:lnTo>
                <a:lnTo>
                  <a:pt x="1843" y="3529"/>
                </a:lnTo>
                <a:lnTo>
                  <a:pt x="1774" y="3520"/>
                </a:lnTo>
                <a:lnTo>
                  <a:pt x="1706" y="3509"/>
                </a:lnTo>
                <a:lnTo>
                  <a:pt x="1656" y="3612"/>
                </a:lnTo>
                <a:lnTo>
                  <a:pt x="1601" y="3712"/>
                </a:lnTo>
                <a:lnTo>
                  <a:pt x="1543" y="3810"/>
                </a:lnTo>
                <a:lnTo>
                  <a:pt x="1482" y="3907"/>
                </a:lnTo>
                <a:lnTo>
                  <a:pt x="1394" y="3883"/>
                </a:lnTo>
                <a:lnTo>
                  <a:pt x="1307" y="3854"/>
                </a:lnTo>
                <a:lnTo>
                  <a:pt x="1221" y="3820"/>
                </a:lnTo>
                <a:lnTo>
                  <a:pt x="1136" y="3782"/>
                </a:lnTo>
                <a:lnTo>
                  <a:pt x="1054" y="3741"/>
                </a:lnTo>
                <a:lnTo>
                  <a:pt x="973" y="3698"/>
                </a:lnTo>
                <a:lnTo>
                  <a:pt x="999" y="3584"/>
                </a:lnTo>
                <a:lnTo>
                  <a:pt x="1026" y="3474"/>
                </a:lnTo>
                <a:lnTo>
                  <a:pt x="1059" y="3366"/>
                </a:lnTo>
                <a:lnTo>
                  <a:pt x="1095" y="3258"/>
                </a:lnTo>
                <a:lnTo>
                  <a:pt x="1053" y="3227"/>
                </a:lnTo>
                <a:lnTo>
                  <a:pt x="1012" y="3195"/>
                </a:lnTo>
                <a:lnTo>
                  <a:pt x="972" y="3163"/>
                </a:lnTo>
                <a:lnTo>
                  <a:pt x="934" y="3128"/>
                </a:lnTo>
                <a:lnTo>
                  <a:pt x="883" y="3081"/>
                </a:lnTo>
                <a:lnTo>
                  <a:pt x="834" y="3031"/>
                </a:lnTo>
                <a:lnTo>
                  <a:pt x="790" y="2978"/>
                </a:lnTo>
                <a:lnTo>
                  <a:pt x="685" y="3024"/>
                </a:lnTo>
                <a:lnTo>
                  <a:pt x="580" y="3065"/>
                </a:lnTo>
                <a:lnTo>
                  <a:pt x="472" y="3104"/>
                </a:lnTo>
                <a:lnTo>
                  <a:pt x="362" y="3138"/>
                </a:lnTo>
                <a:lnTo>
                  <a:pt x="301" y="3047"/>
                </a:lnTo>
                <a:lnTo>
                  <a:pt x="244" y="2952"/>
                </a:lnTo>
                <a:lnTo>
                  <a:pt x="193" y="2854"/>
                </a:lnTo>
                <a:lnTo>
                  <a:pt x="149" y="2753"/>
                </a:lnTo>
                <a:lnTo>
                  <a:pt x="109" y="2651"/>
                </a:lnTo>
                <a:lnTo>
                  <a:pt x="200" y="2581"/>
                </a:lnTo>
                <a:lnTo>
                  <a:pt x="292" y="2514"/>
                </a:lnTo>
                <a:lnTo>
                  <a:pt x="386" y="2452"/>
                </a:lnTo>
                <a:lnTo>
                  <a:pt x="483" y="2392"/>
                </a:lnTo>
                <a:lnTo>
                  <a:pt x="459" y="2291"/>
                </a:lnTo>
                <a:lnTo>
                  <a:pt x="449" y="2240"/>
                </a:lnTo>
                <a:lnTo>
                  <a:pt x="443" y="2188"/>
                </a:lnTo>
                <a:lnTo>
                  <a:pt x="436" y="2138"/>
                </a:lnTo>
                <a:lnTo>
                  <a:pt x="432" y="2086"/>
                </a:lnTo>
                <a:lnTo>
                  <a:pt x="430" y="2034"/>
                </a:lnTo>
                <a:lnTo>
                  <a:pt x="429" y="1982"/>
                </a:lnTo>
                <a:lnTo>
                  <a:pt x="320" y="1949"/>
                </a:lnTo>
                <a:lnTo>
                  <a:pt x="213" y="1913"/>
                </a:lnTo>
                <a:lnTo>
                  <a:pt x="106" y="1873"/>
                </a:lnTo>
                <a:lnTo>
                  <a:pt x="0" y="1828"/>
                </a:lnTo>
                <a:lnTo>
                  <a:pt x="11" y="1720"/>
                </a:lnTo>
                <a:lnTo>
                  <a:pt x="29" y="1611"/>
                </a:lnTo>
                <a:lnTo>
                  <a:pt x="52" y="1504"/>
                </a:lnTo>
                <a:lnTo>
                  <a:pt x="82" y="1397"/>
                </a:lnTo>
                <a:lnTo>
                  <a:pt x="118" y="1293"/>
                </a:lnTo>
                <a:lnTo>
                  <a:pt x="233" y="1298"/>
                </a:lnTo>
                <a:lnTo>
                  <a:pt x="347" y="1307"/>
                </a:lnTo>
                <a:lnTo>
                  <a:pt x="459" y="1319"/>
                </a:lnTo>
                <a:lnTo>
                  <a:pt x="571" y="1336"/>
                </a:lnTo>
                <a:lnTo>
                  <a:pt x="594" y="1290"/>
                </a:lnTo>
                <a:lnTo>
                  <a:pt x="618" y="1243"/>
                </a:lnTo>
                <a:lnTo>
                  <a:pt x="644" y="1198"/>
                </a:lnTo>
                <a:lnTo>
                  <a:pt x="671" y="1153"/>
                </a:lnTo>
                <a:lnTo>
                  <a:pt x="699" y="1110"/>
                </a:lnTo>
                <a:lnTo>
                  <a:pt x="729" y="1068"/>
                </a:lnTo>
                <a:lnTo>
                  <a:pt x="762" y="1027"/>
                </a:lnTo>
                <a:lnTo>
                  <a:pt x="793" y="985"/>
                </a:lnTo>
                <a:lnTo>
                  <a:pt x="731" y="891"/>
                </a:lnTo>
                <a:lnTo>
                  <a:pt x="671" y="795"/>
                </a:lnTo>
                <a:lnTo>
                  <a:pt x="616" y="696"/>
                </a:lnTo>
                <a:lnTo>
                  <a:pt x="563" y="593"/>
                </a:lnTo>
                <a:lnTo>
                  <a:pt x="629" y="529"/>
                </a:lnTo>
                <a:lnTo>
                  <a:pt x="698" y="469"/>
                </a:lnTo>
                <a:lnTo>
                  <a:pt x="769" y="411"/>
                </a:lnTo>
                <a:lnTo>
                  <a:pt x="843" y="356"/>
                </a:lnTo>
                <a:lnTo>
                  <a:pt x="920" y="306"/>
                </a:lnTo>
                <a:lnTo>
                  <a:pt x="999" y="260"/>
                </a:lnTo>
                <a:lnTo>
                  <a:pt x="1083" y="336"/>
                </a:lnTo>
                <a:lnTo>
                  <a:pt x="1164" y="415"/>
                </a:lnTo>
                <a:lnTo>
                  <a:pt x="1243" y="498"/>
                </a:lnTo>
                <a:lnTo>
                  <a:pt x="1319" y="583"/>
                </a:lnTo>
                <a:lnTo>
                  <a:pt x="1382" y="556"/>
                </a:lnTo>
                <a:lnTo>
                  <a:pt x="1446" y="530"/>
                </a:lnTo>
                <a:lnTo>
                  <a:pt x="1512" y="507"/>
                </a:lnTo>
                <a:lnTo>
                  <a:pt x="1578" y="488"/>
                </a:lnTo>
                <a:lnTo>
                  <a:pt x="1645" y="472"/>
                </a:lnTo>
                <a:lnTo>
                  <a:pt x="1712" y="458"/>
                </a:lnTo>
                <a:lnTo>
                  <a:pt x="1731" y="309"/>
                </a:lnTo>
                <a:lnTo>
                  <a:pt x="1756" y="159"/>
                </a:lnTo>
                <a:lnTo>
                  <a:pt x="1789" y="9"/>
                </a:lnTo>
                <a:lnTo>
                  <a:pt x="1880" y="2"/>
                </a:lnTo>
                <a:lnTo>
                  <a:pt x="1972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  <a:scene3d>
            <a:camera prst="perspectiveRight"/>
            <a:lightRig rig="threePt" dir="t"/>
          </a:scene3d>
          <a:sp3d extrusionH="203200"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500948" y="2189198"/>
            <a:ext cx="1617640" cy="1609476"/>
          </a:xfrm>
          <a:custGeom>
            <a:avLst/>
            <a:gdLst/>
            <a:ahLst/>
            <a:cxnLst>
              <a:cxn ang="0">
                <a:pos x="1635" y="930"/>
              </a:cxn>
              <a:cxn ang="0">
                <a:pos x="1267" y="1138"/>
              </a:cxn>
              <a:cxn ang="0">
                <a:pos x="1006" y="1466"/>
              </a:cxn>
              <a:cxn ang="0">
                <a:pos x="888" y="1880"/>
              </a:cxn>
              <a:cxn ang="0">
                <a:pos x="940" y="2318"/>
              </a:cxn>
              <a:cxn ang="0">
                <a:pos x="1148" y="2686"/>
              </a:cxn>
              <a:cxn ang="0">
                <a:pos x="1477" y="2947"/>
              </a:cxn>
              <a:cxn ang="0">
                <a:pos x="1891" y="3065"/>
              </a:cxn>
              <a:cxn ang="0">
                <a:pos x="2328" y="3013"/>
              </a:cxn>
              <a:cxn ang="0">
                <a:pos x="2697" y="2804"/>
              </a:cxn>
              <a:cxn ang="0">
                <a:pos x="2958" y="2476"/>
              </a:cxn>
              <a:cxn ang="0">
                <a:pos x="3076" y="2061"/>
              </a:cxn>
              <a:cxn ang="0">
                <a:pos x="3024" y="1624"/>
              </a:cxn>
              <a:cxn ang="0">
                <a:pos x="2815" y="1257"/>
              </a:cxn>
              <a:cxn ang="0">
                <a:pos x="2487" y="996"/>
              </a:cxn>
              <a:cxn ang="0">
                <a:pos x="2072" y="878"/>
              </a:cxn>
              <a:cxn ang="0">
                <a:pos x="2246" y="17"/>
              </a:cxn>
              <a:cxn ang="0">
                <a:pos x="2439" y="506"/>
              </a:cxn>
              <a:cxn ang="0">
                <a:pos x="2757" y="644"/>
              </a:cxn>
              <a:cxn ang="0">
                <a:pos x="3177" y="402"/>
              </a:cxn>
              <a:cxn ang="0">
                <a:pos x="3508" y="720"/>
              </a:cxn>
              <a:cxn ang="0">
                <a:pos x="3274" y="1134"/>
              </a:cxn>
              <a:cxn ang="0">
                <a:pos x="3397" y="1362"/>
              </a:cxn>
              <a:cxn ang="0">
                <a:pos x="3777" y="1449"/>
              </a:cxn>
              <a:cxn ang="0">
                <a:pos x="3962" y="1889"/>
              </a:cxn>
              <a:cxn ang="0">
                <a:pos x="3523" y="2113"/>
              </a:cxn>
              <a:cxn ang="0">
                <a:pos x="3478" y="2369"/>
              </a:cxn>
              <a:cxn ang="0">
                <a:pos x="3613" y="2656"/>
              </a:cxn>
              <a:cxn ang="0">
                <a:pos x="3624" y="3096"/>
              </a:cxn>
              <a:cxn ang="0">
                <a:pos x="3177" y="3130"/>
              </a:cxn>
              <a:cxn ang="0">
                <a:pos x="2922" y="3214"/>
              </a:cxn>
              <a:cxn ang="0">
                <a:pos x="2801" y="3551"/>
              </a:cxn>
              <a:cxn ang="0">
                <a:pos x="2577" y="3878"/>
              </a:cxn>
              <a:cxn ang="0">
                <a:pos x="2176" y="3668"/>
              </a:cxn>
              <a:cxn ang="0">
                <a:pos x="1913" y="3532"/>
              </a:cxn>
              <a:cxn ang="0">
                <a:pos x="1601" y="3712"/>
              </a:cxn>
              <a:cxn ang="0">
                <a:pos x="1221" y="3820"/>
              </a:cxn>
              <a:cxn ang="0">
                <a:pos x="1026" y="3474"/>
              </a:cxn>
              <a:cxn ang="0">
                <a:pos x="972" y="3163"/>
              </a:cxn>
              <a:cxn ang="0">
                <a:pos x="685" y="3024"/>
              </a:cxn>
              <a:cxn ang="0">
                <a:pos x="244" y="2952"/>
              </a:cxn>
              <a:cxn ang="0">
                <a:pos x="292" y="2514"/>
              </a:cxn>
              <a:cxn ang="0">
                <a:pos x="443" y="2188"/>
              </a:cxn>
              <a:cxn ang="0">
                <a:pos x="320" y="1949"/>
              </a:cxn>
              <a:cxn ang="0">
                <a:pos x="29" y="1611"/>
              </a:cxn>
              <a:cxn ang="0">
                <a:pos x="347" y="1307"/>
              </a:cxn>
              <a:cxn ang="0">
                <a:pos x="644" y="1198"/>
              </a:cxn>
              <a:cxn ang="0">
                <a:pos x="793" y="985"/>
              </a:cxn>
              <a:cxn ang="0">
                <a:pos x="629" y="529"/>
              </a:cxn>
              <a:cxn ang="0">
                <a:pos x="999" y="260"/>
              </a:cxn>
              <a:cxn ang="0">
                <a:pos x="1382" y="556"/>
              </a:cxn>
              <a:cxn ang="0">
                <a:pos x="1712" y="458"/>
              </a:cxn>
              <a:cxn ang="0">
                <a:pos x="1972" y="0"/>
              </a:cxn>
            </a:cxnLst>
            <a:rect l="0" t="0" r="r" b="b"/>
            <a:pathLst>
              <a:path w="3965" h="3943">
                <a:moveTo>
                  <a:pt x="1982" y="874"/>
                </a:moveTo>
                <a:lnTo>
                  <a:pt x="1891" y="878"/>
                </a:lnTo>
                <a:lnTo>
                  <a:pt x="1804" y="889"/>
                </a:lnTo>
                <a:lnTo>
                  <a:pt x="1718" y="906"/>
                </a:lnTo>
                <a:lnTo>
                  <a:pt x="1635" y="930"/>
                </a:lnTo>
                <a:lnTo>
                  <a:pt x="1554" y="960"/>
                </a:lnTo>
                <a:lnTo>
                  <a:pt x="1477" y="996"/>
                </a:lnTo>
                <a:lnTo>
                  <a:pt x="1403" y="1039"/>
                </a:lnTo>
                <a:lnTo>
                  <a:pt x="1333" y="1086"/>
                </a:lnTo>
                <a:lnTo>
                  <a:pt x="1267" y="1138"/>
                </a:lnTo>
                <a:lnTo>
                  <a:pt x="1205" y="1196"/>
                </a:lnTo>
                <a:lnTo>
                  <a:pt x="1148" y="1257"/>
                </a:lnTo>
                <a:lnTo>
                  <a:pt x="1095" y="1324"/>
                </a:lnTo>
                <a:lnTo>
                  <a:pt x="1048" y="1392"/>
                </a:lnTo>
                <a:lnTo>
                  <a:pt x="1006" y="1466"/>
                </a:lnTo>
                <a:lnTo>
                  <a:pt x="970" y="1543"/>
                </a:lnTo>
                <a:lnTo>
                  <a:pt x="940" y="1624"/>
                </a:lnTo>
                <a:lnTo>
                  <a:pt x="915" y="1708"/>
                </a:lnTo>
                <a:lnTo>
                  <a:pt x="898" y="1793"/>
                </a:lnTo>
                <a:lnTo>
                  <a:pt x="888" y="1880"/>
                </a:lnTo>
                <a:lnTo>
                  <a:pt x="884" y="1971"/>
                </a:lnTo>
                <a:lnTo>
                  <a:pt x="888" y="2061"/>
                </a:lnTo>
                <a:lnTo>
                  <a:pt x="898" y="2148"/>
                </a:lnTo>
                <a:lnTo>
                  <a:pt x="915" y="2234"/>
                </a:lnTo>
                <a:lnTo>
                  <a:pt x="940" y="2318"/>
                </a:lnTo>
                <a:lnTo>
                  <a:pt x="970" y="2398"/>
                </a:lnTo>
                <a:lnTo>
                  <a:pt x="1006" y="2476"/>
                </a:lnTo>
                <a:lnTo>
                  <a:pt x="1048" y="2549"/>
                </a:lnTo>
                <a:lnTo>
                  <a:pt x="1095" y="2619"/>
                </a:lnTo>
                <a:lnTo>
                  <a:pt x="1148" y="2686"/>
                </a:lnTo>
                <a:lnTo>
                  <a:pt x="1205" y="2747"/>
                </a:lnTo>
                <a:lnTo>
                  <a:pt x="1267" y="2804"/>
                </a:lnTo>
                <a:lnTo>
                  <a:pt x="1333" y="2857"/>
                </a:lnTo>
                <a:lnTo>
                  <a:pt x="1403" y="2904"/>
                </a:lnTo>
                <a:lnTo>
                  <a:pt x="1477" y="2947"/>
                </a:lnTo>
                <a:lnTo>
                  <a:pt x="1554" y="2983"/>
                </a:lnTo>
                <a:lnTo>
                  <a:pt x="1635" y="3013"/>
                </a:lnTo>
                <a:lnTo>
                  <a:pt x="1718" y="3037"/>
                </a:lnTo>
                <a:lnTo>
                  <a:pt x="1804" y="3054"/>
                </a:lnTo>
                <a:lnTo>
                  <a:pt x="1891" y="3065"/>
                </a:lnTo>
                <a:lnTo>
                  <a:pt x="1982" y="3069"/>
                </a:lnTo>
                <a:lnTo>
                  <a:pt x="2072" y="3065"/>
                </a:lnTo>
                <a:lnTo>
                  <a:pt x="2159" y="3054"/>
                </a:lnTo>
                <a:lnTo>
                  <a:pt x="2245" y="3037"/>
                </a:lnTo>
                <a:lnTo>
                  <a:pt x="2328" y="3013"/>
                </a:lnTo>
                <a:lnTo>
                  <a:pt x="2409" y="2983"/>
                </a:lnTo>
                <a:lnTo>
                  <a:pt x="2487" y="2947"/>
                </a:lnTo>
                <a:lnTo>
                  <a:pt x="2560" y="2904"/>
                </a:lnTo>
                <a:lnTo>
                  <a:pt x="2630" y="2857"/>
                </a:lnTo>
                <a:lnTo>
                  <a:pt x="2697" y="2804"/>
                </a:lnTo>
                <a:lnTo>
                  <a:pt x="2758" y="2747"/>
                </a:lnTo>
                <a:lnTo>
                  <a:pt x="2815" y="2686"/>
                </a:lnTo>
                <a:lnTo>
                  <a:pt x="2868" y="2619"/>
                </a:lnTo>
                <a:lnTo>
                  <a:pt x="2915" y="2549"/>
                </a:lnTo>
                <a:lnTo>
                  <a:pt x="2958" y="2476"/>
                </a:lnTo>
                <a:lnTo>
                  <a:pt x="2994" y="2398"/>
                </a:lnTo>
                <a:lnTo>
                  <a:pt x="3024" y="2318"/>
                </a:lnTo>
                <a:lnTo>
                  <a:pt x="3048" y="2234"/>
                </a:lnTo>
                <a:lnTo>
                  <a:pt x="3065" y="2148"/>
                </a:lnTo>
                <a:lnTo>
                  <a:pt x="3076" y="2061"/>
                </a:lnTo>
                <a:lnTo>
                  <a:pt x="3079" y="1971"/>
                </a:lnTo>
                <a:lnTo>
                  <a:pt x="3076" y="1880"/>
                </a:lnTo>
                <a:lnTo>
                  <a:pt x="3065" y="1793"/>
                </a:lnTo>
                <a:lnTo>
                  <a:pt x="3048" y="1708"/>
                </a:lnTo>
                <a:lnTo>
                  <a:pt x="3024" y="1624"/>
                </a:lnTo>
                <a:lnTo>
                  <a:pt x="2994" y="1543"/>
                </a:lnTo>
                <a:lnTo>
                  <a:pt x="2958" y="1466"/>
                </a:lnTo>
                <a:lnTo>
                  <a:pt x="2915" y="1392"/>
                </a:lnTo>
                <a:lnTo>
                  <a:pt x="2868" y="1324"/>
                </a:lnTo>
                <a:lnTo>
                  <a:pt x="2815" y="1257"/>
                </a:lnTo>
                <a:lnTo>
                  <a:pt x="2758" y="1196"/>
                </a:lnTo>
                <a:lnTo>
                  <a:pt x="2697" y="1138"/>
                </a:lnTo>
                <a:lnTo>
                  <a:pt x="2630" y="1086"/>
                </a:lnTo>
                <a:lnTo>
                  <a:pt x="2560" y="1039"/>
                </a:lnTo>
                <a:lnTo>
                  <a:pt x="2487" y="996"/>
                </a:lnTo>
                <a:lnTo>
                  <a:pt x="2409" y="960"/>
                </a:lnTo>
                <a:lnTo>
                  <a:pt x="2328" y="930"/>
                </a:lnTo>
                <a:lnTo>
                  <a:pt x="2245" y="906"/>
                </a:lnTo>
                <a:lnTo>
                  <a:pt x="2159" y="889"/>
                </a:lnTo>
                <a:lnTo>
                  <a:pt x="2072" y="878"/>
                </a:lnTo>
                <a:lnTo>
                  <a:pt x="1982" y="874"/>
                </a:lnTo>
                <a:close/>
                <a:moveTo>
                  <a:pt x="1972" y="0"/>
                </a:moveTo>
                <a:lnTo>
                  <a:pt x="2064" y="1"/>
                </a:lnTo>
                <a:lnTo>
                  <a:pt x="2156" y="6"/>
                </a:lnTo>
                <a:lnTo>
                  <a:pt x="2246" y="17"/>
                </a:lnTo>
                <a:lnTo>
                  <a:pt x="2337" y="33"/>
                </a:lnTo>
                <a:lnTo>
                  <a:pt x="2357" y="184"/>
                </a:lnTo>
                <a:lnTo>
                  <a:pt x="2369" y="336"/>
                </a:lnTo>
                <a:lnTo>
                  <a:pt x="2373" y="488"/>
                </a:lnTo>
                <a:lnTo>
                  <a:pt x="2439" y="506"/>
                </a:lnTo>
                <a:lnTo>
                  <a:pt x="2506" y="528"/>
                </a:lnTo>
                <a:lnTo>
                  <a:pt x="2570" y="553"/>
                </a:lnTo>
                <a:lnTo>
                  <a:pt x="2618" y="572"/>
                </a:lnTo>
                <a:lnTo>
                  <a:pt x="2665" y="595"/>
                </a:lnTo>
                <a:lnTo>
                  <a:pt x="2757" y="644"/>
                </a:lnTo>
                <a:lnTo>
                  <a:pt x="2838" y="566"/>
                </a:lnTo>
                <a:lnTo>
                  <a:pt x="2924" y="492"/>
                </a:lnTo>
                <a:lnTo>
                  <a:pt x="3012" y="419"/>
                </a:lnTo>
                <a:lnTo>
                  <a:pt x="3104" y="348"/>
                </a:lnTo>
                <a:lnTo>
                  <a:pt x="3177" y="402"/>
                </a:lnTo>
                <a:lnTo>
                  <a:pt x="3250" y="460"/>
                </a:lnTo>
                <a:lnTo>
                  <a:pt x="3319" y="521"/>
                </a:lnTo>
                <a:lnTo>
                  <a:pt x="3386" y="583"/>
                </a:lnTo>
                <a:lnTo>
                  <a:pt x="3449" y="650"/>
                </a:lnTo>
                <a:lnTo>
                  <a:pt x="3508" y="720"/>
                </a:lnTo>
                <a:lnTo>
                  <a:pt x="3447" y="816"/>
                </a:lnTo>
                <a:lnTo>
                  <a:pt x="3383" y="911"/>
                </a:lnTo>
                <a:lnTo>
                  <a:pt x="3314" y="1004"/>
                </a:lnTo>
                <a:lnTo>
                  <a:pt x="3244" y="1092"/>
                </a:lnTo>
                <a:lnTo>
                  <a:pt x="3274" y="1134"/>
                </a:lnTo>
                <a:lnTo>
                  <a:pt x="3300" y="1178"/>
                </a:lnTo>
                <a:lnTo>
                  <a:pt x="3327" y="1223"/>
                </a:lnTo>
                <a:lnTo>
                  <a:pt x="3352" y="1268"/>
                </a:lnTo>
                <a:lnTo>
                  <a:pt x="3374" y="1315"/>
                </a:lnTo>
                <a:lnTo>
                  <a:pt x="3397" y="1362"/>
                </a:lnTo>
                <a:lnTo>
                  <a:pt x="3418" y="1409"/>
                </a:lnTo>
                <a:lnTo>
                  <a:pt x="3436" y="1458"/>
                </a:lnTo>
                <a:lnTo>
                  <a:pt x="3548" y="1450"/>
                </a:lnTo>
                <a:lnTo>
                  <a:pt x="3663" y="1448"/>
                </a:lnTo>
                <a:lnTo>
                  <a:pt x="3777" y="1449"/>
                </a:lnTo>
                <a:lnTo>
                  <a:pt x="3892" y="1454"/>
                </a:lnTo>
                <a:lnTo>
                  <a:pt x="3919" y="1562"/>
                </a:lnTo>
                <a:lnTo>
                  <a:pt x="3938" y="1669"/>
                </a:lnTo>
                <a:lnTo>
                  <a:pt x="3953" y="1779"/>
                </a:lnTo>
                <a:lnTo>
                  <a:pt x="3962" y="1889"/>
                </a:lnTo>
                <a:lnTo>
                  <a:pt x="3965" y="1999"/>
                </a:lnTo>
                <a:lnTo>
                  <a:pt x="3855" y="2034"/>
                </a:lnTo>
                <a:lnTo>
                  <a:pt x="3744" y="2065"/>
                </a:lnTo>
                <a:lnTo>
                  <a:pt x="3633" y="2092"/>
                </a:lnTo>
                <a:lnTo>
                  <a:pt x="3523" y="2113"/>
                </a:lnTo>
                <a:lnTo>
                  <a:pt x="3518" y="2165"/>
                </a:lnTo>
                <a:lnTo>
                  <a:pt x="3511" y="2216"/>
                </a:lnTo>
                <a:lnTo>
                  <a:pt x="3501" y="2268"/>
                </a:lnTo>
                <a:lnTo>
                  <a:pt x="3492" y="2319"/>
                </a:lnTo>
                <a:lnTo>
                  <a:pt x="3478" y="2369"/>
                </a:lnTo>
                <a:lnTo>
                  <a:pt x="3466" y="2419"/>
                </a:lnTo>
                <a:lnTo>
                  <a:pt x="3451" y="2470"/>
                </a:lnTo>
                <a:lnTo>
                  <a:pt x="3433" y="2518"/>
                </a:lnTo>
                <a:lnTo>
                  <a:pt x="3524" y="2584"/>
                </a:lnTo>
                <a:lnTo>
                  <a:pt x="3613" y="2656"/>
                </a:lnTo>
                <a:lnTo>
                  <a:pt x="3701" y="2731"/>
                </a:lnTo>
                <a:lnTo>
                  <a:pt x="3786" y="2808"/>
                </a:lnTo>
                <a:lnTo>
                  <a:pt x="3736" y="2907"/>
                </a:lnTo>
                <a:lnTo>
                  <a:pt x="3683" y="3002"/>
                </a:lnTo>
                <a:lnTo>
                  <a:pt x="3624" y="3096"/>
                </a:lnTo>
                <a:lnTo>
                  <a:pt x="3560" y="3186"/>
                </a:lnTo>
                <a:lnTo>
                  <a:pt x="3491" y="3273"/>
                </a:lnTo>
                <a:lnTo>
                  <a:pt x="3385" y="3229"/>
                </a:lnTo>
                <a:lnTo>
                  <a:pt x="3280" y="3181"/>
                </a:lnTo>
                <a:lnTo>
                  <a:pt x="3177" y="3130"/>
                </a:lnTo>
                <a:lnTo>
                  <a:pt x="3078" y="3076"/>
                </a:lnTo>
                <a:lnTo>
                  <a:pt x="3042" y="3112"/>
                </a:lnTo>
                <a:lnTo>
                  <a:pt x="3002" y="3147"/>
                </a:lnTo>
                <a:lnTo>
                  <a:pt x="2962" y="3180"/>
                </a:lnTo>
                <a:lnTo>
                  <a:pt x="2922" y="3214"/>
                </a:lnTo>
                <a:lnTo>
                  <a:pt x="2838" y="3274"/>
                </a:lnTo>
                <a:lnTo>
                  <a:pt x="2794" y="3302"/>
                </a:lnTo>
                <a:lnTo>
                  <a:pt x="2750" y="3327"/>
                </a:lnTo>
                <a:lnTo>
                  <a:pt x="2776" y="3438"/>
                </a:lnTo>
                <a:lnTo>
                  <a:pt x="2801" y="3551"/>
                </a:lnTo>
                <a:lnTo>
                  <a:pt x="2819" y="3663"/>
                </a:lnTo>
                <a:lnTo>
                  <a:pt x="2833" y="3776"/>
                </a:lnTo>
                <a:lnTo>
                  <a:pt x="2750" y="3815"/>
                </a:lnTo>
                <a:lnTo>
                  <a:pt x="2664" y="3849"/>
                </a:lnTo>
                <a:lnTo>
                  <a:pt x="2577" y="3878"/>
                </a:lnTo>
                <a:lnTo>
                  <a:pt x="2489" y="3903"/>
                </a:lnTo>
                <a:lnTo>
                  <a:pt x="2400" y="3925"/>
                </a:lnTo>
                <a:lnTo>
                  <a:pt x="2310" y="3943"/>
                </a:lnTo>
                <a:lnTo>
                  <a:pt x="2239" y="3807"/>
                </a:lnTo>
                <a:lnTo>
                  <a:pt x="2176" y="3668"/>
                </a:lnTo>
                <a:lnTo>
                  <a:pt x="2119" y="3529"/>
                </a:lnTo>
                <a:lnTo>
                  <a:pt x="2069" y="3531"/>
                </a:lnTo>
                <a:lnTo>
                  <a:pt x="2017" y="3534"/>
                </a:lnTo>
                <a:lnTo>
                  <a:pt x="1965" y="3535"/>
                </a:lnTo>
                <a:lnTo>
                  <a:pt x="1913" y="3532"/>
                </a:lnTo>
                <a:lnTo>
                  <a:pt x="1843" y="3529"/>
                </a:lnTo>
                <a:lnTo>
                  <a:pt x="1774" y="3520"/>
                </a:lnTo>
                <a:lnTo>
                  <a:pt x="1706" y="3509"/>
                </a:lnTo>
                <a:lnTo>
                  <a:pt x="1656" y="3612"/>
                </a:lnTo>
                <a:lnTo>
                  <a:pt x="1601" y="3712"/>
                </a:lnTo>
                <a:lnTo>
                  <a:pt x="1543" y="3810"/>
                </a:lnTo>
                <a:lnTo>
                  <a:pt x="1482" y="3907"/>
                </a:lnTo>
                <a:lnTo>
                  <a:pt x="1394" y="3883"/>
                </a:lnTo>
                <a:lnTo>
                  <a:pt x="1307" y="3854"/>
                </a:lnTo>
                <a:lnTo>
                  <a:pt x="1221" y="3820"/>
                </a:lnTo>
                <a:lnTo>
                  <a:pt x="1136" y="3782"/>
                </a:lnTo>
                <a:lnTo>
                  <a:pt x="1054" y="3741"/>
                </a:lnTo>
                <a:lnTo>
                  <a:pt x="973" y="3698"/>
                </a:lnTo>
                <a:lnTo>
                  <a:pt x="999" y="3584"/>
                </a:lnTo>
                <a:lnTo>
                  <a:pt x="1026" y="3474"/>
                </a:lnTo>
                <a:lnTo>
                  <a:pt x="1059" y="3366"/>
                </a:lnTo>
                <a:lnTo>
                  <a:pt x="1095" y="3258"/>
                </a:lnTo>
                <a:lnTo>
                  <a:pt x="1053" y="3227"/>
                </a:lnTo>
                <a:lnTo>
                  <a:pt x="1012" y="3195"/>
                </a:lnTo>
                <a:lnTo>
                  <a:pt x="972" y="3163"/>
                </a:lnTo>
                <a:lnTo>
                  <a:pt x="934" y="3128"/>
                </a:lnTo>
                <a:lnTo>
                  <a:pt x="883" y="3081"/>
                </a:lnTo>
                <a:lnTo>
                  <a:pt x="834" y="3031"/>
                </a:lnTo>
                <a:lnTo>
                  <a:pt x="790" y="2978"/>
                </a:lnTo>
                <a:lnTo>
                  <a:pt x="685" y="3024"/>
                </a:lnTo>
                <a:lnTo>
                  <a:pt x="580" y="3065"/>
                </a:lnTo>
                <a:lnTo>
                  <a:pt x="472" y="3104"/>
                </a:lnTo>
                <a:lnTo>
                  <a:pt x="362" y="3138"/>
                </a:lnTo>
                <a:lnTo>
                  <a:pt x="301" y="3047"/>
                </a:lnTo>
                <a:lnTo>
                  <a:pt x="244" y="2952"/>
                </a:lnTo>
                <a:lnTo>
                  <a:pt x="193" y="2854"/>
                </a:lnTo>
                <a:lnTo>
                  <a:pt x="149" y="2753"/>
                </a:lnTo>
                <a:lnTo>
                  <a:pt x="109" y="2651"/>
                </a:lnTo>
                <a:lnTo>
                  <a:pt x="200" y="2581"/>
                </a:lnTo>
                <a:lnTo>
                  <a:pt x="292" y="2514"/>
                </a:lnTo>
                <a:lnTo>
                  <a:pt x="386" y="2452"/>
                </a:lnTo>
                <a:lnTo>
                  <a:pt x="483" y="2392"/>
                </a:lnTo>
                <a:lnTo>
                  <a:pt x="459" y="2291"/>
                </a:lnTo>
                <a:lnTo>
                  <a:pt x="449" y="2240"/>
                </a:lnTo>
                <a:lnTo>
                  <a:pt x="443" y="2188"/>
                </a:lnTo>
                <a:lnTo>
                  <a:pt x="436" y="2138"/>
                </a:lnTo>
                <a:lnTo>
                  <a:pt x="432" y="2086"/>
                </a:lnTo>
                <a:lnTo>
                  <a:pt x="430" y="2034"/>
                </a:lnTo>
                <a:lnTo>
                  <a:pt x="429" y="1982"/>
                </a:lnTo>
                <a:lnTo>
                  <a:pt x="320" y="1949"/>
                </a:lnTo>
                <a:lnTo>
                  <a:pt x="213" y="1913"/>
                </a:lnTo>
                <a:lnTo>
                  <a:pt x="106" y="1873"/>
                </a:lnTo>
                <a:lnTo>
                  <a:pt x="0" y="1828"/>
                </a:lnTo>
                <a:lnTo>
                  <a:pt x="11" y="1720"/>
                </a:lnTo>
                <a:lnTo>
                  <a:pt x="29" y="1611"/>
                </a:lnTo>
                <a:lnTo>
                  <a:pt x="52" y="1504"/>
                </a:lnTo>
                <a:lnTo>
                  <a:pt x="82" y="1397"/>
                </a:lnTo>
                <a:lnTo>
                  <a:pt x="118" y="1293"/>
                </a:lnTo>
                <a:lnTo>
                  <a:pt x="233" y="1298"/>
                </a:lnTo>
                <a:lnTo>
                  <a:pt x="347" y="1307"/>
                </a:lnTo>
                <a:lnTo>
                  <a:pt x="459" y="1319"/>
                </a:lnTo>
                <a:lnTo>
                  <a:pt x="571" y="1336"/>
                </a:lnTo>
                <a:lnTo>
                  <a:pt x="594" y="1290"/>
                </a:lnTo>
                <a:lnTo>
                  <a:pt x="618" y="1243"/>
                </a:lnTo>
                <a:lnTo>
                  <a:pt x="644" y="1198"/>
                </a:lnTo>
                <a:lnTo>
                  <a:pt x="671" y="1153"/>
                </a:lnTo>
                <a:lnTo>
                  <a:pt x="699" y="1110"/>
                </a:lnTo>
                <a:lnTo>
                  <a:pt x="729" y="1068"/>
                </a:lnTo>
                <a:lnTo>
                  <a:pt x="762" y="1027"/>
                </a:lnTo>
                <a:lnTo>
                  <a:pt x="793" y="985"/>
                </a:lnTo>
                <a:lnTo>
                  <a:pt x="731" y="891"/>
                </a:lnTo>
                <a:lnTo>
                  <a:pt x="671" y="795"/>
                </a:lnTo>
                <a:lnTo>
                  <a:pt x="616" y="696"/>
                </a:lnTo>
                <a:lnTo>
                  <a:pt x="563" y="593"/>
                </a:lnTo>
                <a:lnTo>
                  <a:pt x="629" y="529"/>
                </a:lnTo>
                <a:lnTo>
                  <a:pt x="698" y="469"/>
                </a:lnTo>
                <a:lnTo>
                  <a:pt x="769" y="411"/>
                </a:lnTo>
                <a:lnTo>
                  <a:pt x="843" y="356"/>
                </a:lnTo>
                <a:lnTo>
                  <a:pt x="920" y="306"/>
                </a:lnTo>
                <a:lnTo>
                  <a:pt x="999" y="260"/>
                </a:lnTo>
                <a:lnTo>
                  <a:pt x="1083" y="336"/>
                </a:lnTo>
                <a:lnTo>
                  <a:pt x="1164" y="415"/>
                </a:lnTo>
                <a:lnTo>
                  <a:pt x="1243" y="498"/>
                </a:lnTo>
                <a:lnTo>
                  <a:pt x="1319" y="583"/>
                </a:lnTo>
                <a:lnTo>
                  <a:pt x="1382" y="556"/>
                </a:lnTo>
                <a:lnTo>
                  <a:pt x="1446" y="530"/>
                </a:lnTo>
                <a:lnTo>
                  <a:pt x="1512" y="507"/>
                </a:lnTo>
                <a:lnTo>
                  <a:pt x="1578" y="488"/>
                </a:lnTo>
                <a:lnTo>
                  <a:pt x="1645" y="472"/>
                </a:lnTo>
                <a:lnTo>
                  <a:pt x="1712" y="458"/>
                </a:lnTo>
                <a:lnTo>
                  <a:pt x="1731" y="309"/>
                </a:lnTo>
                <a:lnTo>
                  <a:pt x="1756" y="159"/>
                </a:lnTo>
                <a:lnTo>
                  <a:pt x="1789" y="9"/>
                </a:lnTo>
                <a:lnTo>
                  <a:pt x="1880" y="2"/>
                </a:lnTo>
                <a:lnTo>
                  <a:pt x="1972" y="0"/>
                </a:lnTo>
                <a:close/>
              </a:path>
            </a:pathLst>
          </a:custGeom>
          <a:solidFill>
            <a:srgbClr val="ED801C"/>
          </a:solidFill>
          <a:ln w="0">
            <a:noFill/>
            <a:prstDash val="solid"/>
            <a:round/>
            <a:headEnd/>
            <a:tailEnd/>
          </a:ln>
          <a:scene3d>
            <a:camera prst="perspectiveRight"/>
            <a:lightRig rig="threePt" dir="t"/>
          </a:scene3d>
          <a:sp3d extrusionH="203200"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80494" y="1684382"/>
            <a:ext cx="1311798" cy="1305178"/>
          </a:xfrm>
          <a:custGeom>
            <a:avLst/>
            <a:gdLst/>
            <a:ahLst/>
            <a:cxnLst>
              <a:cxn ang="0">
                <a:pos x="1635" y="930"/>
              </a:cxn>
              <a:cxn ang="0">
                <a:pos x="1267" y="1138"/>
              </a:cxn>
              <a:cxn ang="0">
                <a:pos x="1006" y="1466"/>
              </a:cxn>
              <a:cxn ang="0">
                <a:pos x="888" y="1880"/>
              </a:cxn>
              <a:cxn ang="0">
                <a:pos x="940" y="2318"/>
              </a:cxn>
              <a:cxn ang="0">
                <a:pos x="1148" y="2686"/>
              </a:cxn>
              <a:cxn ang="0">
                <a:pos x="1477" y="2947"/>
              </a:cxn>
              <a:cxn ang="0">
                <a:pos x="1891" y="3065"/>
              </a:cxn>
              <a:cxn ang="0">
                <a:pos x="2328" y="3013"/>
              </a:cxn>
              <a:cxn ang="0">
                <a:pos x="2697" y="2804"/>
              </a:cxn>
              <a:cxn ang="0">
                <a:pos x="2958" y="2476"/>
              </a:cxn>
              <a:cxn ang="0">
                <a:pos x="3076" y="2061"/>
              </a:cxn>
              <a:cxn ang="0">
                <a:pos x="3024" y="1624"/>
              </a:cxn>
              <a:cxn ang="0">
                <a:pos x="2815" y="1257"/>
              </a:cxn>
              <a:cxn ang="0">
                <a:pos x="2487" y="996"/>
              </a:cxn>
              <a:cxn ang="0">
                <a:pos x="2072" y="878"/>
              </a:cxn>
              <a:cxn ang="0">
                <a:pos x="2246" y="17"/>
              </a:cxn>
              <a:cxn ang="0">
                <a:pos x="2439" y="506"/>
              </a:cxn>
              <a:cxn ang="0">
                <a:pos x="2757" y="644"/>
              </a:cxn>
              <a:cxn ang="0">
                <a:pos x="3177" y="402"/>
              </a:cxn>
              <a:cxn ang="0">
                <a:pos x="3508" y="720"/>
              </a:cxn>
              <a:cxn ang="0">
                <a:pos x="3274" y="1134"/>
              </a:cxn>
              <a:cxn ang="0">
                <a:pos x="3397" y="1362"/>
              </a:cxn>
              <a:cxn ang="0">
                <a:pos x="3777" y="1449"/>
              </a:cxn>
              <a:cxn ang="0">
                <a:pos x="3962" y="1889"/>
              </a:cxn>
              <a:cxn ang="0">
                <a:pos x="3523" y="2113"/>
              </a:cxn>
              <a:cxn ang="0">
                <a:pos x="3478" y="2369"/>
              </a:cxn>
              <a:cxn ang="0">
                <a:pos x="3613" y="2656"/>
              </a:cxn>
              <a:cxn ang="0">
                <a:pos x="3624" y="3096"/>
              </a:cxn>
              <a:cxn ang="0">
                <a:pos x="3177" y="3130"/>
              </a:cxn>
              <a:cxn ang="0">
                <a:pos x="2922" y="3214"/>
              </a:cxn>
              <a:cxn ang="0">
                <a:pos x="2801" y="3551"/>
              </a:cxn>
              <a:cxn ang="0">
                <a:pos x="2577" y="3878"/>
              </a:cxn>
              <a:cxn ang="0">
                <a:pos x="2176" y="3668"/>
              </a:cxn>
              <a:cxn ang="0">
                <a:pos x="1913" y="3532"/>
              </a:cxn>
              <a:cxn ang="0">
                <a:pos x="1601" y="3712"/>
              </a:cxn>
              <a:cxn ang="0">
                <a:pos x="1221" y="3820"/>
              </a:cxn>
              <a:cxn ang="0">
                <a:pos x="1026" y="3474"/>
              </a:cxn>
              <a:cxn ang="0">
                <a:pos x="972" y="3163"/>
              </a:cxn>
              <a:cxn ang="0">
                <a:pos x="685" y="3024"/>
              </a:cxn>
              <a:cxn ang="0">
                <a:pos x="244" y="2952"/>
              </a:cxn>
              <a:cxn ang="0">
                <a:pos x="292" y="2514"/>
              </a:cxn>
              <a:cxn ang="0">
                <a:pos x="443" y="2188"/>
              </a:cxn>
              <a:cxn ang="0">
                <a:pos x="320" y="1949"/>
              </a:cxn>
              <a:cxn ang="0">
                <a:pos x="29" y="1611"/>
              </a:cxn>
              <a:cxn ang="0">
                <a:pos x="347" y="1307"/>
              </a:cxn>
              <a:cxn ang="0">
                <a:pos x="644" y="1198"/>
              </a:cxn>
              <a:cxn ang="0">
                <a:pos x="793" y="985"/>
              </a:cxn>
              <a:cxn ang="0">
                <a:pos x="629" y="529"/>
              </a:cxn>
              <a:cxn ang="0">
                <a:pos x="999" y="260"/>
              </a:cxn>
              <a:cxn ang="0">
                <a:pos x="1382" y="556"/>
              </a:cxn>
              <a:cxn ang="0">
                <a:pos x="1712" y="458"/>
              </a:cxn>
              <a:cxn ang="0">
                <a:pos x="1972" y="0"/>
              </a:cxn>
            </a:cxnLst>
            <a:rect l="0" t="0" r="r" b="b"/>
            <a:pathLst>
              <a:path w="3965" h="3943">
                <a:moveTo>
                  <a:pt x="1982" y="874"/>
                </a:moveTo>
                <a:lnTo>
                  <a:pt x="1891" y="878"/>
                </a:lnTo>
                <a:lnTo>
                  <a:pt x="1804" y="889"/>
                </a:lnTo>
                <a:lnTo>
                  <a:pt x="1718" y="906"/>
                </a:lnTo>
                <a:lnTo>
                  <a:pt x="1635" y="930"/>
                </a:lnTo>
                <a:lnTo>
                  <a:pt x="1554" y="960"/>
                </a:lnTo>
                <a:lnTo>
                  <a:pt x="1477" y="996"/>
                </a:lnTo>
                <a:lnTo>
                  <a:pt x="1403" y="1039"/>
                </a:lnTo>
                <a:lnTo>
                  <a:pt x="1333" y="1086"/>
                </a:lnTo>
                <a:lnTo>
                  <a:pt x="1267" y="1138"/>
                </a:lnTo>
                <a:lnTo>
                  <a:pt x="1205" y="1196"/>
                </a:lnTo>
                <a:lnTo>
                  <a:pt x="1148" y="1257"/>
                </a:lnTo>
                <a:lnTo>
                  <a:pt x="1095" y="1324"/>
                </a:lnTo>
                <a:lnTo>
                  <a:pt x="1048" y="1392"/>
                </a:lnTo>
                <a:lnTo>
                  <a:pt x="1006" y="1466"/>
                </a:lnTo>
                <a:lnTo>
                  <a:pt x="970" y="1543"/>
                </a:lnTo>
                <a:lnTo>
                  <a:pt x="940" y="1624"/>
                </a:lnTo>
                <a:lnTo>
                  <a:pt x="915" y="1708"/>
                </a:lnTo>
                <a:lnTo>
                  <a:pt x="898" y="1793"/>
                </a:lnTo>
                <a:lnTo>
                  <a:pt x="888" y="1880"/>
                </a:lnTo>
                <a:lnTo>
                  <a:pt x="884" y="1971"/>
                </a:lnTo>
                <a:lnTo>
                  <a:pt x="888" y="2061"/>
                </a:lnTo>
                <a:lnTo>
                  <a:pt x="898" y="2148"/>
                </a:lnTo>
                <a:lnTo>
                  <a:pt x="915" y="2234"/>
                </a:lnTo>
                <a:lnTo>
                  <a:pt x="940" y="2318"/>
                </a:lnTo>
                <a:lnTo>
                  <a:pt x="970" y="2398"/>
                </a:lnTo>
                <a:lnTo>
                  <a:pt x="1006" y="2476"/>
                </a:lnTo>
                <a:lnTo>
                  <a:pt x="1048" y="2549"/>
                </a:lnTo>
                <a:lnTo>
                  <a:pt x="1095" y="2619"/>
                </a:lnTo>
                <a:lnTo>
                  <a:pt x="1148" y="2686"/>
                </a:lnTo>
                <a:lnTo>
                  <a:pt x="1205" y="2747"/>
                </a:lnTo>
                <a:lnTo>
                  <a:pt x="1267" y="2804"/>
                </a:lnTo>
                <a:lnTo>
                  <a:pt x="1333" y="2857"/>
                </a:lnTo>
                <a:lnTo>
                  <a:pt x="1403" y="2904"/>
                </a:lnTo>
                <a:lnTo>
                  <a:pt x="1477" y="2947"/>
                </a:lnTo>
                <a:lnTo>
                  <a:pt x="1554" y="2983"/>
                </a:lnTo>
                <a:lnTo>
                  <a:pt x="1635" y="3013"/>
                </a:lnTo>
                <a:lnTo>
                  <a:pt x="1718" y="3037"/>
                </a:lnTo>
                <a:lnTo>
                  <a:pt x="1804" y="3054"/>
                </a:lnTo>
                <a:lnTo>
                  <a:pt x="1891" y="3065"/>
                </a:lnTo>
                <a:lnTo>
                  <a:pt x="1982" y="3069"/>
                </a:lnTo>
                <a:lnTo>
                  <a:pt x="2072" y="3065"/>
                </a:lnTo>
                <a:lnTo>
                  <a:pt x="2159" y="3054"/>
                </a:lnTo>
                <a:lnTo>
                  <a:pt x="2245" y="3037"/>
                </a:lnTo>
                <a:lnTo>
                  <a:pt x="2328" y="3013"/>
                </a:lnTo>
                <a:lnTo>
                  <a:pt x="2409" y="2983"/>
                </a:lnTo>
                <a:lnTo>
                  <a:pt x="2487" y="2947"/>
                </a:lnTo>
                <a:lnTo>
                  <a:pt x="2560" y="2904"/>
                </a:lnTo>
                <a:lnTo>
                  <a:pt x="2630" y="2857"/>
                </a:lnTo>
                <a:lnTo>
                  <a:pt x="2697" y="2804"/>
                </a:lnTo>
                <a:lnTo>
                  <a:pt x="2758" y="2747"/>
                </a:lnTo>
                <a:lnTo>
                  <a:pt x="2815" y="2686"/>
                </a:lnTo>
                <a:lnTo>
                  <a:pt x="2868" y="2619"/>
                </a:lnTo>
                <a:lnTo>
                  <a:pt x="2915" y="2549"/>
                </a:lnTo>
                <a:lnTo>
                  <a:pt x="2958" y="2476"/>
                </a:lnTo>
                <a:lnTo>
                  <a:pt x="2994" y="2398"/>
                </a:lnTo>
                <a:lnTo>
                  <a:pt x="3024" y="2318"/>
                </a:lnTo>
                <a:lnTo>
                  <a:pt x="3048" y="2234"/>
                </a:lnTo>
                <a:lnTo>
                  <a:pt x="3065" y="2148"/>
                </a:lnTo>
                <a:lnTo>
                  <a:pt x="3076" y="2061"/>
                </a:lnTo>
                <a:lnTo>
                  <a:pt x="3079" y="1971"/>
                </a:lnTo>
                <a:lnTo>
                  <a:pt x="3076" y="1880"/>
                </a:lnTo>
                <a:lnTo>
                  <a:pt x="3065" y="1793"/>
                </a:lnTo>
                <a:lnTo>
                  <a:pt x="3048" y="1708"/>
                </a:lnTo>
                <a:lnTo>
                  <a:pt x="3024" y="1624"/>
                </a:lnTo>
                <a:lnTo>
                  <a:pt x="2994" y="1543"/>
                </a:lnTo>
                <a:lnTo>
                  <a:pt x="2958" y="1466"/>
                </a:lnTo>
                <a:lnTo>
                  <a:pt x="2915" y="1392"/>
                </a:lnTo>
                <a:lnTo>
                  <a:pt x="2868" y="1324"/>
                </a:lnTo>
                <a:lnTo>
                  <a:pt x="2815" y="1257"/>
                </a:lnTo>
                <a:lnTo>
                  <a:pt x="2758" y="1196"/>
                </a:lnTo>
                <a:lnTo>
                  <a:pt x="2697" y="1138"/>
                </a:lnTo>
                <a:lnTo>
                  <a:pt x="2630" y="1086"/>
                </a:lnTo>
                <a:lnTo>
                  <a:pt x="2560" y="1039"/>
                </a:lnTo>
                <a:lnTo>
                  <a:pt x="2487" y="996"/>
                </a:lnTo>
                <a:lnTo>
                  <a:pt x="2409" y="960"/>
                </a:lnTo>
                <a:lnTo>
                  <a:pt x="2328" y="930"/>
                </a:lnTo>
                <a:lnTo>
                  <a:pt x="2245" y="906"/>
                </a:lnTo>
                <a:lnTo>
                  <a:pt x="2159" y="889"/>
                </a:lnTo>
                <a:lnTo>
                  <a:pt x="2072" y="878"/>
                </a:lnTo>
                <a:lnTo>
                  <a:pt x="1982" y="874"/>
                </a:lnTo>
                <a:close/>
                <a:moveTo>
                  <a:pt x="1972" y="0"/>
                </a:moveTo>
                <a:lnTo>
                  <a:pt x="2064" y="1"/>
                </a:lnTo>
                <a:lnTo>
                  <a:pt x="2156" y="6"/>
                </a:lnTo>
                <a:lnTo>
                  <a:pt x="2246" y="17"/>
                </a:lnTo>
                <a:lnTo>
                  <a:pt x="2337" y="33"/>
                </a:lnTo>
                <a:lnTo>
                  <a:pt x="2357" y="184"/>
                </a:lnTo>
                <a:lnTo>
                  <a:pt x="2369" y="336"/>
                </a:lnTo>
                <a:lnTo>
                  <a:pt x="2373" y="488"/>
                </a:lnTo>
                <a:lnTo>
                  <a:pt x="2439" y="506"/>
                </a:lnTo>
                <a:lnTo>
                  <a:pt x="2506" y="528"/>
                </a:lnTo>
                <a:lnTo>
                  <a:pt x="2570" y="553"/>
                </a:lnTo>
                <a:lnTo>
                  <a:pt x="2618" y="572"/>
                </a:lnTo>
                <a:lnTo>
                  <a:pt x="2665" y="595"/>
                </a:lnTo>
                <a:lnTo>
                  <a:pt x="2757" y="644"/>
                </a:lnTo>
                <a:lnTo>
                  <a:pt x="2838" y="566"/>
                </a:lnTo>
                <a:lnTo>
                  <a:pt x="2924" y="492"/>
                </a:lnTo>
                <a:lnTo>
                  <a:pt x="3012" y="419"/>
                </a:lnTo>
                <a:lnTo>
                  <a:pt x="3104" y="348"/>
                </a:lnTo>
                <a:lnTo>
                  <a:pt x="3177" y="402"/>
                </a:lnTo>
                <a:lnTo>
                  <a:pt x="3250" y="460"/>
                </a:lnTo>
                <a:lnTo>
                  <a:pt x="3319" y="521"/>
                </a:lnTo>
                <a:lnTo>
                  <a:pt x="3386" y="583"/>
                </a:lnTo>
                <a:lnTo>
                  <a:pt x="3449" y="650"/>
                </a:lnTo>
                <a:lnTo>
                  <a:pt x="3508" y="720"/>
                </a:lnTo>
                <a:lnTo>
                  <a:pt x="3447" y="816"/>
                </a:lnTo>
                <a:lnTo>
                  <a:pt x="3383" y="911"/>
                </a:lnTo>
                <a:lnTo>
                  <a:pt x="3314" y="1004"/>
                </a:lnTo>
                <a:lnTo>
                  <a:pt x="3244" y="1092"/>
                </a:lnTo>
                <a:lnTo>
                  <a:pt x="3274" y="1134"/>
                </a:lnTo>
                <a:lnTo>
                  <a:pt x="3300" y="1178"/>
                </a:lnTo>
                <a:lnTo>
                  <a:pt x="3327" y="1223"/>
                </a:lnTo>
                <a:lnTo>
                  <a:pt x="3352" y="1268"/>
                </a:lnTo>
                <a:lnTo>
                  <a:pt x="3374" y="1315"/>
                </a:lnTo>
                <a:lnTo>
                  <a:pt x="3397" y="1362"/>
                </a:lnTo>
                <a:lnTo>
                  <a:pt x="3418" y="1409"/>
                </a:lnTo>
                <a:lnTo>
                  <a:pt x="3436" y="1458"/>
                </a:lnTo>
                <a:lnTo>
                  <a:pt x="3548" y="1450"/>
                </a:lnTo>
                <a:lnTo>
                  <a:pt x="3663" y="1448"/>
                </a:lnTo>
                <a:lnTo>
                  <a:pt x="3777" y="1449"/>
                </a:lnTo>
                <a:lnTo>
                  <a:pt x="3892" y="1454"/>
                </a:lnTo>
                <a:lnTo>
                  <a:pt x="3919" y="1562"/>
                </a:lnTo>
                <a:lnTo>
                  <a:pt x="3938" y="1669"/>
                </a:lnTo>
                <a:lnTo>
                  <a:pt x="3953" y="1779"/>
                </a:lnTo>
                <a:lnTo>
                  <a:pt x="3962" y="1889"/>
                </a:lnTo>
                <a:lnTo>
                  <a:pt x="3965" y="1999"/>
                </a:lnTo>
                <a:lnTo>
                  <a:pt x="3855" y="2034"/>
                </a:lnTo>
                <a:lnTo>
                  <a:pt x="3744" y="2065"/>
                </a:lnTo>
                <a:lnTo>
                  <a:pt x="3633" y="2092"/>
                </a:lnTo>
                <a:lnTo>
                  <a:pt x="3523" y="2113"/>
                </a:lnTo>
                <a:lnTo>
                  <a:pt x="3518" y="2165"/>
                </a:lnTo>
                <a:lnTo>
                  <a:pt x="3511" y="2216"/>
                </a:lnTo>
                <a:lnTo>
                  <a:pt x="3501" y="2268"/>
                </a:lnTo>
                <a:lnTo>
                  <a:pt x="3492" y="2319"/>
                </a:lnTo>
                <a:lnTo>
                  <a:pt x="3478" y="2369"/>
                </a:lnTo>
                <a:lnTo>
                  <a:pt x="3466" y="2419"/>
                </a:lnTo>
                <a:lnTo>
                  <a:pt x="3451" y="2470"/>
                </a:lnTo>
                <a:lnTo>
                  <a:pt x="3433" y="2518"/>
                </a:lnTo>
                <a:lnTo>
                  <a:pt x="3524" y="2584"/>
                </a:lnTo>
                <a:lnTo>
                  <a:pt x="3613" y="2656"/>
                </a:lnTo>
                <a:lnTo>
                  <a:pt x="3701" y="2731"/>
                </a:lnTo>
                <a:lnTo>
                  <a:pt x="3786" y="2808"/>
                </a:lnTo>
                <a:lnTo>
                  <a:pt x="3736" y="2907"/>
                </a:lnTo>
                <a:lnTo>
                  <a:pt x="3683" y="3002"/>
                </a:lnTo>
                <a:lnTo>
                  <a:pt x="3624" y="3096"/>
                </a:lnTo>
                <a:lnTo>
                  <a:pt x="3560" y="3186"/>
                </a:lnTo>
                <a:lnTo>
                  <a:pt x="3491" y="3273"/>
                </a:lnTo>
                <a:lnTo>
                  <a:pt x="3385" y="3229"/>
                </a:lnTo>
                <a:lnTo>
                  <a:pt x="3280" y="3181"/>
                </a:lnTo>
                <a:lnTo>
                  <a:pt x="3177" y="3130"/>
                </a:lnTo>
                <a:lnTo>
                  <a:pt x="3078" y="3076"/>
                </a:lnTo>
                <a:lnTo>
                  <a:pt x="3042" y="3112"/>
                </a:lnTo>
                <a:lnTo>
                  <a:pt x="3002" y="3147"/>
                </a:lnTo>
                <a:lnTo>
                  <a:pt x="2962" y="3180"/>
                </a:lnTo>
                <a:lnTo>
                  <a:pt x="2922" y="3214"/>
                </a:lnTo>
                <a:lnTo>
                  <a:pt x="2838" y="3274"/>
                </a:lnTo>
                <a:lnTo>
                  <a:pt x="2794" y="3302"/>
                </a:lnTo>
                <a:lnTo>
                  <a:pt x="2750" y="3327"/>
                </a:lnTo>
                <a:lnTo>
                  <a:pt x="2776" y="3438"/>
                </a:lnTo>
                <a:lnTo>
                  <a:pt x="2801" y="3551"/>
                </a:lnTo>
                <a:lnTo>
                  <a:pt x="2819" y="3663"/>
                </a:lnTo>
                <a:lnTo>
                  <a:pt x="2833" y="3776"/>
                </a:lnTo>
                <a:lnTo>
                  <a:pt x="2750" y="3815"/>
                </a:lnTo>
                <a:lnTo>
                  <a:pt x="2664" y="3849"/>
                </a:lnTo>
                <a:lnTo>
                  <a:pt x="2577" y="3878"/>
                </a:lnTo>
                <a:lnTo>
                  <a:pt x="2489" y="3903"/>
                </a:lnTo>
                <a:lnTo>
                  <a:pt x="2400" y="3925"/>
                </a:lnTo>
                <a:lnTo>
                  <a:pt x="2310" y="3943"/>
                </a:lnTo>
                <a:lnTo>
                  <a:pt x="2239" y="3807"/>
                </a:lnTo>
                <a:lnTo>
                  <a:pt x="2176" y="3668"/>
                </a:lnTo>
                <a:lnTo>
                  <a:pt x="2119" y="3529"/>
                </a:lnTo>
                <a:lnTo>
                  <a:pt x="2069" y="3531"/>
                </a:lnTo>
                <a:lnTo>
                  <a:pt x="2017" y="3534"/>
                </a:lnTo>
                <a:lnTo>
                  <a:pt x="1965" y="3535"/>
                </a:lnTo>
                <a:lnTo>
                  <a:pt x="1913" y="3532"/>
                </a:lnTo>
                <a:lnTo>
                  <a:pt x="1843" y="3529"/>
                </a:lnTo>
                <a:lnTo>
                  <a:pt x="1774" y="3520"/>
                </a:lnTo>
                <a:lnTo>
                  <a:pt x="1706" y="3509"/>
                </a:lnTo>
                <a:lnTo>
                  <a:pt x="1656" y="3612"/>
                </a:lnTo>
                <a:lnTo>
                  <a:pt x="1601" y="3712"/>
                </a:lnTo>
                <a:lnTo>
                  <a:pt x="1543" y="3810"/>
                </a:lnTo>
                <a:lnTo>
                  <a:pt x="1482" y="3907"/>
                </a:lnTo>
                <a:lnTo>
                  <a:pt x="1394" y="3883"/>
                </a:lnTo>
                <a:lnTo>
                  <a:pt x="1307" y="3854"/>
                </a:lnTo>
                <a:lnTo>
                  <a:pt x="1221" y="3820"/>
                </a:lnTo>
                <a:lnTo>
                  <a:pt x="1136" y="3782"/>
                </a:lnTo>
                <a:lnTo>
                  <a:pt x="1054" y="3741"/>
                </a:lnTo>
                <a:lnTo>
                  <a:pt x="973" y="3698"/>
                </a:lnTo>
                <a:lnTo>
                  <a:pt x="999" y="3584"/>
                </a:lnTo>
                <a:lnTo>
                  <a:pt x="1026" y="3474"/>
                </a:lnTo>
                <a:lnTo>
                  <a:pt x="1059" y="3366"/>
                </a:lnTo>
                <a:lnTo>
                  <a:pt x="1095" y="3258"/>
                </a:lnTo>
                <a:lnTo>
                  <a:pt x="1053" y="3227"/>
                </a:lnTo>
                <a:lnTo>
                  <a:pt x="1012" y="3195"/>
                </a:lnTo>
                <a:lnTo>
                  <a:pt x="972" y="3163"/>
                </a:lnTo>
                <a:lnTo>
                  <a:pt x="934" y="3128"/>
                </a:lnTo>
                <a:lnTo>
                  <a:pt x="883" y="3081"/>
                </a:lnTo>
                <a:lnTo>
                  <a:pt x="834" y="3031"/>
                </a:lnTo>
                <a:lnTo>
                  <a:pt x="790" y="2978"/>
                </a:lnTo>
                <a:lnTo>
                  <a:pt x="685" y="3024"/>
                </a:lnTo>
                <a:lnTo>
                  <a:pt x="580" y="3065"/>
                </a:lnTo>
                <a:lnTo>
                  <a:pt x="472" y="3104"/>
                </a:lnTo>
                <a:lnTo>
                  <a:pt x="362" y="3138"/>
                </a:lnTo>
                <a:lnTo>
                  <a:pt x="301" y="3047"/>
                </a:lnTo>
                <a:lnTo>
                  <a:pt x="244" y="2952"/>
                </a:lnTo>
                <a:lnTo>
                  <a:pt x="193" y="2854"/>
                </a:lnTo>
                <a:lnTo>
                  <a:pt x="149" y="2753"/>
                </a:lnTo>
                <a:lnTo>
                  <a:pt x="109" y="2651"/>
                </a:lnTo>
                <a:lnTo>
                  <a:pt x="200" y="2581"/>
                </a:lnTo>
                <a:lnTo>
                  <a:pt x="292" y="2514"/>
                </a:lnTo>
                <a:lnTo>
                  <a:pt x="386" y="2452"/>
                </a:lnTo>
                <a:lnTo>
                  <a:pt x="483" y="2392"/>
                </a:lnTo>
                <a:lnTo>
                  <a:pt x="459" y="2291"/>
                </a:lnTo>
                <a:lnTo>
                  <a:pt x="449" y="2240"/>
                </a:lnTo>
                <a:lnTo>
                  <a:pt x="443" y="2188"/>
                </a:lnTo>
                <a:lnTo>
                  <a:pt x="436" y="2138"/>
                </a:lnTo>
                <a:lnTo>
                  <a:pt x="432" y="2086"/>
                </a:lnTo>
                <a:lnTo>
                  <a:pt x="430" y="2034"/>
                </a:lnTo>
                <a:lnTo>
                  <a:pt x="429" y="1982"/>
                </a:lnTo>
                <a:lnTo>
                  <a:pt x="320" y="1949"/>
                </a:lnTo>
                <a:lnTo>
                  <a:pt x="213" y="1913"/>
                </a:lnTo>
                <a:lnTo>
                  <a:pt x="106" y="1873"/>
                </a:lnTo>
                <a:lnTo>
                  <a:pt x="0" y="1828"/>
                </a:lnTo>
                <a:lnTo>
                  <a:pt x="11" y="1720"/>
                </a:lnTo>
                <a:lnTo>
                  <a:pt x="29" y="1611"/>
                </a:lnTo>
                <a:lnTo>
                  <a:pt x="52" y="1504"/>
                </a:lnTo>
                <a:lnTo>
                  <a:pt x="82" y="1397"/>
                </a:lnTo>
                <a:lnTo>
                  <a:pt x="118" y="1293"/>
                </a:lnTo>
                <a:lnTo>
                  <a:pt x="233" y="1298"/>
                </a:lnTo>
                <a:lnTo>
                  <a:pt x="347" y="1307"/>
                </a:lnTo>
                <a:lnTo>
                  <a:pt x="459" y="1319"/>
                </a:lnTo>
                <a:lnTo>
                  <a:pt x="571" y="1336"/>
                </a:lnTo>
                <a:lnTo>
                  <a:pt x="594" y="1290"/>
                </a:lnTo>
                <a:lnTo>
                  <a:pt x="618" y="1243"/>
                </a:lnTo>
                <a:lnTo>
                  <a:pt x="644" y="1198"/>
                </a:lnTo>
                <a:lnTo>
                  <a:pt x="671" y="1153"/>
                </a:lnTo>
                <a:lnTo>
                  <a:pt x="699" y="1110"/>
                </a:lnTo>
                <a:lnTo>
                  <a:pt x="729" y="1068"/>
                </a:lnTo>
                <a:lnTo>
                  <a:pt x="762" y="1027"/>
                </a:lnTo>
                <a:lnTo>
                  <a:pt x="793" y="985"/>
                </a:lnTo>
                <a:lnTo>
                  <a:pt x="731" y="891"/>
                </a:lnTo>
                <a:lnTo>
                  <a:pt x="671" y="795"/>
                </a:lnTo>
                <a:lnTo>
                  <a:pt x="616" y="696"/>
                </a:lnTo>
                <a:lnTo>
                  <a:pt x="563" y="593"/>
                </a:lnTo>
                <a:lnTo>
                  <a:pt x="629" y="529"/>
                </a:lnTo>
                <a:lnTo>
                  <a:pt x="698" y="469"/>
                </a:lnTo>
                <a:lnTo>
                  <a:pt x="769" y="411"/>
                </a:lnTo>
                <a:lnTo>
                  <a:pt x="843" y="356"/>
                </a:lnTo>
                <a:lnTo>
                  <a:pt x="920" y="306"/>
                </a:lnTo>
                <a:lnTo>
                  <a:pt x="999" y="260"/>
                </a:lnTo>
                <a:lnTo>
                  <a:pt x="1083" y="336"/>
                </a:lnTo>
                <a:lnTo>
                  <a:pt x="1164" y="415"/>
                </a:lnTo>
                <a:lnTo>
                  <a:pt x="1243" y="498"/>
                </a:lnTo>
                <a:lnTo>
                  <a:pt x="1319" y="583"/>
                </a:lnTo>
                <a:lnTo>
                  <a:pt x="1382" y="556"/>
                </a:lnTo>
                <a:lnTo>
                  <a:pt x="1446" y="530"/>
                </a:lnTo>
                <a:lnTo>
                  <a:pt x="1512" y="507"/>
                </a:lnTo>
                <a:lnTo>
                  <a:pt x="1578" y="488"/>
                </a:lnTo>
                <a:lnTo>
                  <a:pt x="1645" y="472"/>
                </a:lnTo>
                <a:lnTo>
                  <a:pt x="1712" y="458"/>
                </a:lnTo>
                <a:lnTo>
                  <a:pt x="1731" y="309"/>
                </a:lnTo>
                <a:lnTo>
                  <a:pt x="1756" y="159"/>
                </a:lnTo>
                <a:lnTo>
                  <a:pt x="1789" y="9"/>
                </a:lnTo>
                <a:lnTo>
                  <a:pt x="1880" y="2"/>
                </a:lnTo>
                <a:lnTo>
                  <a:pt x="197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  <a:scene3d>
            <a:camera prst="perspectiveRight"/>
            <a:lightRig rig="threePt" dir="t"/>
          </a:scene3d>
          <a:sp3d extrusionH="203200"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19481" y="993537"/>
            <a:ext cx="995898" cy="990872"/>
          </a:xfrm>
          <a:custGeom>
            <a:avLst/>
            <a:gdLst/>
            <a:ahLst/>
            <a:cxnLst>
              <a:cxn ang="0">
                <a:pos x="1635" y="930"/>
              </a:cxn>
              <a:cxn ang="0">
                <a:pos x="1267" y="1138"/>
              </a:cxn>
              <a:cxn ang="0">
                <a:pos x="1006" y="1466"/>
              </a:cxn>
              <a:cxn ang="0">
                <a:pos x="888" y="1880"/>
              </a:cxn>
              <a:cxn ang="0">
                <a:pos x="940" y="2318"/>
              </a:cxn>
              <a:cxn ang="0">
                <a:pos x="1148" y="2686"/>
              </a:cxn>
              <a:cxn ang="0">
                <a:pos x="1477" y="2947"/>
              </a:cxn>
              <a:cxn ang="0">
                <a:pos x="1891" y="3065"/>
              </a:cxn>
              <a:cxn ang="0">
                <a:pos x="2328" y="3013"/>
              </a:cxn>
              <a:cxn ang="0">
                <a:pos x="2697" y="2804"/>
              </a:cxn>
              <a:cxn ang="0">
                <a:pos x="2958" y="2476"/>
              </a:cxn>
              <a:cxn ang="0">
                <a:pos x="3076" y="2061"/>
              </a:cxn>
              <a:cxn ang="0">
                <a:pos x="3024" y="1624"/>
              </a:cxn>
              <a:cxn ang="0">
                <a:pos x="2815" y="1257"/>
              </a:cxn>
              <a:cxn ang="0">
                <a:pos x="2487" y="996"/>
              </a:cxn>
              <a:cxn ang="0">
                <a:pos x="2072" y="878"/>
              </a:cxn>
              <a:cxn ang="0">
                <a:pos x="2246" y="17"/>
              </a:cxn>
              <a:cxn ang="0">
                <a:pos x="2439" y="506"/>
              </a:cxn>
              <a:cxn ang="0">
                <a:pos x="2757" y="644"/>
              </a:cxn>
              <a:cxn ang="0">
                <a:pos x="3177" y="402"/>
              </a:cxn>
              <a:cxn ang="0">
                <a:pos x="3508" y="720"/>
              </a:cxn>
              <a:cxn ang="0">
                <a:pos x="3274" y="1134"/>
              </a:cxn>
              <a:cxn ang="0">
                <a:pos x="3397" y="1362"/>
              </a:cxn>
              <a:cxn ang="0">
                <a:pos x="3777" y="1449"/>
              </a:cxn>
              <a:cxn ang="0">
                <a:pos x="3962" y="1889"/>
              </a:cxn>
              <a:cxn ang="0">
                <a:pos x="3523" y="2113"/>
              </a:cxn>
              <a:cxn ang="0">
                <a:pos x="3478" y="2369"/>
              </a:cxn>
              <a:cxn ang="0">
                <a:pos x="3613" y="2656"/>
              </a:cxn>
              <a:cxn ang="0">
                <a:pos x="3624" y="3096"/>
              </a:cxn>
              <a:cxn ang="0">
                <a:pos x="3177" y="3130"/>
              </a:cxn>
              <a:cxn ang="0">
                <a:pos x="2922" y="3214"/>
              </a:cxn>
              <a:cxn ang="0">
                <a:pos x="2801" y="3551"/>
              </a:cxn>
              <a:cxn ang="0">
                <a:pos x="2577" y="3878"/>
              </a:cxn>
              <a:cxn ang="0">
                <a:pos x="2176" y="3668"/>
              </a:cxn>
              <a:cxn ang="0">
                <a:pos x="1913" y="3532"/>
              </a:cxn>
              <a:cxn ang="0">
                <a:pos x="1601" y="3712"/>
              </a:cxn>
              <a:cxn ang="0">
                <a:pos x="1221" y="3820"/>
              </a:cxn>
              <a:cxn ang="0">
                <a:pos x="1026" y="3474"/>
              </a:cxn>
              <a:cxn ang="0">
                <a:pos x="972" y="3163"/>
              </a:cxn>
              <a:cxn ang="0">
                <a:pos x="685" y="3024"/>
              </a:cxn>
              <a:cxn ang="0">
                <a:pos x="244" y="2952"/>
              </a:cxn>
              <a:cxn ang="0">
                <a:pos x="292" y="2514"/>
              </a:cxn>
              <a:cxn ang="0">
                <a:pos x="443" y="2188"/>
              </a:cxn>
              <a:cxn ang="0">
                <a:pos x="320" y="1949"/>
              </a:cxn>
              <a:cxn ang="0">
                <a:pos x="29" y="1611"/>
              </a:cxn>
              <a:cxn ang="0">
                <a:pos x="347" y="1307"/>
              </a:cxn>
              <a:cxn ang="0">
                <a:pos x="644" y="1198"/>
              </a:cxn>
              <a:cxn ang="0">
                <a:pos x="793" y="985"/>
              </a:cxn>
              <a:cxn ang="0">
                <a:pos x="629" y="529"/>
              </a:cxn>
              <a:cxn ang="0">
                <a:pos x="999" y="260"/>
              </a:cxn>
              <a:cxn ang="0">
                <a:pos x="1382" y="556"/>
              </a:cxn>
              <a:cxn ang="0">
                <a:pos x="1712" y="458"/>
              </a:cxn>
              <a:cxn ang="0">
                <a:pos x="1972" y="0"/>
              </a:cxn>
            </a:cxnLst>
            <a:rect l="0" t="0" r="r" b="b"/>
            <a:pathLst>
              <a:path w="3965" h="3943">
                <a:moveTo>
                  <a:pt x="1982" y="874"/>
                </a:moveTo>
                <a:lnTo>
                  <a:pt x="1891" y="878"/>
                </a:lnTo>
                <a:lnTo>
                  <a:pt x="1804" y="889"/>
                </a:lnTo>
                <a:lnTo>
                  <a:pt x="1718" y="906"/>
                </a:lnTo>
                <a:lnTo>
                  <a:pt x="1635" y="930"/>
                </a:lnTo>
                <a:lnTo>
                  <a:pt x="1554" y="960"/>
                </a:lnTo>
                <a:lnTo>
                  <a:pt x="1477" y="996"/>
                </a:lnTo>
                <a:lnTo>
                  <a:pt x="1403" y="1039"/>
                </a:lnTo>
                <a:lnTo>
                  <a:pt x="1333" y="1086"/>
                </a:lnTo>
                <a:lnTo>
                  <a:pt x="1267" y="1138"/>
                </a:lnTo>
                <a:lnTo>
                  <a:pt x="1205" y="1196"/>
                </a:lnTo>
                <a:lnTo>
                  <a:pt x="1148" y="1257"/>
                </a:lnTo>
                <a:lnTo>
                  <a:pt x="1095" y="1324"/>
                </a:lnTo>
                <a:lnTo>
                  <a:pt x="1048" y="1392"/>
                </a:lnTo>
                <a:lnTo>
                  <a:pt x="1006" y="1466"/>
                </a:lnTo>
                <a:lnTo>
                  <a:pt x="970" y="1543"/>
                </a:lnTo>
                <a:lnTo>
                  <a:pt x="940" y="1624"/>
                </a:lnTo>
                <a:lnTo>
                  <a:pt x="915" y="1708"/>
                </a:lnTo>
                <a:lnTo>
                  <a:pt x="898" y="1793"/>
                </a:lnTo>
                <a:lnTo>
                  <a:pt x="888" y="1880"/>
                </a:lnTo>
                <a:lnTo>
                  <a:pt x="884" y="1971"/>
                </a:lnTo>
                <a:lnTo>
                  <a:pt x="888" y="2061"/>
                </a:lnTo>
                <a:lnTo>
                  <a:pt x="898" y="2148"/>
                </a:lnTo>
                <a:lnTo>
                  <a:pt x="915" y="2234"/>
                </a:lnTo>
                <a:lnTo>
                  <a:pt x="940" y="2318"/>
                </a:lnTo>
                <a:lnTo>
                  <a:pt x="970" y="2398"/>
                </a:lnTo>
                <a:lnTo>
                  <a:pt x="1006" y="2476"/>
                </a:lnTo>
                <a:lnTo>
                  <a:pt x="1048" y="2549"/>
                </a:lnTo>
                <a:lnTo>
                  <a:pt x="1095" y="2619"/>
                </a:lnTo>
                <a:lnTo>
                  <a:pt x="1148" y="2686"/>
                </a:lnTo>
                <a:lnTo>
                  <a:pt x="1205" y="2747"/>
                </a:lnTo>
                <a:lnTo>
                  <a:pt x="1267" y="2804"/>
                </a:lnTo>
                <a:lnTo>
                  <a:pt x="1333" y="2857"/>
                </a:lnTo>
                <a:lnTo>
                  <a:pt x="1403" y="2904"/>
                </a:lnTo>
                <a:lnTo>
                  <a:pt x="1477" y="2947"/>
                </a:lnTo>
                <a:lnTo>
                  <a:pt x="1554" y="2983"/>
                </a:lnTo>
                <a:lnTo>
                  <a:pt x="1635" y="3013"/>
                </a:lnTo>
                <a:lnTo>
                  <a:pt x="1718" y="3037"/>
                </a:lnTo>
                <a:lnTo>
                  <a:pt x="1804" y="3054"/>
                </a:lnTo>
                <a:lnTo>
                  <a:pt x="1891" y="3065"/>
                </a:lnTo>
                <a:lnTo>
                  <a:pt x="1982" y="3069"/>
                </a:lnTo>
                <a:lnTo>
                  <a:pt x="2072" y="3065"/>
                </a:lnTo>
                <a:lnTo>
                  <a:pt x="2159" y="3054"/>
                </a:lnTo>
                <a:lnTo>
                  <a:pt x="2245" y="3037"/>
                </a:lnTo>
                <a:lnTo>
                  <a:pt x="2328" y="3013"/>
                </a:lnTo>
                <a:lnTo>
                  <a:pt x="2409" y="2983"/>
                </a:lnTo>
                <a:lnTo>
                  <a:pt x="2487" y="2947"/>
                </a:lnTo>
                <a:lnTo>
                  <a:pt x="2560" y="2904"/>
                </a:lnTo>
                <a:lnTo>
                  <a:pt x="2630" y="2857"/>
                </a:lnTo>
                <a:lnTo>
                  <a:pt x="2697" y="2804"/>
                </a:lnTo>
                <a:lnTo>
                  <a:pt x="2758" y="2747"/>
                </a:lnTo>
                <a:lnTo>
                  <a:pt x="2815" y="2686"/>
                </a:lnTo>
                <a:lnTo>
                  <a:pt x="2868" y="2619"/>
                </a:lnTo>
                <a:lnTo>
                  <a:pt x="2915" y="2549"/>
                </a:lnTo>
                <a:lnTo>
                  <a:pt x="2958" y="2476"/>
                </a:lnTo>
                <a:lnTo>
                  <a:pt x="2994" y="2398"/>
                </a:lnTo>
                <a:lnTo>
                  <a:pt x="3024" y="2318"/>
                </a:lnTo>
                <a:lnTo>
                  <a:pt x="3048" y="2234"/>
                </a:lnTo>
                <a:lnTo>
                  <a:pt x="3065" y="2148"/>
                </a:lnTo>
                <a:lnTo>
                  <a:pt x="3076" y="2061"/>
                </a:lnTo>
                <a:lnTo>
                  <a:pt x="3079" y="1971"/>
                </a:lnTo>
                <a:lnTo>
                  <a:pt x="3076" y="1880"/>
                </a:lnTo>
                <a:lnTo>
                  <a:pt x="3065" y="1793"/>
                </a:lnTo>
                <a:lnTo>
                  <a:pt x="3048" y="1708"/>
                </a:lnTo>
                <a:lnTo>
                  <a:pt x="3024" y="1624"/>
                </a:lnTo>
                <a:lnTo>
                  <a:pt x="2994" y="1543"/>
                </a:lnTo>
                <a:lnTo>
                  <a:pt x="2958" y="1466"/>
                </a:lnTo>
                <a:lnTo>
                  <a:pt x="2915" y="1392"/>
                </a:lnTo>
                <a:lnTo>
                  <a:pt x="2868" y="1324"/>
                </a:lnTo>
                <a:lnTo>
                  <a:pt x="2815" y="1257"/>
                </a:lnTo>
                <a:lnTo>
                  <a:pt x="2758" y="1196"/>
                </a:lnTo>
                <a:lnTo>
                  <a:pt x="2697" y="1138"/>
                </a:lnTo>
                <a:lnTo>
                  <a:pt x="2630" y="1086"/>
                </a:lnTo>
                <a:lnTo>
                  <a:pt x="2560" y="1039"/>
                </a:lnTo>
                <a:lnTo>
                  <a:pt x="2487" y="996"/>
                </a:lnTo>
                <a:lnTo>
                  <a:pt x="2409" y="960"/>
                </a:lnTo>
                <a:lnTo>
                  <a:pt x="2328" y="930"/>
                </a:lnTo>
                <a:lnTo>
                  <a:pt x="2245" y="906"/>
                </a:lnTo>
                <a:lnTo>
                  <a:pt x="2159" y="889"/>
                </a:lnTo>
                <a:lnTo>
                  <a:pt x="2072" y="878"/>
                </a:lnTo>
                <a:lnTo>
                  <a:pt x="1982" y="874"/>
                </a:lnTo>
                <a:close/>
                <a:moveTo>
                  <a:pt x="1972" y="0"/>
                </a:moveTo>
                <a:lnTo>
                  <a:pt x="2064" y="1"/>
                </a:lnTo>
                <a:lnTo>
                  <a:pt x="2156" y="6"/>
                </a:lnTo>
                <a:lnTo>
                  <a:pt x="2246" y="17"/>
                </a:lnTo>
                <a:lnTo>
                  <a:pt x="2337" y="33"/>
                </a:lnTo>
                <a:lnTo>
                  <a:pt x="2357" y="184"/>
                </a:lnTo>
                <a:lnTo>
                  <a:pt x="2369" y="336"/>
                </a:lnTo>
                <a:lnTo>
                  <a:pt x="2373" y="488"/>
                </a:lnTo>
                <a:lnTo>
                  <a:pt x="2439" y="506"/>
                </a:lnTo>
                <a:lnTo>
                  <a:pt x="2506" y="528"/>
                </a:lnTo>
                <a:lnTo>
                  <a:pt x="2570" y="553"/>
                </a:lnTo>
                <a:lnTo>
                  <a:pt x="2618" y="572"/>
                </a:lnTo>
                <a:lnTo>
                  <a:pt x="2665" y="595"/>
                </a:lnTo>
                <a:lnTo>
                  <a:pt x="2757" y="644"/>
                </a:lnTo>
                <a:lnTo>
                  <a:pt x="2838" y="566"/>
                </a:lnTo>
                <a:lnTo>
                  <a:pt x="2924" y="492"/>
                </a:lnTo>
                <a:lnTo>
                  <a:pt x="3012" y="419"/>
                </a:lnTo>
                <a:lnTo>
                  <a:pt x="3104" y="348"/>
                </a:lnTo>
                <a:lnTo>
                  <a:pt x="3177" y="402"/>
                </a:lnTo>
                <a:lnTo>
                  <a:pt x="3250" y="460"/>
                </a:lnTo>
                <a:lnTo>
                  <a:pt x="3319" y="521"/>
                </a:lnTo>
                <a:lnTo>
                  <a:pt x="3386" y="583"/>
                </a:lnTo>
                <a:lnTo>
                  <a:pt x="3449" y="650"/>
                </a:lnTo>
                <a:lnTo>
                  <a:pt x="3508" y="720"/>
                </a:lnTo>
                <a:lnTo>
                  <a:pt x="3447" y="816"/>
                </a:lnTo>
                <a:lnTo>
                  <a:pt x="3383" y="911"/>
                </a:lnTo>
                <a:lnTo>
                  <a:pt x="3314" y="1004"/>
                </a:lnTo>
                <a:lnTo>
                  <a:pt x="3244" y="1092"/>
                </a:lnTo>
                <a:lnTo>
                  <a:pt x="3274" y="1134"/>
                </a:lnTo>
                <a:lnTo>
                  <a:pt x="3300" y="1178"/>
                </a:lnTo>
                <a:lnTo>
                  <a:pt x="3327" y="1223"/>
                </a:lnTo>
                <a:lnTo>
                  <a:pt x="3352" y="1268"/>
                </a:lnTo>
                <a:lnTo>
                  <a:pt x="3374" y="1315"/>
                </a:lnTo>
                <a:lnTo>
                  <a:pt x="3397" y="1362"/>
                </a:lnTo>
                <a:lnTo>
                  <a:pt x="3418" y="1409"/>
                </a:lnTo>
                <a:lnTo>
                  <a:pt x="3436" y="1458"/>
                </a:lnTo>
                <a:lnTo>
                  <a:pt x="3548" y="1450"/>
                </a:lnTo>
                <a:lnTo>
                  <a:pt x="3663" y="1448"/>
                </a:lnTo>
                <a:lnTo>
                  <a:pt x="3777" y="1449"/>
                </a:lnTo>
                <a:lnTo>
                  <a:pt x="3892" y="1454"/>
                </a:lnTo>
                <a:lnTo>
                  <a:pt x="3919" y="1562"/>
                </a:lnTo>
                <a:lnTo>
                  <a:pt x="3938" y="1669"/>
                </a:lnTo>
                <a:lnTo>
                  <a:pt x="3953" y="1779"/>
                </a:lnTo>
                <a:lnTo>
                  <a:pt x="3962" y="1889"/>
                </a:lnTo>
                <a:lnTo>
                  <a:pt x="3965" y="1999"/>
                </a:lnTo>
                <a:lnTo>
                  <a:pt x="3855" y="2034"/>
                </a:lnTo>
                <a:lnTo>
                  <a:pt x="3744" y="2065"/>
                </a:lnTo>
                <a:lnTo>
                  <a:pt x="3633" y="2092"/>
                </a:lnTo>
                <a:lnTo>
                  <a:pt x="3523" y="2113"/>
                </a:lnTo>
                <a:lnTo>
                  <a:pt x="3518" y="2165"/>
                </a:lnTo>
                <a:lnTo>
                  <a:pt x="3511" y="2216"/>
                </a:lnTo>
                <a:lnTo>
                  <a:pt x="3501" y="2268"/>
                </a:lnTo>
                <a:lnTo>
                  <a:pt x="3492" y="2319"/>
                </a:lnTo>
                <a:lnTo>
                  <a:pt x="3478" y="2369"/>
                </a:lnTo>
                <a:lnTo>
                  <a:pt x="3466" y="2419"/>
                </a:lnTo>
                <a:lnTo>
                  <a:pt x="3451" y="2470"/>
                </a:lnTo>
                <a:lnTo>
                  <a:pt x="3433" y="2518"/>
                </a:lnTo>
                <a:lnTo>
                  <a:pt x="3524" y="2584"/>
                </a:lnTo>
                <a:lnTo>
                  <a:pt x="3613" y="2656"/>
                </a:lnTo>
                <a:lnTo>
                  <a:pt x="3701" y="2731"/>
                </a:lnTo>
                <a:lnTo>
                  <a:pt x="3786" y="2808"/>
                </a:lnTo>
                <a:lnTo>
                  <a:pt x="3736" y="2907"/>
                </a:lnTo>
                <a:lnTo>
                  <a:pt x="3683" y="3002"/>
                </a:lnTo>
                <a:lnTo>
                  <a:pt x="3624" y="3096"/>
                </a:lnTo>
                <a:lnTo>
                  <a:pt x="3560" y="3186"/>
                </a:lnTo>
                <a:lnTo>
                  <a:pt x="3491" y="3273"/>
                </a:lnTo>
                <a:lnTo>
                  <a:pt x="3385" y="3229"/>
                </a:lnTo>
                <a:lnTo>
                  <a:pt x="3280" y="3181"/>
                </a:lnTo>
                <a:lnTo>
                  <a:pt x="3177" y="3130"/>
                </a:lnTo>
                <a:lnTo>
                  <a:pt x="3078" y="3076"/>
                </a:lnTo>
                <a:lnTo>
                  <a:pt x="3042" y="3112"/>
                </a:lnTo>
                <a:lnTo>
                  <a:pt x="3002" y="3147"/>
                </a:lnTo>
                <a:lnTo>
                  <a:pt x="2962" y="3180"/>
                </a:lnTo>
                <a:lnTo>
                  <a:pt x="2922" y="3214"/>
                </a:lnTo>
                <a:lnTo>
                  <a:pt x="2838" y="3274"/>
                </a:lnTo>
                <a:lnTo>
                  <a:pt x="2794" y="3302"/>
                </a:lnTo>
                <a:lnTo>
                  <a:pt x="2750" y="3327"/>
                </a:lnTo>
                <a:lnTo>
                  <a:pt x="2776" y="3438"/>
                </a:lnTo>
                <a:lnTo>
                  <a:pt x="2801" y="3551"/>
                </a:lnTo>
                <a:lnTo>
                  <a:pt x="2819" y="3663"/>
                </a:lnTo>
                <a:lnTo>
                  <a:pt x="2833" y="3776"/>
                </a:lnTo>
                <a:lnTo>
                  <a:pt x="2750" y="3815"/>
                </a:lnTo>
                <a:lnTo>
                  <a:pt x="2664" y="3849"/>
                </a:lnTo>
                <a:lnTo>
                  <a:pt x="2577" y="3878"/>
                </a:lnTo>
                <a:lnTo>
                  <a:pt x="2489" y="3903"/>
                </a:lnTo>
                <a:lnTo>
                  <a:pt x="2400" y="3925"/>
                </a:lnTo>
                <a:lnTo>
                  <a:pt x="2310" y="3943"/>
                </a:lnTo>
                <a:lnTo>
                  <a:pt x="2239" y="3807"/>
                </a:lnTo>
                <a:lnTo>
                  <a:pt x="2176" y="3668"/>
                </a:lnTo>
                <a:lnTo>
                  <a:pt x="2119" y="3529"/>
                </a:lnTo>
                <a:lnTo>
                  <a:pt x="2069" y="3531"/>
                </a:lnTo>
                <a:lnTo>
                  <a:pt x="2017" y="3534"/>
                </a:lnTo>
                <a:lnTo>
                  <a:pt x="1965" y="3535"/>
                </a:lnTo>
                <a:lnTo>
                  <a:pt x="1913" y="3532"/>
                </a:lnTo>
                <a:lnTo>
                  <a:pt x="1843" y="3529"/>
                </a:lnTo>
                <a:lnTo>
                  <a:pt x="1774" y="3520"/>
                </a:lnTo>
                <a:lnTo>
                  <a:pt x="1706" y="3509"/>
                </a:lnTo>
                <a:lnTo>
                  <a:pt x="1656" y="3612"/>
                </a:lnTo>
                <a:lnTo>
                  <a:pt x="1601" y="3712"/>
                </a:lnTo>
                <a:lnTo>
                  <a:pt x="1543" y="3810"/>
                </a:lnTo>
                <a:lnTo>
                  <a:pt x="1482" y="3907"/>
                </a:lnTo>
                <a:lnTo>
                  <a:pt x="1394" y="3883"/>
                </a:lnTo>
                <a:lnTo>
                  <a:pt x="1307" y="3854"/>
                </a:lnTo>
                <a:lnTo>
                  <a:pt x="1221" y="3820"/>
                </a:lnTo>
                <a:lnTo>
                  <a:pt x="1136" y="3782"/>
                </a:lnTo>
                <a:lnTo>
                  <a:pt x="1054" y="3741"/>
                </a:lnTo>
                <a:lnTo>
                  <a:pt x="973" y="3698"/>
                </a:lnTo>
                <a:lnTo>
                  <a:pt x="999" y="3584"/>
                </a:lnTo>
                <a:lnTo>
                  <a:pt x="1026" y="3474"/>
                </a:lnTo>
                <a:lnTo>
                  <a:pt x="1059" y="3366"/>
                </a:lnTo>
                <a:lnTo>
                  <a:pt x="1095" y="3258"/>
                </a:lnTo>
                <a:lnTo>
                  <a:pt x="1053" y="3227"/>
                </a:lnTo>
                <a:lnTo>
                  <a:pt x="1012" y="3195"/>
                </a:lnTo>
                <a:lnTo>
                  <a:pt x="972" y="3163"/>
                </a:lnTo>
                <a:lnTo>
                  <a:pt x="934" y="3128"/>
                </a:lnTo>
                <a:lnTo>
                  <a:pt x="883" y="3081"/>
                </a:lnTo>
                <a:lnTo>
                  <a:pt x="834" y="3031"/>
                </a:lnTo>
                <a:lnTo>
                  <a:pt x="790" y="2978"/>
                </a:lnTo>
                <a:lnTo>
                  <a:pt x="685" y="3024"/>
                </a:lnTo>
                <a:lnTo>
                  <a:pt x="580" y="3065"/>
                </a:lnTo>
                <a:lnTo>
                  <a:pt x="472" y="3104"/>
                </a:lnTo>
                <a:lnTo>
                  <a:pt x="362" y="3138"/>
                </a:lnTo>
                <a:lnTo>
                  <a:pt x="301" y="3047"/>
                </a:lnTo>
                <a:lnTo>
                  <a:pt x="244" y="2952"/>
                </a:lnTo>
                <a:lnTo>
                  <a:pt x="193" y="2854"/>
                </a:lnTo>
                <a:lnTo>
                  <a:pt x="149" y="2753"/>
                </a:lnTo>
                <a:lnTo>
                  <a:pt x="109" y="2651"/>
                </a:lnTo>
                <a:lnTo>
                  <a:pt x="200" y="2581"/>
                </a:lnTo>
                <a:lnTo>
                  <a:pt x="292" y="2514"/>
                </a:lnTo>
                <a:lnTo>
                  <a:pt x="386" y="2452"/>
                </a:lnTo>
                <a:lnTo>
                  <a:pt x="483" y="2392"/>
                </a:lnTo>
                <a:lnTo>
                  <a:pt x="459" y="2291"/>
                </a:lnTo>
                <a:lnTo>
                  <a:pt x="449" y="2240"/>
                </a:lnTo>
                <a:lnTo>
                  <a:pt x="443" y="2188"/>
                </a:lnTo>
                <a:lnTo>
                  <a:pt x="436" y="2138"/>
                </a:lnTo>
                <a:lnTo>
                  <a:pt x="432" y="2086"/>
                </a:lnTo>
                <a:lnTo>
                  <a:pt x="430" y="2034"/>
                </a:lnTo>
                <a:lnTo>
                  <a:pt x="429" y="1982"/>
                </a:lnTo>
                <a:lnTo>
                  <a:pt x="320" y="1949"/>
                </a:lnTo>
                <a:lnTo>
                  <a:pt x="213" y="1913"/>
                </a:lnTo>
                <a:lnTo>
                  <a:pt x="106" y="1873"/>
                </a:lnTo>
                <a:lnTo>
                  <a:pt x="0" y="1828"/>
                </a:lnTo>
                <a:lnTo>
                  <a:pt x="11" y="1720"/>
                </a:lnTo>
                <a:lnTo>
                  <a:pt x="29" y="1611"/>
                </a:lnTo>
                <a:lnTo>
                  <a:pt x="52" y="1504"/>
                </a:lnTo>
                <a:lnTo>
                  <a:pt x="82" y="1397"/>
                </a:lnTo>
                <a:lnTo>
                  <a:pt x="118" y="1293"/>
                </a:lnTo>
                <a:lnTo>
                  <a:pt x="233" y="1298"/>
                </a:lnTo>
                <a:lnTo>
                  <a:pt x="347" y="1307"/>
                </a:lnTo>
                <a:lnTo>
                  <a:pt x="459" y="1319"/>
                </a:lnTo>
                <a:lnTo>
                  <a:pt x="571" y="1336"/>
                </a:lnTo>
                <a:lnTo>
                  <a:pt x="594" y="1290"/>
                </a:lnTo>
                <a:lnTo>
                  <a:pt x="618" y="1243"/>
                </a:lnTo>
                <a:lnTo>
                  <a:pt x="644" y="1198"/>
                </a:lnTo>
                <a:lnTo>
                  <a:pt x="671" y="1153"/>
                </a:lnTo>
                <a:lnTo>
                  <a:pt x="699" y="1110"/>
                </a:lnTo>
                <a:lnTo>
                  <a:pt x="729" y="1068"/>
                </a:lnTo>
                <a:lnTo>
                  <a:pt x="762" y="1027"/>
                </a:lnTo>
                <a:lnTo>
                  <a:pt x="793" y="985"/>
                </a:lnTo>
                <a:lnTo>
                  <a:pt x="731" y="891"/>
                </a:lnTo>
                <a:lnTo>
                  <a:pt x="671" y="795"/>
                </a:lnTo>
                <a:lnTo>
                  <a:pt x="616" y="696"/>
                </a:lnTo>
                <a:lnTo>
                  <a:pt x="563" y="593"/>
                </a:lnTo>
                <a:lnTo>
                  <a:pt x="629" y="529"/>
                </a:lnTo>
                <a:lnTo>
                  <a:pt x="698" y="469"/>
                </a:lnTo>
                <a:lnTo>
                  <a:pt x="769" y="411"/>
                </a:lnTo>
                <a:lnTo>
                  <a:pt x="843" y="356"/>
                </a:lnTo>
                <a:lnTo>
                  <a:pt x="920" y="306"/>
                </a:lnTo>
                <a:lnTo>
                  <a:pt x="999" y="260"/>
                </a:lnTo>
                <a:lnTo>
                  <a:pt x="1083" y="336"/>
                </a:lnTo>
                <a:lnTo>
                  <a:pt x="1164" y="415"/>
                </a:lnTo>
                <a:lnTo>
                  <a:pt x="1243" y="498"/>
                </a:lnTo>
                <a:lnTo>
                  <a:pt x="1319" y="583"/>
                </a:lnTo>
                <a:lnTo>
                  <a:pt x="1382" y="556"/>
                </a:lnTo>
                <a:lnTo>
                  <a:pt x="1446" y="530"/>
                </a:lnTo>
                <a:lnTo>
                  <a:pt x="1512" y="507"/>
                </a:lnTo>
                <a:lnTo>
                  <a:pt x="1578" y="488"/>
                </a:lnTo>
                <a:lnTo>
                  <a:pt x="1645" y="472"/>
                </a:lnTo>
                <a:lnTo>
                  <a:pt x="1712" y="458"/>
                </a:lnTo>
                <a:lnTo>
                  <a:pt x="1731" y="309"/>
                </a:lnTo>
                <a:lnTo>
                  <a:pt x="1756" y="159"/>
                </a:lnTo>
                <a:lnTo>
                  <a:pt x="1789" y="9"/>
                </a:lnTo>
                <a:lnTo>
                  <a:pt x="1880" y="2"/>
                </a:lnTo>
                <a:lnTo>
                  <a:pt x="1972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  <a:scene3d>
            <a:camera prst="perspectiveRight"/>
            <a:lightRig rig="threePt" dir="t"/>
          </a:scene3d>
          <a:sp3d extrusionH="203200"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4" name="Group 82出自【趣你的PPT】(微信:qunideppt)：最优质的PPT资源库出自【趣你的PPT】(微信:qunideppt)：最优质的PPT资源库"/>
          <p:cNvGrpSpPr/>
          <p:nvPr/>
        </p:nvGrpSpPr>
        <p:grpSpPr>
          <a:xfrm>
            <a:off x="1747942" y="1627610"/>
            <a:ext cx="2128838" cy="2516315"/>
            <a:chOff x="1139573" y="1733929"/>
            <a:chExt cx="2128838" cy="2516315"/>
          </a:xfrm>
          <a:solidFill>
            <a:srgbClr val="ED801C"/>
          </a:solidFill>
          <a:scene3d>
            <a:camera prst="perspectiveRight"/>
            <a:lightRig rig="threePt" dir="t"/>
          </a:scene3d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 rot="19694758">
              <a:off x="1139573" y="2303969"/>
              <a:ext cx="2128838" cy="1946275"/>
            </a:xfrm>
            <a:custGeom>
              <a:avLst/>
              <a:gdLst/>
              <a:ahLst/>
              <a:cxnLst>
                <a:cxn ang="0">
                  <a:pos x="2513" y="45"/>
                </a:cxn>
                <a:cxn ang="0">
                  <a:pos x="2676" y="198"/>
                </a:cxn>
                <a:cxn ang="0">
                  <a:pos x="2936" y="441"/>
                </a:cxn>
                <a:cxn ang="0">
                  <a:pos x="3074" y="567"/>
                </a:cxn>
                <a:cxn ang="0">
                  <a:pos x="3158" y="629"/>
                </a:cxn>
                <a:cxn ang="0">
                  <a:pos x="3292" y="623"/>
                </a:cxn>
                <a:cxn ang="0">
                  <a:pos x="3424" y="583"/>
                </a:cxn>
                <a:cxn ang="0">
                  <a:pos x="3660" y="510"/>
                </a:cxn>
                <a:cxn ang="0">
                  <a:pos x="3856" y="493"/>
                </a:cxn>
                <a:cxn ang="0">
                  <a:pos x="3996" y="620"/>
                </a:cxn>
                <a:cxn ang="0">
                  <a:pos x="4015" y="804"/>
                </a:cxn>
                <a:cxn ang="0">
                  <a:pos x="3886" y="932"/>
                </a:cxn>
                <a:cxn ang="0">
                  <a:pos x="3054" y="1144"/>
                </a:cxn>
                <a:cxn ang="0">
                  <a:pos x="2972" y="1113"/>
                </a:cxn>
                <a:cxn ang="0">
                  <a:pos x="2710" y="858"/>
                </a:cxn>
                <a:cxn ang="0">
                  <a:pos x="2587" y="733"/>
                </a:cxn>
                <a:cxn ang="0">
                  <a:pos x="2548" y="730"/>
                </a:cxn>
                <a:cxn ang="0">
                  <a:pos x="2509" y="836"/>
                </a:cxn>
                <a:cxn ang="0">
                  <a:pos x="2413" y="1040"/>
                </a:cxn>
                <a:cxn ang="0">
                  <a:pos x="2259" y="1338"/>
                </a:cxn>
                <a:cxn ang="0">
                  <a:pos x="2151" y="1542"/>
                </a:cxn>
                <a:cxn ang="0">
                  <a:pos x="2109" y="1620"/>
                </a:cxn>
                <a:cxn ang="0">
                  <a:pos x="2119" y="1740"/>
                </a:cxn>
                <a:cxn ang="0">
                  <a:pos x="2238" y="1845"/>
                </a:cxn>
                <a:cxn ang="0">
                  <a:pos x="2529" y="2054"/>
                </a:cxn>
                <a:cxn ang="0">
                  <a:pos x="2609" y="2109"/>
                </a:cxn>
                <a:cxn ang="0">
                  <a:pos x="2645" y="2136"/>
                </a:cxn>
                <a:cxn ang="0">
                  <a:pos x="2686" y="2247"/>
                </a:cxn>
                <a:cxn ang="0">
                  <a:pos x="2511" y="3523"/>
                </a:cxn>
                <a:cxn ang="0">
                  <a:pos x="2383" y="3661"/>
                </a:cxn>
                <a:cxn ang="0">
                  <a:pos x="2219" y="3660"/>
                </a:cxn>
                <a:cxn ang="0">
                  <a:pos x="2108" y="3513"/>
                </a:cxn>
                <a:cxn ang="0">
                  <a:pos x="2205" y="2384"/>
                </a:cxn>
                <a:cxn ang="0">
                  <a:pos x="2134" y="2291"/>
                </a:cxn>
                <a:cxn ang="0">
                  <a:pos x="1999" y="2198"/>
                </a:cxn>
                <a:cxn ang="0">
                  <a:pos x="1813" y="2043"/>
                </a:cxn>
                <a:cxn ang="0">
                  <a:pos x="1739" y="1978"/>
                </a:cxn>
                <a:cxn ang="0">
                  <a:pos x="1326" y="2602"/>
                </a:cxn>
                <a:cxn ang="0">
                  <a:pos x="1062" y="2629"/>
                </a:cxn>
                <a:cxn ang="0">
                  <a:pos x="256" y="2630"/>
                </a:cxn>
                <a:cxn ang="0">
                  <a:pos x="59" y="2554"/>
                </a:cxn>
                <a:cxn ang="0">
                  <a:pos x="0" y="2383"/>
                </a:cxn>
                <a:cxn ang="0">
                  <a:pos x="87" y="2220"/>
                </a:cxn>
                <a:cxn ang="0">
                  <a:pos x="340" y="2167"/>
                </a:cxn>
                <a:cxn ang="0">
                  <a:pos x="1043" y="2166"/>
                </a:cxn>
                <a:cxn ang="0">
                  <a:pos x="1908" y="724"/>
                </a:cxn>
                <a:cxn ang="0">
                  <a:pos x="1863" y="693"/>
                </a:cxn>
                <a:cxn ang="0">
                  <a:pos x="1732" y="762"/>
                </a:cxn>
                <a:cxn ang="0">
                  <a:pos x="1481" y="903"/>
                </a:cxn>
                <a:cxn ang="0">
                  <a:pos x="1157" y="1081"/>
                </a:cxn>
                <a:cxn ang="0">
                  <a:pos x="951" y="1177"/>
                </a:cxn>
                <a:cxn ang="0">
                  <a:pos x="792" y="1109"/>
                </a:cxn>
                <a:cxn ang="0">
                  <a:pos x="720" y="936"/>
                </a:cxn>
                <a:cxn ang="0">
                  <a:pos x="805" y="760"/>
                </a:cxn>
                <a:cxn ang="0">
                  <a:pos x="2276" y="16"/>
                </a:cxn>
              </a:cxnLst>
              <a:rect l="0" t="0" r="r" b="b"/>
              <a:pathLst>
                <a:path w="4024" h="3678">
                  <a:moveTo>
                    <a:pt x="2351" y="0"/>
                  </a:moveTo>
                  <a:lnTo>
                    <a:pt x="2382" y="0"/>
                  </a:lnTo>
                  <a:lnTo>
                    <a:pt x="2414" y="2"/>
                  </a:lnTo>
                  <a:lnTo>
                    <a:pt x="2446" y="11"/>
                  </a:lnTo>
                  <a:lnTo>
                    <a:pt x="2480" y="24"/>
                  </a:lnTo>
                  <a:lnTo>
                    <a:pt x="2513" y="45"/>
                  </a:lnTo>
                  <a:lnTo>
                    <a:pt x="2547" y="73"/>
                  </a:lnTo>
                  <a:lnTo>
                    <a:pt x="2568" y="94"/>
                  </a:lnTo>
                  <a:lnTo>
                    <a:pt x="2591" y="116"/>
                  </a:lnTo>
                  <a:lnTo>
                    <a:pt x="2618" y="142"/>
                  </a:lnTo>
                  <a:lnTo>
                    <a:pt x="2646" y="169"/>
                  </a:lnTo>
                  <a:lnTo>
                    <a:pt x="2676" y="198"/>
                  </a:lnTo>
                  <a:lnTo>
                    <a:pt x="2708" y="227"/>
                  </a:lnTo>
                  <a:lnTo>
                    <a:pt x="2741" y="258"/>
                  </a:lnTo>
                  <a:lnTo>
                    <a:pt x="2774" y="290"/>
                  </a:lnTo>
                  <a:lnTo>
                    <a:pt x="2874" y="382"/>
                  </a:lnTo>
                  <a:lnTo>
                    <a:pt x="2906" y="412"/>
                  </a:lnTo>
                  <a:lnTo>
                    <a:pt x="2936" y="441"/>
                  </a:lnTo>
                  <a:lnTo>
                    <a:pt x="2966" y="467"/>
                  </a:lnTo>
                  <a:lnTo>
                    <a:pt x="2993" y="493"/>
                  </a:lnTo>
                  <a:lnTo>
                    <a:pt x="3017" y="515"/>
                  </a:lnTo>
                  <a:lnTo>
                    <a:pt x="3040" y="536"/>
                  </a:lnTo>
                  <a:lnTo>
                    <a:pt x="3058" y="553"/>
                  </a:lnTo>
                  <a:lnTo>
                    <a:pt x="3074" y="567"/>
                  </a:lnTo>
                  <a:lnTo>
                    <a:pt x="3085" y="578"/>
                  </a:lnTo>
                  <a:lnTo>
                    <a:pt x="3092" y="584"/>
                  </a:lnTo>
                  <a:lnTo>
                    <a:pt x="3111" y="602"/>
                  </a:lnTo>
                  <a:lnTo>
                    <a:pt x="3123" y="611"/>
                  </a:lnTo>
                  <a:lnTo>
                    <a:pt x="3139" y="621"/>
                  </a:lnTo>
                  <a:lnTo>
                    <a:pt x="3158" y="629"/>
                  </a:lnTo>
                  <a:lnTo>
                    <a:pt x="3178" y="637"/>
                  </a:lnTo>
                  <a:lnTo>
                    <a:pt x="3202" y="640"/>
                  </a:lnTo>
                  <a:lnTo>
                    <a:pt x="3229" y="640"/>
                  </a:lnTo>
                  <a:lnTo>
                    <a:pt x="3257" y="636"/>
                  </a:lnTo>
                  <a:lnTo>
                    <a:pt x="3288" y="624"/>
                  </a:lnTo>
                  <a:lnTo>
                    <a:pt x="3292" y="623"/>
                  </a:lnTo>
                  <a:lnTo>
                    <a:pt x="3301" y="621"/>
                  </a:lnTo>
                  <a:lnTo>
                    <a:pt x="3317" y="616"/>
                  </a:lnTo>
                  <a:lnTo>
                    <a:pt x="3338" y="609"/>
                  </a:lnTo>
                  <a:lnTo>
                    <a:pt x="3364" y="601"/>
                  </a:lnTo>
                  <a:lnTo>
                    <a:pt x="3394" y="593"/>
                  </a:lnTo>
                  <a:lnTo>
                    <a:pt x="3424" y="583"/>
                  </a:lnTo>
                  <a:lnTo>
                    <a:pt x="3459" y="573"/>
                  </a:lnTo>
                  <a:lnTo>
                    <a:pt x="3493" y="562"/>
                  </a:lnTo>
                  <a:lnTo>
                    <a:pt x="3564" y="540"/>
                  </a:lnTo>
                  <a:lnTo>
                    <a:pt x="3599" y="530"/>
                  </a:lnTo>
                  <a:lnTo>
                    <a:pt x="3631" y="520"/>
                  </a:lnTo>
                  <a:lnTo>
                    <a:pt x="3660" y="510"/>
                  </a:lnTo>
                  <a:lnTo>
                    <a:pt x="3687" y="503"/>
                  </a:lnTo>
                  <a:lnTo>
                    <a:pt x="3709" y="495"/>
                  </a:lnTo>
                  <a:lnTo>
                    <a:pt x="3749" y="485"/>
                  </a:lnTo>
                  <a:lnTo>
                    <a:pt x="3787" y="483"/>
                  </a:lnTo>
                  <a:lnTo>
                    <a:pt x="3822" y="485"/>
                  </a:lnTo>
                  <a:lnTo>
                    <a:pt x="3856" y="493"/>
                  </a:lnTo>
                  <a:lnTo>
                    <a:pt x="3886" y="505"/>
                  </a:lnTo>
                  <a:lnTo>
                    <a:pt x="3913" y="521"/>
                  </a:lnTo>
                  <a:lnTo>
                    <a:pt x="3938" y="542"/>
                  </a:lnTo>
                  <a:lnTo>
                    <a:pt x="3960" y="565"/>
                  </a:lnTo>
                  <a:lnTo>
                    <a:pt x="3980" y="591"/>
                  </a:lnTo>
                  <a:lnTo>
                    <a:pt x="3996" y="620"/>
                  </a:lnTo>
                  <a:lnTo>
                    <a:pt x="4008" y="649"/>
                  </a:lnTo>
                  <a:lnTo>
                    <a:pt x="4017" y="680"/>
                  </a:lnTo>
                  <a:lnTo>
                    <a:pt x="4022" y="712"/>
                  </a:lnTo>
                  <a:lnTo>
                    <a:pt x="4024" y="743"/>
                  </a:lnTo>
                  <a:lnTo>
                    <a:pt x="4022" y="775"/>
                  </a:lnTo>
                  <a:lnTo>
                    <a:pt x="4015" y="804"/>
                  </a:lnTo>
                  <a:lnTo>
                    <a:pt x="4004" y="832"/>
                  </a:lnTo>
                  <a:lnTo>
                    <a:pt x="3990" y="858"/>
                  </a:lnTo>
                  <a:lnTo>
                    <a:pt x="3971" y="882"/>
                  </a:lnTo>
                  <a:lnTo>
                    <a:pt x="3948" y="903"/>
                  </a:lnTo>
                  <a:lnTo>
                    <a:pt x="3920" y="920"/>
                  </a:lnTo>
                  <a:lnTo>
                    <a:pt x="3886" y="932"/>
                  </a:lnTo>
                  <a:lnTo>
                    <a:pt x="3204" y="1133"/>
                  </a:lnTo>
                  <a:lnTo>
                    <a:pt x="3171" y="1144"/>
                  </a:lnTo>
                  <a:lnTo>
                    <a:pt x="3139" y="1149"/>
                  </a:lnTo>
                  <a:lnTo>
                    <a:pt x="3108" y="1150"/>
                  </a:lnTo>
                  <a:lnTo>
                    <a:pt x="3080" y="1149"/>
                  </a:lnTo>
                  <a:lnTo>
                    <a:pt x="3054" y="1144"/>
                  </a:lnTo>
                  <a:lnTo>
                    <a:pt x="3031" y="1138"/>
                  </a:lnTo>
                  <a:lnTo>
                    <a:pt x="3011" y="1131"/>
                  </a:lnTo>
                  <a:lnTo>
                    <a:pt x="2994" y="1124"/>
                  </a:lnTo>
                  <a:lnTo>
                    <a:pt x="2982" y="1119"/>
                  </a:lnTo>
                  <a:lnTo>
                    <a:pt x="2974" y="1114"/>
                  </a:lnTo>
                  <a:lnTo>
                    <a:pt x="2972" y="1113"/>
                  </a:lnTo>
                  <a:lnTo>
                    <a:pt x="2944" y="1087"/>
                  </a:lnTo>
                  <a:lnTo>
                    <a:pt x="2885" y="1030"/>
                  </a:lnTo>
                  <a:lnTo>
                    <a:pt x="2823" y="971"/>
                  </a:lnTo>
                  <a:lnTo>
                    <a:pt x="2764" y="912"/>
                  </a:lnTo>
                  <a:lnTo>
                    <a:pt x="2736" y="885"/>
                  </a:lnTo>
                  <a:lnTo>
                    <a:pt x="2710" y="858"/>
                  </a:lnTo>
                  <a:lnTo>
                    <a:pt x="2684" y="834"/>
                  </a:lnTo>
                  <a:lnTo>
                    <a:pt x="2662" y="810"/>
                  </a:lnTo>
                  <a:lnTo>
                    <a:pt x="2624" y="772"/>
                  </a:lnTo>
                  <a:lnTo>
                    <a:pt x="2611" y="757"/>
                  </a:lnTo>
                  <a:lnTo>
                    <a:pt x="2590" y="736"/>
                  </a:lnTo>
                  <a:lnTo>
                    <a:pt x="2587" y="733"/>
                  </a:lnTo>
                  <a:lnTo>
                    <a:pt x="2582" y="729"/>
                  </a:lnTo>
                  <a:lnTo>
                    <a:pt x="2576" y="725"/>
                  </a:lnTo>
                  <a:lnTo>
                    <a:pt x="2570" y="723"/>
                  </a:lnTo>
                  <a:lnTo>
                    <a:pt x="2563" y="722"/>
                  </a:lnTo>
                  <a:lnTo>
                    <a:pt x="2555" y="724"/>
                  </a:lnTo>
                  <a:lnTo>
                    <a:pt x="2548" y="730"/>
                  </a:lnTo>
                  <a:lnTo>
                    <a:pt x="2541" y="740"/>
                  </a:lnTo>
                  <a:lnTo>
                    <a:pt x="2534" y="757"/>
                  </a:lnTo>
                  <a:lnTo>
                    <a:pt x="2528" y="781"/>
                  </a:lnTo>
                  <a:lnTo>
                    <a:pt x="2525" y="794"/>
                  </a:lnTo>
                  <a:lnTo>
                    <a:pt x="2518" y="813"/>
                  </a:lnTo>
                  <a:lnTo>
                    <a:pt x="2509" y="836"/>
                  </a:lnTo>
                  <a:lnTo>
                    <a:pt x="2498" y="862"/>
                  </a:lnTo>
                  <a:lnTo>
                    <a:pt x="2484" y="893"/>
                  </a:lnTo>
                  <a:lnTo>
                    <a:pt x="2468" y="926"/>
                  </a:lnTo>
                  <a:lnTo>
                    <a:pt x="2451" y="962"/>
                  </a:lnTo>
                  <a:lnTo>
                    <a:pt x="2432" y="1000"/>
                  </a:lnTo>
                  <a:lnTo>
                    <a:pt x="2413" y="1040"/>
                  </a:lnTo>
                  <a:lnTo>
                    <a:pt x="2392" y="1082"/>
                  </a:lnTo>
                  <a:lnTo>
                    <a:pt x="2370" y="1124"/>
                  </a:lnTo>
                  <a:lnTo>
                    <a:pt x="2348" y="1167"/>
                  </a:lnTo>
                  <a:lnTo>
                    <a:pt x="2325" y="1211"/>
                  </a:lnTo>
                  <a:lnTo>
                    <a:pt x="2303" y="1254"/>
                  </a:lnTo>
                  <a:lnTo>
                    <a:pt x="2259" y="1338"/>
                  </a:lnTo>
                  <a:lnTo>
                    <a:pt x="2238" y="1379"/>
                  </a:lnTo>
                  <a:lnTo>
                    <a:pt x="2219" y="1417"/>
                  </a:lnTo>
                  <a:lnTo>
                    <a:pt x="2199" y="1452"/>
                  </a:lnTo>
                  <a:lnTo>
                    <a:pt x="2182" y="1486"/>
                  </a:lnTo>
                  <a:lnTo>
                    <a:pt x="2166" y="1516"/>
                  </a:lnTo>
                  <a:lnTo>
                    <a:pt x="2151" y="1542"/>
                  </a:lnTo>
                  <a:lnTo>
                    <a:pt x="2139" y="1566"/>
                  </a:lnTo>
                  <a:lnTo>
                    <a:pt x="2129" y="1584"/>
                  </a:lnTo>
                  <a:lnTo>
                    <a:pt x="2121" y="1598"/>
                  </a:lnTo>
                  <a:lnTo>
                    <a:pt x="2116" y="1606"/>
                  </a:lnTo>
                  <a:lnTo>
                    <a:pt x="2114" y="1611"/>
                  </a:lnTo>
                  <a:lnTo>
                    <a:pt x="2109" y="1620"/>
                  </a:lnTo>
                  <a:lnTo>
                    <a:pt x="2105" y="1632"/>
                  </a:lnTo>
                  <a:lnTo>
                    <a:pt x="2101" y="1649"/>
                  </a:lnTo>
                  <a:lnTo>
                    <a:pt x="2099" y="1669"/>
                  </a:lnTo>
                  <a:lnTo>
                    <a:pt x="2101" y="1691"/>
                  </a:lnTo>
                  <a:lnTo>
                    <a:pt x="2107" y="1715"/>
                  </a:lnTo>
                  <a:lnTo>
                    <a:pt x="2119" y="1740"/>
                  </a:lnTo>
                  <a:lnTo>
                    <a:pt x="2140" y="1765"/>
                  </a:lnTo>
                  <a:lnTo>
                    <a:pt x="2152" y="1777"/>
                  </a:lnTo>
                  <a:lnTo>
                    <a:pt x="2169" y="1791"/>
                  </a:lnTo>
                  <a:lnTo>
                    <a:pt x="2189" y="1808"/>
                  </a:lnTo>
                  <a:lnTo>
                    <a:pt x="2212" y="1825"/>
                  </a:lnTo>
                  <a:lnTo>
                    <a:pt x="2238" y="1845"/>
                  </a:lnTo>
                  <a:lnTo>
                    <a:pt x="2265" y="1866"/>
                  </a:lnTo>
                  <a:lnTo>
                    <a:pt x="2295" y="1888"/>
                  </a:lnTo>
                  <a:lnTo>
                    <a:pt x="2418" y="1977"/>
                  </a:lnTo>
                  <a:lnTo>
                    <a:pt x="2448" y="1997"/>
                  </a:lnTo>
                  <a:lnTo>
                    <a:pt x="2505" y="2037"/>
                  </a:lnTo>
                  <a:lnTo>
                    <a:pt x="2529" y="2054"/>
                  </a:lnTo>
                  <a:lnTo>
                    <a:pt x="2552" y="2070"/>
                  </a:lnTo>
                  <a:lnTo>
                    <a:pt x="2571" y="2084"/>
                  </a:lnTo>
                  <a:lnTo>
                    <a:pt x="2587" y="2095"/>
                  </a:lnTo>
                  <a:lnTo>
                    <a:pt x="2600" y="2102"/>
                  </a:lnTo>
                  <a:lnTo>
                    <a:pt x="2607" y="2108"/>
                  </a:lnTo>
                  <a:lnTo>
                    <a:pt x="2609" y="2109"/>
                  </a:lnTo>
                  <a:lnTo>
                    <a:pt x="2611" y="2109"/>
                  </a:lnTo>
                  <a:lnTo>
                    <a:pt x="2614" y="2112"/>
                  </a:lnTo>
                  <a:lnTo>
                    <a:pt x="2620" y="2116"/>
                  </a:lnTo>
                  <a:lnTo>
                    <a:pt x="2628" y="2120"/>
                  </a:lnTo>
                  <a:lnTo>
                    <a:pt x="2636" y="2127"/>
                  </a:lnTo>
                  <a:lnTo>
                    <a:pt x="2645" y="2136"/>
                  </a:lnTo>
                  <a:lnTo>
                    <a:pt x="2655" y="2148"/>
                  </a:lnTo>
                  <a:lnTo>
                    <a:pt x="2663" y="2161"/>
                  </a:lnTo>
                  <a:lnTo>
                    <a:pt x="2672" y="2178"/>
                  </a:lnTo>
                  <a:lnTo>
                    <a:pt x="2678" y="2198"/>
                  </a:lnTo>
                  <a:lnTo>
                    <a:pt x="2683" y="2220"/>
                  </a:lnTo>
                  <a:lnTo>
                    <a:pt x="2686" y="2247"/>
                  </a:lnTo>
                  <a:lnTo>
                    <a:pt x="2687" y="2277"/>
                  </a:lnTo>
                  <a:lnTo>
                    <a:pt x="2683" y="2311"/>
                  </a:lnTo>
                  <a:lnTo>
                    <a:pt x="2677" y="2349"/>
                  </a:lnTo>
                  <a:lnTo>
                    <a:pt x="2666" y="2391"/>
                  </a:lnTo>
                  <a:lnTo>
                    <a:pt x="2522" y="3487"/>
                  </a:lnTo>
                  <a:lnTo>
                    <a:pt x="2511" y="3523"/>
                  </a:lnTo>
                  <a:lnTo>
                    <a:pt x="2496" y="3555"/>
                  </a:lnTo>
                  <a:lnTo>
                    <a:pt x="2478" y="3583"/>
                  </a:lnTo>
                  <a:lnTo>
                    <a:pt x="2457" y="3609"/>
                  </a:lnTo>
                  <a:lnTo>
                    <a:pt x="2435" y="3630"/>
                  </a:lnTo>
                  <a:lnTo>
                    <a:pt x="2409" y="3647"/>
                  </a:lnTo>
                  <a:lnTo>
                    <a:pt x="2383" y="3661"/>
                  </a:lnTo>
                  <a:lnTo>
                    <a:pt x="2356" y="3671"/>
                  </a:lnTo>
                  <a:lnTo>
                    <a:pt x="2328" y="3677"/>
                  </a:lnTo>
                  <a:lnTo>
                    <a:pt x="2300" y="3678"/>
                  </a:lnTo>
                  <a:lnTo>
                    <a:pt x="2273" y="3677"/>
                  </a:lnTo>
                  <a:lnTo>
                    <a:pt x="2246" y="3671"/>
                  </a:lnTo>
                  <a:lnTo>
                    <a:pt x="2219" y="3660"/>
                  </a:lnTo>
                  <a:lnTo>
                    <a:pt x="2194" y="3646"/>
                  </a:lnTo>
                  <a:lnTo>
                    <a:pt x="2172" y="3628"/>
                  </a:lnTo>
                  <a:lnTo>
                    <a:pt x="2151" y="3605"/>
                  </a:lnTo>
                  <a:lnTo>
                    <a:pt x="2134" y="3578"/>
                  </a:lnTo>
                  <a:lnTo>
                    <a:pt x="2119" y="3548"/>
                  </a:lnTo>
                  <a:lnTo>
                    <a:pt x="2108" y="3513"/>
                  </a:lnTo>
                  <a:lnTo>
                    <a:pt x="2102" y="3474"/>
                  </a:lnTo>
                  <a:lnTo>
                    <a:pt x="2099" y="3429"/>
                  </a:lnTo>
                  <a:lnTo>
                    <a:pt x="2102" y="3382"/>
                  </a:lnTo>
                  <a:lnTo>
                    <a:pt x="2203" y="2391"/>
                  </a:lnTo>
                  <a:lnTo>
                    <a:pt x="2204" y="2389"/>
                  </a:lnTo>
                  <a:lnTo>
                    <a:pt x="2205" y="2384"/>
                  </a:lnTo>
                  <a:lnTo>
                    <a:pt x="2205" y="2364"/>
                  </a:lnTo>
                  <a:lnTo>
                    <a:pt x="2201" y="2351"/>
                  </a:lnTo>
                  <a:lnTo>
                    <a:pt x="2193" y="2337"/>
                  </a:lnTo>
                  <a:lnTo>
                    <a:pt x="2180" y="2321"/>
                  </a:lnTo>
                  <a:lnTo>
                    <a:pt x="2161" y="2306"/>
                  </a:lnTo>
                  <a:lnTo>
                    <a:pt x="2134" y="2291"/>
                  </a:lnTo>
                  <a:lnTo>
                    <a:pt x="2118" y="2283"/>
                  </a:lnTo>
                  <a:lnTo>
                    <a:pt x="2098" y="2271"/>
                  </a:lnTo>
                  <a:lnTo>
                    <a:pt x="2076" y="2256"/>
                  </a:lnTo>
                  <a:lnTo>
                    <a:pt x="2051" y="2239"/>
                  </a:lnTo>
                  <a:lnTo>
                    <a:pt x="2026" y="2219"/>
                  </a:lnTo>
                  <a:lnTo>
                    <a:pt x="1999" y="2198"/>
                  </a:lnTo>
                  <a:lnTo>
                    <a:pt x="1971" y="2176"/>
                  </a:lnTo>
                  <a:lnTo>
                    <a:pt x="1915" y="2129"/>
                  </a:lnTo>
                  <a:lnTo>
                    <a:pt x="1888" y="2107"/>
                  </a:lnTo>
                  <a:lnTo>
                    <a:pt x="1861" y="2084"/>
                  </a:lnTo>
                  <a:lnTo>
                    <a:pt x="1836" y="2063"/>
                  </a:lnTo>
                  <a:lnTo>
                    <a:pt x="1813" y="2043"/>
                  </a:lnTo>
                  <a:lnTo>
                    <a:pt x="1792" y="2025"/>
                  </a:lnTo>
                  <a:lnTo>
                    <a:pt x="1775" y="2009"/>
                  </a:lnTo>
                  <a:lnTo>
                    <a:pt x="1760" y="1996"/>
                  </a:lnTo>
                  <a:lnTo>
                    <a:pt x="1749" y="1986"/>
                  </a:lnTo>
                  <a:lnTo>
                    <a:pt x="1742" y="1980"/>
                  </a:lnTo>
                  <a:lnTo>
                    <a:pt x="1739" y="1978"/>
                  </a:lnTo>
                  <a:lnTo>
                    <a:pt x="1364" y="2561"/>
                  </a:lnTo>
                  <a:lnTo>
                    <a:pt x="1363" y="2563"/>
                  </a:lnTo>
                  <a:lnTo>
                    <a:pt x="1358" y="2570"/>
                  </a:lnTo>
                  <a:lnTo>
                    <a:pt x="1351" y="2579"/>
                  </a:lnTo>
                  <a:lnTo>
                    <a:pt x="1340" y="2589"/>
                  </a:lnTo>
                  <a:lnTo>
                    <a:pt x="1326" y="2602"/>
                  </a:lnTo>
                  <a:lnTo>
                    <a:pt x="1309" y="2611"/>
                  </a:lnTo>
                  <a:lnTo>
                    <a:pt x="1287" y="2621"/>
                  </a:lnTo>
                  <a:lnTo>
                    <a:pt x="1262" y="2627"/>
                  </a:lnTo>
                  <a:lnTo>
                    <a:pt x="1233" y="2630"/>
                  </a:lnTo>
                  <a:lnTo>
                    <a:pt x="1110" y="2630"/>
                  </a:lnTo>
                  <a:lnTo>
                    <a:pt x="1062" y="2629"/>
                  </a:lnTo>
                  <a:lnTo>
                    <a:pt x="832" y="2629"/>
                  </a:lnTo>
                  <a:lnTo>
                    <a:pt x="768" y="2627"/>
                  </a:lnTo>
                  <a:lnTo>
                    <a:pt x="454" y="2627"/>
                  </a:lnTo>
                  <a:lnTo>
                    <a:pt x="397" y="2629"/>
                  </a:lnTo>
                  <a:lnTo>
                    <a:pt x="297" y="2629"/>
                  </a:lnTo>
                  <a:lnTo>
                    <a:pt x="256" y="2630"/>
                  </a:lnTo>
                  <a:lnTo>
                    <a:pt x="214" y="2627"/>
                  </a:lnTo>
                  <a:lnTo>
                    <a:pt x="175" y="2621"/>
                  </a:lnTo>
                  <a:lnTo>
                    <a:pt x="140" y="2610"/>
                  </a:lnTo>
                  <a:lnTo>
                    <a:pt x="109" y="2594"/>
                  </a:lnTo>
                  <a:lnTo>
                    <a:pt x="82" y="2576"/>
                  </a:lnTo>
                  <a:lnTo>
                    <a:pt x="59" y="2554"/>
                  </a:lnTo>
                  <a:lnTo>
                    <a:pt x="39" y="2529"/>
                  </a:lnTo>
                  <a:lnTo>
                    <a:pt x="23" y="2502"/>
                  </a:lnTo>
                  <a:lnTo>
                    <a:pt x="12" y="2474"/>
                  </a:lnTo>
                  <a:lnTo>
                    <a:pt x="4" y="2444"/>
                  </a:lnTo>
                  <a:lnTo>
                    <a:pt x="0" y="2413"/>
                  </a:lnTo>
                  <a:lnTo>
                    <a:pt x="0" y="2383"/>
                  </a:lnTo>
                  <a:lnTo>
                    <a:pt x="5" y="2352"/>
                  </a:lnTo>
                  <a:lnTo>
                    <a:pt x="14" y="2322"/>
                  </a:lnTo>
                  <a:lnTo>
                    <a:pt x="26" y="2294"/>
                  </a:lnTo>
                  <a:lnTo>
                    <a:pt x="42" y="2267"/>
                  </a:lnTo>
                  <a:lnTo>
                    <a:pt x="63" y="2242"/>
                  </a:lnTo>
                  <a:lnTo>
                    <a:pt x="87" y="2220"/>
                  </a:lnTo>
                  <a:lnTo>
                    <a:pt x="116" y="2202"/>
                  </a:lnTo>
                  <a:lnTo>
                    <a:pt x="149" y="2186"/>
                  </a:lnTo>
                  <a:lnTo>
                    <a:pt x="187" y="2175"/>
                  </a:lnTo>
                  <a:lnTo>
                    <a:pt x="229" y="2168"/>
                  </a:lnTo>
                  <a:lnTo>
                    <a:pt x="274" y="2166"/>
                  </a:lnTo>
                  <a:lnTo>
                    <a:pt x="340" y="2167"/>
                  </a:lnTo>
                  <a:lnTo>
                    <a:pt x="407" y="2167"/>
                  </a:lnTo>
                  <a:lnTo>
                    <a:pt x="473" y="2168"/>
                  </a:lnTo>
                  <a:lnTo>
                    <a:pt x="843" y="2168"/>
                  </a:lnTo>
                  <a:lnTo>
                    <a:pt x="895" y="2167"/>
                  </a:lnTo>
                  <a:lnTo>
                    <a:pt x="1015" y="2167"/>
                  </a:lnTo>
                  <a:lnTo>
                    <a:pt x="1043" y="2166"/>
                  </a:lnTo>
                  <a:lnTo>
                    <a:pt x="1082" y="2166"/>
                  </a:lnTo>
                  <a:lnTo>
                    <a:pt x="1909" y="756"/>
                  </a:lnTo>
                  <a:lnTo>
                    <a:pt x="1909" y="750"/>
                  </a:lnTo>
                  <a:lnTo>
                    <a:pt x="1910" y="743"/>
                  </a:lnTo>
                  <a:lnTo>
                    <a:pt x="1909" y="733"/>
                  </a:lnTo>
                  <a:lnTo>
                    <a:pt x="1908" y="724"/>
                  </a:lnTo>
                  <a:lnTo>
                    <a:pt x="1905" y="714"/>
                  </a:lnTo>
                  <a:lnTo>
                    <a:pt x="1901" y="706"/>
                  </a:lnTo>
                  <a:lnTo>
                    <a:pt x="1895" y="698"/>
                  </a:lnTo>
                  <a:lnTo>
                    <a:pt x="1888" y="693"/>
                  </a:lnTo>
                  <a:lnTo>
                    <a:pt x="1877" y="691"/>
                  </a:lnTo>
                  <a:lnTo>
                    <a:pt x="1863" y="693"/>
                  </a:lnTo>
                  <a:lnTo>
                    <a:pt x="1846" y="700"/>
                  </a:lnTo>
                  <a:lnTo>
                    <a:pt x="1833" y="707"/>
                  </a:lnTo>
                  <a:lnTo>
                    <a:pt x="1814" y="717"/>
                  </a:lnTo>
                  <a:lnTo>
                    <a:pt x="1791" y="729"/>
                  </a:lnTo>
                  <a:lnTo>
                    <a:pt x="1764" y="745"/>
                  </a:lnTo>
                  <a:lnTo>
                    <a:pt x="1732" y="762"/>
                  </a:lnTo>
                  <a:lnTo>
                    <a:pt x="1696" y="782"/>
                  </a:lnTo>
                  <a:lnTo>
                    <a:pt x="1657" y="804"/>
                  </a:lnTo>
                  <a:lnTo>
                    <a:pt x="1616" y="826"/>
                  </a:lnTo>
                  <a:lnTo>
                    <a:pt x="1572" y="851"/>
                  </a:lnTo>
                  <a:lnTo>
                    <a:pt x="1528" y="877"/>
                  </a:lnTo>
                  <a:lnTo>
                    <a:pt x="1481" y="903"/>
                  </a:lnTo>
                  <a:lnTo>
                    <a:pt x="1433" y="928"/>
                  </a:lnTo>
                  <a:lnTo>
                    <a:pt x="1385" y="955"/>
                  </a:lnTo>
                  <a:lnTo>
                    <a:pt x="1337" y="981"/>
                  </a:lnTo>
                  <a:lnTo>
                    <a:pt x="1244" y="1033"/>
                  </a:lnTo>
                  <a:lnTo>
                    <a:pt x="1200" y="1058"/>
                  </a:lnTo>
                  <a:lnTo>
                    <a:pt x="1157" y="1081"/>
                  </a:lnTo>
                  <a:lnTo>
                    <a:pt x="1116" y="1103"/>
                  </a:lnTo>
                  <a:lnTo>
                    <a:pt x="1078" y="1123"/>
                  </a:lnTo>
                  <a:lnTo>
                    <a:pt x="1043" y="1141"/>
                  </a:lnTo>
                  <a:lnTo>
                    <a:pt x="1013" y="1157"/>
                  </a:lnTo>
                  <a:lnTo>
                    <a:pt x="982" y="1170"/>
                  </a:lnTo>
                  <a:lnTo>
                    <a:pt x="951" y="1177"/>
                  </a:lnTo>
                  <a:lnTo>
                    <a:pt x="921" y="1177"/>
                  </a:lnTo>
                  <a:lnTo>
                    <a:pt x="891" y="1172"/>
                  </a:lnTo>
                  <a:lnTo>
                    <a:pt x="864" y="1163"/>
                  </a:lnTo>
                  <a:lnTo>
                    <a:pt x="837" y="1149"/>
                  </a:lnTo>
                  <a:lnTo>
                    <a:pt x="814" y="1130"/>
                  </a:lnTo>
                  <a:lnTo>
                    <a:pt x="792" y="1109"/>
                  </a:lnTo>
                  <a:lnTo>
                    <a:pt x="772" y="1085"/>
                  </a:lnTo>
                  <a:lnTo>
                    <a:pt x="755" y="1058"/>
                  </a:lnTo>
                  <a:lnTo>
                    <a:pt x="741" y="1029"/>
                  </a:lnTo>
                  <a:lnTo>
                    <a:pt x="730" y="998"/>
                  </a:lnTo>
                  <a:lnTo>
                    <a:pt x="724" y="968"/>
                  </a:lnTo>
                  <a:lnTo>
                    <a:pt x="720" y="936"/>
                  </a:lnTo>
                  <a:lnTo>
                    <a:pt x="723" y="904"/>
                  </a:lnTo>
                  <a:lnTo>
                    <a:pt x="729" y="872"/>
                  </a:lnTo>
                  <a:lnTo>
                    <a:pt x="740" y="841"/>
                  </a:lnTo>
                  <a:lnTo>
                    <a:pt x="756" y="813"/>
                  </a:lnTo>
                  <a:lnTo>
                    <a:pt x="777" y="784"/>
                  </a:lnTo>
                  <a:lnTo>
                    <a:pt x="805" y="760"/>
                  </a:lnTo>
                  <a:lnTo>
                    <a:pt x="838" y="738"/>
                  </a:lnTo>
                  <a:lnTo>
                    <a:pt x="2233" y="35"/>
                  </a:lnTo>
                  <a:lnTo>
                    <a:pt x="2236" y="34"/>
                  </a:lnTo>
                  <a:lnTo>
                    <a:pt x="2244" y="29"/>
                  </a:lnTo>
                  <a:lnTo>
                    <a:pt x="2258" y="23"/>
                  </a:lnTo>
                  <a:lnTo>
                    <a:pt x="2276" y="16"/>
                  </a:lnTo>
                  <a:lnTo>
                    <a:pt x="2298" y="9"/>
                  </a:lnTo>
                  <a:lnTo>
                    <a:pt x="2323" y="3"/>
                  </a:lnTo>
                  <a:lnTo>
                    <a:pt x="23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sp3d extrusionH="196850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 rot="19694758">
              <a:off x="1553342" y="1733929"/>
              <a:ext cx="533428" cy="533428"/>
            </a:xfrm>
            <a:prstGeom prst="ellipse">
              <a:avLst/>
            </a:prstGeom>
            <a:grpFill/>
            <a:ln>
              <a:noFill/>
            </a:ln>
            <a:sp3d extrusionH="196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7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49524" y="5560367"/>
            <a:ext cx="482453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5507569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100"/>
                            </p:stCondLst>
                            <p:childTnLst>
                              <p:par>
                                <p:cTn id="5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36082" y="1608224"/>
            <a:ext cx="121381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0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5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879021" y="1842062"/>
            <a:ext cx="0" cy="112537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6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3765219" y="1800883"/>
            <a:ext cx="0" cy="112537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7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6040662" y="1856803"/>
            <a:ext cx="0" cy="112537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8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2575464" y="4003738"/>
            <a:ext cx="0" cy="1167272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4865510" y="3883398"/>
            <a:ext cx="0" cy="1261551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7430536" y="3893723"/>
            <a:ext cx="0" cy="1156796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2162653" y="4515541"/>
            <a:ext cx="22600" cy="1496"/>
          </a:xfrm>
          <a:custGeom>
            <a:avLst/>
            <a:gdLst>
              <a:gd name="T0" fmla="*/ 12 w 12"/>
              <a:gd name="T1" fmla="*/ 0 h 1587"/>
              <a:gd name="T2" fmla="*/ 0 w 12"/>
              <a:gd name="T3" fmla="*/ 0 h 1587"/>
              <a:gd name="T4" fmla="*/ 12 w 12"/>
              <a:gd name="T5" fmla="*/ 0 h 1587"/>
              <a:gd name="T6" fmla="*/ 12 w 12"/>
              <a:gd name="T7" fmla="*/ 0 h 1587"/>
              <a:gd name="T8" fmla="*/ 0 60000 65536"/>
              <a:gd name="T9" fmla="*/ 0 60000 65536"/>
              <a:gd name="T10" fmla="*/ 0 60000 65536"/>
              <a:gd name="T11" fmla="*/ 0 60000 65536"/>
              <a:gd name="T12" fmla="*/ 0 w 12"/>
              <a:gd name="T13" fmla="*/ 0 h 1587"/>
              <a:gd name="T14" fmla="*/ 12 w 12"/>
              <a:gd name="T15" fmla="*/ 1587 h 15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" h="1587">
                <a:moveTo>
                  <a:pt x="12" y="0"/>
                </a:moveTo>
                <a:lnTo>
                  <a:pt x="0" y="0"/>
                </a:lnTo>
                <a:lnTo>
                  <a:pt x="12" y="0"/>
                </a:lnTo>
                <a:close/>
              </a:path>
            </a:pathLst>
          </a:custGeom>
          <a:solidFill>
            <a:srgbClr val="020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083623" y="1527541"/>
            <a:ext cx="110786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0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99237" y="1579754"/>
            <a:ext cx="1136855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0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812709" y="1540219"/>
            <a:ext cx="111865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0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954743" y="5217192"/>
            <a:ext cx="1188929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0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02283" y="5136507"/>
            <a:ext cx="1182665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0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917896" y="5188722"/>
            <a:ext cx="11318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0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931367" y="5149185"/>
            <a:ext cx="115431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0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20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10247076" y="3988153"/>
            <a:ext cx="0" cy="1156794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8821578" y="1856802"/>
            <a:ext cx="0" cy="1125369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grpSp>
        <p:nvGrpSpPr>
          <p:cNvPr id="22" name="Group 21出自【趣你的PPT】(微信:qunideppt)：最优质的PPT资源库出自【趣你的PPT】(微信:qunideppt)：最优质的PPT资源库"/>
          <p:cNvGrpSpPr/>
          <p:nvPr/>
        </p:nvGrpSpPr>
        <p:grpSpPr>
          <a:xfrm>
            <a:off x="300483" y="2797557"/>
            <a:ext cx="11367328" cy="1316921"/>
            <a:chOff x="300483" y="2797557"/>
            <a:chExt cx="11367328" cy="1316921"/>
          </a:xfrm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5817687" y="3713415"/>
              <a:ext cx="831648" cy="222978"/>
            </a:xfrm>
            <a:custGeom>
              <a:avLst/>
              <a:gdLst>
                <a:gd name="T0" fmla="*/ 2331 w 2331"/>
                <a:gd name="T1" fmla="*/ 688 h 688"/>
                <a:gd name="T2" fmla="*/ 104 w 2331"/>
                <a:gd name="T3" fmla="*/ 138 h 688"/>
                <a:gd name="T4" fmla="*/ 2086 w 2331"/>
                <a:gd name="T5" fmla="*/ 0 h 688"/>
                <a:gd name="T6" fmla="*/ 2331 w 2331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31"/>
                <a:gd name="T13" fmla="*/ 0 h 688"/>
                <a:gd name="T14" fmla="*/ 2331 w 2331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31" h="688">
                  <a:moveTo>
                    <a:pt x="2331" y="688"/>
                  </a:moveTo>
                  <a:cubicBezTo>
                    <a:pt x="2331" y="688"/>
                    <a:pt x="208" y="159"/>
                    <a:pt x="104" y="138"/>
                  </a:cubicBezTo>
                  <a:cubicBezTo>
                    <a:pt x="0" y="118"/>
                    <a:pt x="2086" y="0"/>
                    <a:pt x="2086" y="0"/>
                  </a:cubicBezTo>
                  <a:lnTo>
                    <a:pt x="2331" y="68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666666">
                    <a:alpha val="34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0483" y="3771778"/>
              <a:ext cx="934099" cy="342700"/>
            </a:xfrm>
            <a:custGeom>
              <a:avLst/>
              <a:gdLst/>
              <a:ahLst/>
              <a:cxnLst>
                <a:cxn ang="0">
                  <a:pos x="2331" y="688"/>
                </a:cxn>
                <a:cxn ang="0">
                  <a:pos x="104" y="138"/>
                </a:cxn>
                <a:cxn ang="0">
                  <a:pos x="2086" y="0"/>
                </a:cxn>
                <a:cxn ang="0">
                  <a:pos x="2331" y="688"/>
                </a:cxn>
              </a:cxnLst>
              <a:rect l="0" t="0" r="r" b="b"/>
              <a:pathLst>
                <a:path w="2331" h="688">
                  <a:moveTo>
                    <a:pt x="2331" y="688"/>
                  </a:moveTo>
                  <a:cubicBezTo>
                    <a:pt x="2331" y="688"/>
                    <a:pt x="208" y="159"/>
                    <a:pt x="104" y="138"/>
                  </a:cubicBezTo>
                  <a:cubicBezTo>
                    <a:pt x="0" y="118"/>
                    <a:pt x="2086" y="0"/>
                    <a:pt x="2086" y="0"/>
                  </a:cubicBezTo>
                  <a:lnTo>
                    <a:pt x="2331" y="688"/>
                  </a:lnTo>
                  <a:close/>
                </a:path>
              </a:pathLst>
            </a:custGeom>
            <a:gradFill rotWithShape="1">
              <a:gsLst>
                <a:gs pos="0">
                  <a:srgbClr val="0875F8">
                    <a:alpha val="0"/>
                  </a:srgbClr>
                </a:gs>
                <a:gs pos="100000">
                  <a:srgbClr val="0875F8">
                    <a:gamma/>
                    <a:shade val="54510"/>
                    <a:invGamma/>
                    <a:alpha val="50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7041053" y="3635597"/>
              <a:ext cx="819595" cy="366643"/>
            </a:xfrm>
            <a:custGeom>
              <a:avLst/>
              <a:gdLst>
                <a:gd name="T0" fmla="*/ 2331 w 2331"/>
                <a:gd name="T1" fmla="*/ 688 h 688"/>
                <a:gd name="T2" fmla="*/ 104 w 2331"/>
                <a:gd name="T3" fmla="*/ 138 h 688"/>
                <a:gd name="T4" fmla="*/ 2086 w 2331"/>
                <a:gd name="T5" fmla="*/ 0 h 688"/>
                <a:gd name="T6" fmla="*/ 2331 w 2331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31"/>
                <a:gd name="T13" fmla="*/ 0 h 688"/>
                <a:gd name="T14" fmla="*/ 2331 w 2331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31" h="688">
                  <a:moveTo>
                    <a:pt x="2331" y="688"/>
                  </a:moveTo>
                  <a:cubicBezTo>
                    <a:pt x="2331" y="688"/>
                    <a:pt x="208" y="159"/>
                    <a:pt x="104" y="138"/>
                  </a:cubicBezTo>
                  <a:cubicBezTo>
                    <a:pt x="0" y="118"/>
                    <a:pt x="2086" y="0"/>
                    <a:pt x="2086" y="0"/>
                  </a:cubicBezTo>
                  <a:lnTo>
                    <a:pt x="2331" y="68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666666">
                    <a:alpha val="34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384948" y="3665775"/>
              <a:ext cx="795491" cy="342698"/>
            </a:xfrm>
            <a:custGeom>
              <a:avLst/>
              <a:gdLst>
                <a:gd name="T0" fmla="*/ 2331 w 2331"/>
                <a:gd name="T1" fmla="*/ 688 h 688"/>
                <a:gd name="T2" fmla="*/ 104 w 2331"/>
                <a:gd name="T3" fmla="*/ 138 h 688"/>
                <a:gd name="T4" fmla="*/ 2086 w 2331"/>
                <a:gd name="T5" fmla="*/ 0 h 688"/>
                <a:gd name="T6" fmla="*/ 2331 w 2331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31"/>
                <a:gd name="T13" fmla="*/ 0 h 688"/>
                <a:gd name="T14" fmla="*/ 2331 w 2331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31" h="688">
                  <a:moveTo>
                    <a:pt x="2331" y="688"/>
                  </a:moveTo>
                  <a:cubicBezTo>
                    <a:pt x="2331" y="688"/>
                    <a:pt x="208" y="159"/>
                    <a:pt x="104" y="138"/>
                  </a:cubicBezTo>
                  <a:cubicBezTo>
                    <a:pt x="0" y="118"/>
                    <a:pt x="2086" y="0"/>
                    <a:pt x="2086" y="0"/>
                  </a:cubicBezTo>
                  <a:lnTo>
                    <a:pt x="2331" y="68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666666">
                    <a:alpha val="34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46829" y="3638590"/>
              <a:ext cx="795491" cy="342698"/>
            </a:xfrm>
            <a:custGeom>
              <a:avLst/>
              <a:gdLst>
                <a:gd name="T0" fmla="*/ 2331 w 2331"/>
                <a:gd name="T1" fmla="*/ 688 h 688"/>
                <a:gd name="T2" fmla="*/ 104 w 2331"/>
                <a:gd name="T3" fmla="*/ 138 h 688"/>
                <a:gd name="T4" fmla="*/ 2086 w 2331"/>
                <a:gd name="T5" fmla="*/ 0 h 688"/>
                <a:gd name="T6" fmla="*/ 2331 w 2331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31"/>
                <a:gd name="T13" fmla="*/ 0 h 688"/>
                <a:gd name="T14" fmla="*/ 2331 w 2331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31" h="688">
                  <a:moveTo>
                    <a:pt x="2331" y="688"/>
                  </a:moveTo>
                  <a:cubicBezTo>
                    <a:pt x="2331" y="688"/>
                    <a:pt x="208" y="159"/>
                    <a:pt x="104" y="138"/>
                  </a:cubicBezTo>
                  <a:cubicBezTo>
                    <a:pt x="0" y="118"/>
                    <a:pt x="2086" y="0"/>
                    <a:pt x="2086" y="0"/>
                  </a:cubicBezTo>
                  <a:lnTo>
                    <a:pt x="2331" y="68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666666">
                    <a:alpha val="34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76222" y="3713415"/>
              <a:ext cx="840688" cy="222978"/>
            </a:xfrm>
            <a:custGeom>
              <a:avLst/>
              <a:gdLst>
                <a:gd name="T0" fmla="*/ 2331 w 2331"/>
                <a:gd name="T1" fmla="*/ 688 h 688"/>
                <a:gd name="T2" fmla="*/ 104 w 2331"/>
                <a:gd name="T3" fmla="*/ 138 h 688"/>
                <a:gd name="T4" fmla="*/ 2086 w 2331"/>
                <a:gd name="T5" fmla="*/ 0 h 688"/>
                <a:gd name="T6" fmla="*/ 2331 w 2331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31"/>
                <a:gd name="T13" fmla="*/ 0 h 688"/>
                <a:gd name="T14" fmla="*/ 2331 w 2331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31" h="688">
                  <a:moveTo>
                    <a:pt x="2331" y="688"/>
                  </a:moveTo>
                  <a:cubicBezTo>
                    <a:pt x="2331" y="688"/>
                    <a:pt x="208" y="159"/>
                    <a:pt x="104" y="138"/>
                  </a:cubicBezTo>
                  <a:cubicBezTo>
                    <a:pt x="0" y="118"/>
                    <a:pt x="2086" y="0"/>
                    <a:pt x="2086" y="0"/>
                  </a:cubicBezTo>
                  <a:lnTo>
                    <a:pt x="2331" y="68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666666">
                    <a:alpha val="34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7595" y="2797557"/>
              <a:ext cx="1062160" cy="1312432"/>
            </a:xfrm>
            <a:custGeom>
              <a:avLst/>
              <a:gdLst>
                <a:gd name="T0" fmla="*/ 0 w 1006"/>
                <a:gd name="T1" fmla="*/ 0 h 1251"/>
                <a:gd name="T2" fmla="*/ 0 w 1006"/>
                <a:gd name="T3" fmla="*/ 1251 h 1251"/>
                <a:gd name="T4" fmla="*/ 1006 w 1006"/>
                <a:gd name="T5" fmla="*/ 1154 h 1251"/>
                <a:gd name="T6" fmla="*/ 1006 w 1006"/>
                <a:gd name="T7" fmla="*/ 81 h 1251"/>
                <a:gd name="T8" fmla="*/ 0 w 1006"/>
                <a:gd name="T9" fmla="*/ 0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6"/>
                <a:gd name="T16" fmla="*/ 0 h 1251"/>
                <a:gd name="T17" fmla="*/ 1006 w 1006"/>
                <a:gd name="T18" fmla="*/ 1251 h 1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6" h="1251">
                  <a:moveTo>
                    <a:pt x="0" y="0"/>
                  </a:moveTo>
                  <a:lnTo>
                    <a:pt x="0" y="1251"/>
                  </a:lnTo>
                  <a:lnTo>
                    <a:pt x="1006" y="1154"/>
                  </a:lnTo>
                  <a:lnTo>
                    <a:pt x="1006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9021" y="2797557"/>
              <a:ext cx="358573" cy="1312432"/>
            </a:xfrm>
            <a:custGeom>
              <a:avLst/>
              <a:gdLst>
                <a:gd name="T0" fmla="*/ 0 w 339"/>
                <a:gd name="T1" fmla="*/ 110 h 1251"/>
                <a:gd name="T2" fmla="*/ 0 w 339"/>
                <a:gd name="T3" fmla="*/ 1080 h 1251"/>
                <a:gd name="T4" fmla="*/ 339 w 339"/>
                <a:gd name="T5" fmla="*/ 1251 h 1251"/>
                <a:gd name="T6" fmla="*/ 339 w 339"/>
                <a:gd name="T7" fmla="*/ 0 h 1251"/>
                <a:gd name="T8" fmla="*/ 0 w 339"/>
                <a:gd name="T9" fmla="*/ 110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9"/>
                <a:gd name="T16" fmla="*/ 0 h 1251"/>
                <a:gd name="T17" fmla="*/ 339 w 339"/>
                <a:gd name="T18" fmla="*/ 1251 h 1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9" h="1251">
                  <a:moveTo>
                    <a:pt x="0" y="110"/>
                  </a:moveTo>
                  <a:lnTo>
                    <a:pt x="0" y="1080"/>
                  </a:lnTo>
                  <a:lnTo>
                    <a:pt x="339" y="1251"/>
                  </a:lnTo>
                  <a:lnTo>
                    <a:pt x="339" y="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55877" y="2888843"/>
              <a:ext cx="1027507" cy="1120880"/>
            </a:xfrm>
            <a:custGeom>
              <a:avLst/>
              <a:gdLst>
                <a:gd name="T0" fmla="*/ 0 w 973"/>
                <a:gd name="T1" fmla="*/ 0 h 1069"/>
                <a:gd name="T2" fmla="*/ 0 w 973"/>
                <a:gd name="T3" fmla="*/ 1069 h 1069"/>
                <a:gd name="T4" fmla="*/ 973 w 973"/>
                <a:gd name="T5" fmla="*/ 1051 h 1069"/>
                <a:gd name="T6" fmla="*/ 973 w 973"/>
                <a:gd name="T7" fmla="*/ 36 h 1069"/>
                <a:gd name="T8" fmla="*/ 0 w 973"/>
                <a:gd name="T9" fmla="*/ 0 h 10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3"/>
                <a:gd name="T16" fmla="*/ 0 h 1069"/>
                <a:gd name="T17" fmla="*/ 973 w 973"/>
                <a:gd name="T18" fmla="*/ 1069 h 10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3" h="1069">
                  <a:moveTo>
                    <a:pt x="0" y="0"/>
                  </a:moveTo>
                  <a:lnTo>
                    <a:pt x="0" y="1069"/>
                  </a:lnTo>
                  <a:lnTo>
                    <a:pt x="973" y="1051"/>
                  </a:lnTo>
                  <a:lnTo>
                    <a:pt x="973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7006" y="2875375"/>
              <a:ext cx="207912" cy="1120880"/>
            </a:xfrm>
            <a:custGeom>
              <a:avLst/>
              <a:gdLst>
                <a:gd name="T0" fmla="*/ 0 w 197"/>
                <a:gd name="T1" fmla="*/ 123 h 1069"/>
                <a:gd name="T2" fmla="*/ 0 w 197"/>
                <a:gd name="T3" fmla="*/ 947 h 1069"/>
                <a:gd name="T4" fmla="*/ 197 w 197"/>
                <a:gd name="T5" fmla="*/ 1069 h 1069"/>
                <a:gd name="T6" fmla="*/ 197 w 197"/>
                <a:gd name="T7" fmla="*/ 0 h 1069"/>
                <a:gd name="T8" fmla="*/ 0 w 197"/>
                <a:gd name="T9" fmla="*/ 123 h 10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1069"/>
                <a:gd name="T17" fmla="*/ 197 w 197"/>
                <a:gd name="T18" fmla="*/ 1069 h 10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1069">
                  <a:moveTo>
                    <a:pt x="0" y="123"/>
                  </a:moveTo>
                  <a:lnTo>
                    <a:pt x="0" y="947"/>
                  </a:lnTo>
                  <a:lnTo>
                    <a:pt x="197" y="1069"/>
                  </a:lnTo>
                  <a:lnTo>
                    <a:pt x="197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5271" y="2926255"/>
              <a:ext cx="964230" cy="1019117"/>
            </a:xfrm>
            <a:custGeom>
              <a:avLst/>
              <a:gdLst>
                <a:gd name="T0" fmla="*/ 913 w 913"/>
                <a:gd name="T1" fmla="*/ 958 h 972"/>
                <a:gd name="T2" fmla="*/ 0 w 913"/>
                <a:gd name="T3" fmla="*/ 972 h 972"/>
                <a:gd name="T4" fmla="*/ 0 w 913"/>
                <a:gd name="T5" fmla="*/ 0 h 972"/>
                <a:gd name="T6" fmla="*/ 913 w 913"/>
                <a:gd name="T7" fmla="*/ 6 h 972"/>
                <a:gd name="T8" fmla="*/ 913 w 913"/>
                <a:gd name="T9" fmla="*/ 958 h 9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3"/>
                <a:gd name="T16" fmla="*/ 0 h 972"/>
                <a:gd name="T17" fmla="*/ 913 w 913"/>
                <a:gd name="T18" fmla="*/ 972 h 9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3" h="972">
                  <a:moveTo>
                    <a:pt x="913" y="958"/>
                  </a:moveTo>
                  <a:lnTo>
                    <a:pt x="0" y="972"/>
                  </a:lnTo>
                  <a:lnTo>
                    <a:pt x="0" y="0"/>
                  </a:lnTo>
                  <a:lnTo>
                    <a:pt x="913" y="6"/>
                  </a:lnTo>
                  <a:lnTo>
                    <a:pt x="913" y="958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12954" y="2926255"/>
              <a:ext cx="72317" cy="1019117"/>
            </a:xfrm>
            <a:custGeom>
              <a:avLst/>
              <a:gdLst>
                <a:gd name="T0" fmla="*/ 0 w 69"/>
                <a:gd name="T1" fmla="*/ 87 h 972"/>
                <a:gd name="T2" fmla="*/ 0 w 69"/>
                <a:gd name="T3" fmla="*/ 906 h 972"/>
                <a:gd name="T4" fmla="*/ 69 w 69"/>
                <a:gd name="T5" fmla="*/ 972 h 972"/>
                <a:gd name="T6" fmla="*/ 69 w 69"/>
                <a:gd name="T7" fmla="*/ 0 h 972"/>
                <a:gd name="T8" fmla="*/ 0 w 69"/>
                <a:gd name="T9" fmla="*/ 87 h 9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972"/>
                <a:gd name="T17" fmla="*/ 69 w 69"/>
                <a:gd name="T18" fmla="*/ 972 h 9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972">
                  <a:moveTo>
                    <a:pt x="0" y="87"/>
                  </a:moveTo>
                  <a:lnTo>
                    <a:pt x="0" y="906"/>
                  </a:lnTo>
                  <a:lnTo>
                    <a:pt x="69" y="972"/>
                  </a:lnTo>
                  <a:lnTo>
                    <a:pt x="69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10247078" y="2875374"/>
              <a:ext cx="1062160" cy="1239104"/>
            </a:xfrm>
            <a:custGeom>
              <a:avLst/>
              <a:gdLst>
                <a:gd name="T0" fmla="*/ 0 w 1006"/>
                <a:gd name="T1" fmla="*/ 0 h 1251"/>
                <a:gd name="T2" fmla="*/ 0 w 1006"/>
                <a:gd name="T3" fmla="*/ 1251 h 1251"/>
                <a:gd name="T4" fmla="*/ 1006 w 1006"/>
                <a:gd name="T5" fmla="*/ 1154 h 1251"/>
                <a:gd name="T6" fmla="*/ 1006 w 1006"/>
                <a:gd name="T7" fmla="*/ 81 h 1251"/>
                <a:gd name="T8" fmla="*/ 0 w 1006"/>
                <a:gd name="T9" fmla="*/ 0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6"/>
                <a:gd name="T16" fmla="*/ 0 h 1251"/>
                <a:gd name="T17" fmla="*/ 1006 w 1006"/>
                <a:gd name="T18" fmla="*/ 1251 h 1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6" h="1251">
                  <a:moveTo>
                    <a:pt x="0" y="0"/>
                  </a:moveTo>
                  <a:lnTo>
                    <a:pt x="0" y="1251"/>
                  </a:lnTo>
                  <a:lnTo>
                    <a:pt x="1006" y="1154"/>
                  </a:lnTo>
                  <a:lnTo>
                    <a:pt x="1006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rPr>
                <a:t>`</a:t>
              </a:r>
              <a:endParaRPr lang="zh-CN" altLang="en-US" dirty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11309239" y="2875374"/>
              <a:ext cx="358572" cy="1239104"/>
            </a:xfrm>
            <a:custGeom>
              <a:avLst/>
              <a:gdLst>
                <a:gd name="T0" fmla="*/ 0 w 339"/>
                <a:gd name="T1" fmla="*/ 110 h 1251"/>
                <a:gd name="T2" fmla="*/ 0 w 339"/>
                <a:gd name="T3" fmla="*/ 1080 h 1251"/>
                <a:gd name="T4" fmla="*/ 339 w 339"/>
                <a:gd name="T5" fmla="*/ 1251 h 1251"/>
                <a:gd name="T6" fmla="*/ 339 w 339"/>
                <a:gd name="T7" fmla="*/ 0 h 1251"/>
                <a:gd name="T8" fmla="*/ 0 w 339"/>
                <a:gd name="T9" fmla="*/ 110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9"/>
                <a:gd name="T16" fmla="*/ 0 h 1251"/>
                <a:gd name="T17" fmla="*/ 339 w 339"/>
                <a:gd name="T18" fmla="*/ 1251 h 1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9" h="1251">
                  <a:moveTo>
                    <a:pt x="0" y="110"/>
                  </a:moveTo>
                  <a:lnTo>
                    <a:pt x="0" y="1080"/>
                  </a:lnTo>
                  <a:lnTo>
                    <a:pt x="339" y="1251"/>
                  </a:lnTo>
                  <a:lnTo>
                    <a:pt x="339" y="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6040665" y="2926255"/>
              <a:ext cx="1012442" cy="1069998"/>
            </a:xfrm>
            <a:custGeom>
              <a:avLst/>
              <a:gdLst>
                <a:gd name="T0" fmla="*/ 0 w 973"/>
                <a:gd name="T1" fmla="*/ 0 h 1069"/>
                <a:gd name="T2" fmla="*/ 0 w 973"/>
                <a:gd name="T3" fmla="*/ 1069 h 1069"/>
                <a:gd name="T4" fmla="*/ 973 w 973"/>
                <a:gd name="T5" fmla="*/ 1051 h 1069"/>
                <a:gd name="T6" fmla="*/ 973 w 973"/>
                <a:gd name="T7" fmla="*/ 36 h 1069"/>
                <a:gd name="T8" fmla="*/ 0 w 973"/>
                <a:gd name="T9" fmla="*/ 0 h 10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3"/>
                <a:gd name="T16" fmla="*/ 0 h 1069"/>
                <a:gd name="T17" fmla="*/ 973 w 973"/>
                <a:gd name="T18" fmla="*/ 1069 h 10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3" h="1069">
                  <a:moveTo>
                    <a:pt x="0" y="0"/>
                  </a:moveTo>
                  <a:lnTo>
                    <a:pt x="0" y="1069"/>
                  </a:lnTo>
                  <a:lnTo>
                    <a:pt x="973" y="1051"/>
                  </a:lnTo>
                  <a:lnTo>
                    <a:pt x="973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7056154" y="2926255"/>
              <a:ext cx="204865" cy="1069998"/>
            </a:xfrm>
            <a:custGeom>
              <a:avLst/>
              <a:gdLst>
                <a:gd name="T0" fmla="*/ 0 w 197"/>
                <a:gd name="T1" fmla="*/ 123 h 1069"/>
                <a:gd name="T2" fmla="*/ 0 w 197"/>
                <a:gd name="T3" fmla="*/ 947 h 1069"/>
                <a:gd name="T4" fmla="*/ 197 w 197"/>
                <a:gd name="T5" fmla="*/ 1069 h 1069"/>
                <a:gd name="T6" fmla="*/ 197 w 197"/>
                <a:gd name="T7" fmla="*/ 0 h 1069"/>
                <a:gd name="T8" fmla="*/ 0 w 197"/>
                <a:gd name="T9" fmla="*/ 123 h 10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1069"/>
                <a:gd name="T17" fmla="*/ 197 w 197"/>
                <a:gd name="T18" fmla="*/ 1069 h 10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1069">
                  <a:moveTo>
                    <a:pt x="0" y="123"/>
                  </a:moveTo>
                  <a:lnTo>
                    <a:pt x="0" y="947"/>
                  </a:lnTo>
                  <a:lnTo>
                    <a:pt x="197" y="1069"/>
                  </a:lnTo>
                  <a:lnTo>
                    <a:pt x="197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4868523" y="2926255"/>
              <a:ext cx="964230" cy="1019117"/>
            </a:xfrm>
            <a:custGeom>
              <a:avLst/>
              <a:gdLst>
                <a:gd name="T0" fmla="*/ 913 w 913"/>
                <a:gd name="T1" fmla="*/ 958 h 972"/>
                <a:gd name="T2" fmla="*/ 0 w 913"/>
                <a:gd name="T3" fmla="*/ 972 h 972"/>
                <a:gd name="T4" fmla="*/ 0 w 913"/>
                <a:gd name="T5" fmla="*/ 0 h 972"/>
                <a:gd name="T6" fmla="*/ 913 w 913"/>
                <a:gd name="T7" fmla="*/ 6 h 972"/>
                <a:gd name="T8" fmla="*/ 913 w 913"/>
                <a:gd name="T9" fmla="*/ 958 h 9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3"/>
                <a:gd name="T16" fmla="*/ 0 h 972"/>
                <a:gd name="T17" fmla="*/ 913 w 913"/>
                <a:gd name="T18" fmla="*/ 972 h 9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3" h="972">
                  <a:moveTo>
                    <a:pt x="913" y="958"/>
                  </a:moveTo>
                  <a:lnTo>
                    <a:pt x="0" y="972"/>
                  </a:lnTo>
                  <a:lnTo>
                    <a:pt x="0" y="0"/>
                  </a:lnTo>
                  <a:lnTo>
                    <a:pt x="913" y="6"/>
                  </a:lnTo>
                  <a:lnTo>
                    <a:pt x="913" y="958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5832753" y="2926255"/>
              <a:ext cx="72317" cy="1019117"/>
            </a:xfrm>
            <a:custGeom>
              <a:avLst/>
              <a:gdLst>
                <a:gd name="T0" fmla="*/ 0 w 69"/>
                <a:gd name="T1" fmla="*/ 87 h 972"/>
                <a:gd name="T2" fmla="*/ 0 w 69"/>
                <a:gd name="T3" fmla="*/ 906 h 972"/>
                <a:gd name="T4" fmla="*/ 69 w 69"/>
                <a:gd name="T5" fmla="*/ 972 h 972"/>
                <a:gd name="T6" fmla="*/ 69 w 69"/>
                <a:gd name="T7" fmla="*/ 0 h 972"/>
                <a:gd name="T8" fmla="*/ 0 w 69"/>
                <a:gd name="T9" fmla="*/ 87 h 9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972"/>
                <a:gd name="T17" fmla="*/ 69 w 69"/>
                <a:gd name="T18" fmla="*/ 972 h 9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972">
                  <a:moveTo>
                    <a:pt x="0" y="87"/>
                  </a:moveTo>
                  <a:lnTo>
                    <a:pt x="0" y="906"/>
                  </a:lnTo>
                  <a:lnTo>
                    <a:pt x="69" y="972"/>
                  </a:lnTo>
                  <a:lnTo>
                    <a:pt x="69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88080" y="4054619"/>
              <a:ext cx="22600" cy="1496"/>
            </a:xfrm>
            <a:custGeom>
              <a:avLst/>
              <a:gdLst>
                <a:gd name="T0" fmla="*/ 12 w 12"/>
                <a:gd name="T1" fmla="*/ 0 h 1587"/>
                <a:gd name="T2" fmla="*/ 0 w 12"/>
                <a:gd name="T3" fmla="*/ 0 h 1587"/>
                <a:gd name="T4" fmla="*/ 12 w 12"/>
                <a:gd name="T5" fmla="*/ 0 h 1587"/>
                <a:gd name="T6" fmla="*/ 12 w 12"/>
                <a:gd name="T7" fmla="*/ 0 h 15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"/>
                <a:gd name="T13" fmla="*/ 0 h 1587"/>
                <a:gd name="T14" fmla="*/ 12 w 12"/>
                <a:gd name="T15" fmla="*/ 1587 h 15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" h="1587">
                  <a:moveTo>
                    <a:pt x="12" y="0"/>
                  </a:move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87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1490704" y="3007029"/>
              <a:ext cx="448970" cy="907287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/>
              <a:r>
                <a:rPr lang="en-US" altLang="zh-CN" sz="5400" b="0" kern="10" dirty="0">
                  <a:solidFill>
                    <a:prstClr val="white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1</a:t>
              </a:r>
              <a:endParaRPr lang="zh-CN" altLang="en-US" sz="5400" b="0" kern="10" dirty="0">
                <a:solidFill>
                  <a:prstClr val="white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2768652" y="2967432"/>
              <a:ext cx="567660" cy="90728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prstClr val="white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2</a:t>
              </a:r>
              <a:endParaRPr lang="zh-CN" altLang="en-US" sz="5400" b="0" kern="10" dirty="0">
                <a:solidFill>
                  <a:prstClr val="white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3934303" y="2982172"/>
              <a:ext cx="567660" cy="90728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prstClr val="white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3</a:t>
              </a:r>
              <a:endParaRPr lang="zh-CN" altLang="en-US" sz="5400" b="0" kern="10" dirty="0">
                <a:solidFill>
                  <a:prstClr val="white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5012922" y="2982172"/>
              <a:ext cx="567660" cy="90728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prstClr val="white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4</a:t>
              </a:r>
              <a:endParaRPr lang="zh-CN" altLang="en-US" sz="5400" b="0" kern="10" dirty="0">
                <a:solidFill>
                  <a:prstClr val="white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6264420" y="3027620"/>
              <a:ext cx="521047" cy="866102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prstClr val="white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5</a:t>
              </a:r>
              <a:endParaRPr lang="zh-CN" altLang="en-US" sz="5400" b="0" kern="10" dirty="0">
                <a:solidFill>
                  <a:prstClr val="white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10492221" y="3035605"/>
              <a:ext cx="593464" cy="918641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prstClr val="white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8</a:t>
              </a:r>
              <a:endParaRPr lang="zh-CN" altLang="en-US" sz="5400" b="0" kern="10" dirty="0">
                <a:solidFill>
                  <a:prstClr val="white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821585" y="2875373"/>
              <a:ext cx="1062160" cy="1208201"/>
            </a:xfrm>
            <a:custGeom>
              <a:avLst/>
              <a:gdLst>
                <a:gd name="T0" fmla="*/ 0 w 1006"/>
                <a:gd name="T1" fmla="*/ 0 h 1251"/>
                <a:gd name="T2" fmla="*/ 0 w 1006"/>
                <a:gd name="T3" fmla="*/ 1251 h 1251"/>
                <a:gd name="T4" fmla="*/ 1006 w 1006"/>
                <a:gd name="T5" fmla="*/ 1154 h 1251"/>
                <a:gd name="T6" fmla="*/ 1006 w 1006"/>
                <a:gd name="T7" fmla="*/ 81 h 1251"/>
                <a:gd name="T8" fmla="*/ 0 w 1006"/>
                <a:gd name="T9" fmla="*/ 0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6"/>
                <a:gd name="T16" fmla="*/ 0 h 1251"/>
                <a:gd name="T17" fmla="*/ 1006 w 1006"/>
                <a:gd name="T18" fmla="*/ 1251 h 1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6" h="1251">
                  <a:moveTo>
                    <a:pt x="0" y="0"/>
                  </a:moveTo>
                  <a:lnTo>
                    <a:pt x="0" y="1251"/>
                  </a:lnTo>
                  <a:lnTo>
                    <a:pt x="1006" y="1154"/>
                  </a:lnTo>
                  <a:lnTo>
                    <a:pt x="1006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9883743" y="2882447"/>
              <a:ext cx="306620" cy="1211935"/>
            </a:xfrm>
            <a:custGeom>
              <a:avLst/>
              <a:gdLst>
                <a:gd name="T0" fmla="*/ 0 w 339"/>
                <a:gd name="T1" fmla="*/ 110 h 1251"/>
                <a:gd name="T2" fmla="*/ 0 w 339"/>
                <a:gd name="T3" fmla="*/ 1080 h 1251"/>
                <a:gd name="T4" fmla="*/ 339 w 339"/>
                <a:gd name="T5" fmla="*/ 1251 h 1251"/>
                <a:gd name="T6" fmla="*/ 339 w 339"/>
                <a:gd name="T7" fmla="*/ 0 h 1251"/>
                <a:gd name="T8" fmla="*/ 0 w 339"/>
                <a:gd name="T9" fmla="*/ 110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9"/>
                <a:gd name="T16" fmla="*/ 0 h 1251"/>
                <a:gd name="T17" fmla="*/ 339 w 339"/>
                <a:gd name="T18" fmla="*/ 1251 h 1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9" h="1251">
                  <a:moveTo>
                    <a:pt x="0" y="110"/>
                  </a:moveTo>
                  <a:lnTo>
                    <a:pt x="0" y="1080"/>
                  </a:lnTo>
                  <a:lnTo>
                    <a:pt x="339" y="1251"/>
                  </a:lnTo>
                  <a:lnTo>
                    <a:pt x="339" y="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9038525" y="3007023"/>
              <a:ext cx="593461" cy="907291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prstClr val="white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7</a:t>
              </a:r>
              <a:endParaRPr lang="zh-CN" altLang="en-US" sz="5400" b="0" kern="10" dirty="0">
                <a:solidFill>
                  <a:prstClr val="white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7430532" y="2926252"/>
              <a:ext cx="1027507" cy="1077849"/>
            </a:xfrm>
            <a:custGeom>
              <a:avLst/>
              <a:gdLst>
                <a:gd name="T0" fmla="*/ 0 w 973"/>
                <a:gd name="T1" fmla="*/ 0 h 1069"/>
                <a:gd name="T2" fmla="*/ 0 w 973"/>
                <a:gd name="T3" fmla="*/ 1069 h 1069"/>
                <a:gd name="T4" fmla="*/ 973 w 973"/>
                <a:gd name="T5" fmla="*/ 1051 h 1069"/>
                <a:gd name="T6" fmla="*/ 973 w 973"/>
                <a:gd name="T7" fmla="*/ 36 h 1069"/>
                <a:gd name="T8" fmla="*/ 0 w 973"/>
                <a:gd name="T9" fmla="*/ 0 h 10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3"/>
                <a:gd name="T16" fmla="*/ 0 h 1069"/>
                <a:gd name="T17" fmla="*/ 973 w 973"/>
                <a:gd name="T18" fmla="*/ 1069 h 10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3" h="1069">
                  <a:moveTo>
                    <a:pt x="0" y="0"/>
                  </a:moveTo>
                  <a:lnTo>
                    <a:pt x="0" y="1069"/>
                  </a:lnTo>
                  <a:lnTo>
                    <a:pt x="973" y="1051"/>
                  </a:lnTo>
                  <a:lnTo>
                    <a:pt x="973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452820" y="2926252"/>
              <a:ext cx="207912" cy="1077849"/>
            </a:xfrm>
            <a:custGeom>
              <a:avLst/>
              <a:gdLst>
                <a:gd name="T0" fmla="*/ 0 w 197"/>
                <a:gd name="T1" fmla="*/ 123 h 1069"/>
                <a:gd name="T2" fmla="*/ 0 w 197"/>
                <a:gd name="T3" fmla="*/ 947 h 1069"/>
                <a:gd name="T4" fmla="*/ 197 w 197"/>
                <a:gd name="T5" fmla="*/ 1069 h 1069"/>
                <a:gd name="T6" fmla="*/ 197 w 197"/>
                <a:gd name="T7" fmla="*/ 0 h 1069"/>
                <a:gd name="T8" fmla="*/ 0 w 197"/>
                <a:gd name="T9" fmla="*/ 123 h 10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1069"/>
                <a:gd name="T17" fmla="*/ 197 w 197"/>
                <a:gd name="T18" fmla="*/ 1069 h 10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1069">
                  <a:moveTo>
                    <a:pt x="0" y="123"/>
                  </a:moveTo>
                  <a:lnTo>
                    <a:pt x="0" y="947"/>
                  </a:lnTo>
                  <a:lnTo>
                    <a:pt x="197" y="1069"/>
                  </a:lnTo>
                  <a:lnTo>
                    <a:pt x="197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7639410" y="3007758"/>
              <a:ext cx="539127" cy="906559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prstClr val="white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6</a:t>
              </a:r>
              <a:endParaRPr lang="zh-CN" altLang="en-US" sz="5400" b="0" kern="10" dirty="0">
                <a:solidFill>
                  <a:prstClr val="white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</p:grpSp>
      <p:pic>
        <p:nvPicPr>
          <p:cNvPr id="54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048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775520" y="2273871"/>
            <a:ext cx="8948830" cy="3033348"/>
          </a:xfrm>
          <a:custGeom>
            <a:avLst/>
            <a:gdLst>
              <a:gd name="T0" fmla="*/ 2147483647 w 3426"/>
              <a:gd name="T1" fmla="*/ 1712289578 h 1232"/>
              <a:gd name="T2" fmla="*/ 2147483647 w 3426"/>
              <a:gd name="T3" fmla="*/ 911380318 h 1232"/>
              <a:gd name="T4" fmla="*/ 2147483647 w 3426"/>
              <a:gd name="T5" fmla="*/ 727262605 h 1232"/>
              <a:gd name="T6" fmla="*/ 2147483647 w 3426"/>
              <a:gd name="T7" fmla="*/ 929792518 h 1232"/>
              <a:gd name="T8" fmla="*/ 2147483647 w 3426"/>
              <a:gd name="T9" fmla="*/ 2147483647 h 1232"/>
              <a:gd name="T10" fmla="*/ 2147483647 w 3426"/>
              <a:gd name="T11" fmla="*/ 2147483647 h 1232"/>
              <a:gd name="T12" fmla="*/ 2147483647 w 3426"/>
              <a:gd name="T13" fmla="*/ 2147483647 h 1232"/>
              <a:gd name="T14" fmla="*/ 2147483647 w 3426"/>
              <a:gd name="T15" fmla="*/ 1279613597 h 1232"/>
              <a:gd name="T16" fmla="*/ 2147483647 w 3426"/>
              <a:gd name="T17" fmla="*/ 349823225 h 1232"/>
              <a:gd name="T18" fmla="*/ 2147483647 w 3426"/>
              <a:gd name="T19" fmla="*/ 1795142335 h 1232"/>
              <a:gd name="T20" fmla="*/ 2147483647 w 3426"/>
              <a:gd name="T21" fmla="*/ 2147483647 h 1232"/>
              <a:gd name="T22" fmla="*/ 2147483647 w 3426"/>
              <a:gd name="T23" fmla="*/ 1749113979 h 1232"/>
              <a:gd name="T24" fmla="*/ 2147483647 w 3426"/>
              <a:gd name="T25" fmla="*/ 524734837 h 1232"/>
              <a:gd name="T26" fmla="*/ 2147483647 w 3426"/>
              <a:gd name="T27" fmla="*/ 432675981 h 1232"/>
              <a:gd name="T28" fmla="*/ 2147483647 w 3426"/>
              <a:gd name="T29" fmla="*/ 2147483647 h 1232"/>
              <a:gd name="T30" fmla="*/ 2147483647 w 3426"/>
              <a:gd name="T31" fmla="*/ 2147483647 h 1232"/>
              <a:gd name="T32" fmla="*/ 2147483647 w 3426"/>
              <a:gd name="T33" fmla="*/ 1224379142 h 1232"/>
              <a:gd name="T34" fmla="*/ 2147483647 w 3426"/>
              <a:gd name="T35" fmla="*/ 349823225 h 1232"/>
              <a:gd name="T36" fmla="*/ 2147483647 w 3426"/>
              <a:gd name="T37" fmla="*/ 1924025592 h 1232"/>
              <a:gd name="T38" fmla="*/ 2147483647 w 3426"/>
              <a:gd name="T39" fmla="*/ 2147483647 h 1232"/>
              <a:gd name="T40" fmla="*/ 2147483647 w 3426"/>
              <a:gd name="T41" fmla="*/ 2147483647 h 1232"/>
              <a:gd name="T42" fmla="*/ 1875332207 w 3426"/>
              <a:gd name="T43" fmla="*/ 1279613597 h 1232"/>
              <a:gd name="T44" fmla="*/ 1005012602 w 3426"/>
              <a:gd name="T45" fmla="*/ 616791548 h 1232"/>
              <a:gd name="T46" fmla="*/ 0 w 3426"/>
              <a:gd name="T47" fmla="*/ 441882081 h 1232"/>
              <a:gd name="T48" fmla="*/ 994651952 w 3426"/>
              <a:gd name="T49" fmla="*/ 1509761811 h 1232"/>
              <a:gd name="T50" fmla="*/ 1367644443 w 3426"/>
              <a:gd name="T51" fmla="*/ 2147483647 h 1232"/>
              <a:gd name="T52" fmla="*/ 1118982024 w 3426"/>
              <a:gd name="T53" fmla="*/ 2147483647 h 1232"/>
              <a:gd name="T54" fmla="*/ 476603539 w 3426"/>
              <a:gd name="T55" fmla="*/ 2147483647 h 1232"/>
              <a:gd name="T56" fmla="*/ 518048413 w 3426"/>
              <a:gd name="T57" fmla="*/ 2147483647 h 1232"/>
              <a:gd name="T58" fmla="*/ 1077539425 w 3426"/>
              <a:gd name="T59" fmla="*/ 2147483647 h 1232"/>
              <a:gd name="T60" fmla="*/ 2041107153 w 3426"/>
              <a:gd name="T61" fmla="*/ 2147483647 h 1232"/>
              <a:gd name="T62" fmla="*/ 2147483647 w 3426"/>
              <a:gd name="T63" fmla="*/ 2147483647 h 1232"/>
              <a:gd name="T64" fmla="*/ 2147483647 w 3426"/>
              <a:gd name="T65" fmla="*/ 2147483647 h 1232"/>
              <a:gd name="T66" fmla="*/ 2147483647 w 3426"/>
              <a:gd name="T67" fmla="*/ 2147483647 h 1232"/>
              <a:gd name="T68" fmla="*/ 2147483647 w 3426"/>
              <a:gd name="T69" fmla="*/ 2147483647 h 1232"/>
              <a:gd name="T70" fmla="*/ 2147483647 w 3426"/>
              <a:gd name="T71" fmla="*/ 2147483647 h 1232"/>
              <a:gd name="T72" fmla="*/ 2147483647 w 3426"/>
              <a:gd name="T73" fmla="*/ 2147483647 h 1232"/>
              <a:gd name="T74" fmla="*/ 2147483647 w 3426"/>
              <a:gd name="T75" fmla="*/ 2147483647 h 1232"/>
              <a:gd name="T76" fmla="*/ 2147483647 w 3426"/>
              <a:gd name="T77" fmla="*/ 2147483647 h 1232"/>
              <a:gd name="T78" fmla="*/ 2147483647 w 3426"/>
              <a:gd name="T79" fmla="*/ 2147483647 h 1232"/>
              <a:gd name="T80" fmla="*/ 2147483647 w 3426"/>
              <a:gd name="T81" fmla="*/ 2147483647 h 1232"/>
              <a:gd name="T82" fmla="*/ 2147483647 w 3426"/>
              <a:gd name="T83" fmla="*/ 2147483647 h 1232"/>
              <a:gd name="T84" fmla="*/ 2147483647 w 3426"/>
              <a:gd name="T85" fmla="*/ 2147483647 h 1232"/>
              <a:gd name="T86" fmla="*/ 2147483647 w 3426"/>
              <a:gd name="T87" fmla="*/ 2147483647 h 1232"/>
              <a:gd name="T88" fmla="*/ 2147483647 w 3426"/>
              <a:gd name="T89" fmla="*/ 2147483647 h 1232"/>
              <a:gd name="T90" fmla="*/ 2147483647 w 3426"/>
              <a:gd name="T91" fmla="*/ 2147483647 h 1232"/>
              <a:gd name="T92" fmla="*/ 2147483647 w 3426"/>
              <a:gd name="T93" fmla="*/ 2147483647 h 1232"/>
              <a:gd name="T94" fmla="*/ 2147483647 w 3426"/>
              <a:gd name="T95" fmla="*/ 2147483647 h 1232"/>
              <a:gd name="T96" fmla="*/ 2147483647 w 3426"/>
              <a:gd name="T97" fmla="*/ 2147483647 h 1232"/>
              <a:gd name="T98" fmla="*/ 2147483647 w 3426"/>
              <a:gd name="T99" fmla="*/ 2016082302 h 1232"/>
              <a:gd name="T100" fmla="*/ 2147483647 w 3426"/>
              <a:gd name="T101" fmla="*/ 1739907879 h 1232"/>
              <a:gd name="T102" fmla="*/ 2147483647 w 3426"/>
              <a:gd name="T103" fmla="*/ 1445319110 h 1232"/>
              <a:gd name="T104" fmla="*/ 2147483647 w 3426"/>
              <a:gd name="T105" fmla="*/ 1574202367 h 1232"/>
              <a:gd name="T106" fmla="*/ 2147483647 w 3426"/>
              <a:gd name="T107" fmla="*/ 1905613391 h 123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3426"/>
              <a:gd name="T163" fmla="*/ 0 h 1232"/>
              <a:gd name="T164" fmla="*/ 3426 w 3426"/>
              <a:gd name="T165" fmla="*/ 1232 h 123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3426" h="1232">
                <a:moveTo>
                  <a:pt x="3426" y="540"/>
                </a:moveTo>
                <a:lnTo>
                  <a:pt x="3426" y="540"/>
                </a:lnTo>
                <a:lnTo>
                  <a:pt x="3400" y="506"/>
                </a:lnTo>
                <a:lnTo>
                  <a:pt x="3372" y="470"/>
                </a:lnTo>
                <a:lnTo>
                  <a:pt x="3342" y="436"/>
                </a:lnTo>
                <a:lnTo>
                  <a:pt x="3308" y="404"/>
                </a:lnTo>
                <a:lnTo>
                  <a:pt x="3270" y="372"/>
                </a:lnTo>
                <a:lnTo>
                  <a:pt x="3230" y="340"/>
                </a:lnTo>
                <a:lnTo>
                  <a:pt x="3188" y="312"/>
                </a:lnTo>
                <a:lnTo>
                  <a:pt x="3142" y="284"/>
                </a:lnTo>
                <a:lnTo>
                  <a:pt x="3094" y="258"/>
                </a:lnTo>
                <a:lnTo>
                  <a:pt x="3046" y="236"/>
                </a:lnTo>
                <a:lnTo>
                  <a:pt x="2994" y="216"/>
                </a:lnTo>
                <a:lnTo>
                  <a:pt x="2940" y="198"/>
                </a:lnTo>
                <a:lnTo>
                  <a:pt x="2884" y="182"/>
                </a:lnTo>
                <a:lnTo>
                  <a:pt x="2828" y="170"/>
                </a:lnTo>
                <a:lnTo>
                  <a:pt x="2770" y="162"/>
                </a:lnTo>
                <a:lnTo>
                  <a:pt x="2710" y="158"/>
                </a:lnTo>
                <a:lnTo>
                  <a:pt x="2646" y="156"/>
                </a:lnTo>
                <a:lnTo>
                  <a:pt x="2612" y="158"/>
                </a:lnTo>
                <a:lnTo>
                  <a:pt x="2580" y="162"/>
                </a:lnTo>
                <a:lnTo>
                  <a:pt x="2550" y="168"/>
                </a:lnTo>
                <a:lnTo>
                  <a:pt x="2536" y="172"/>
                </a:lnTo>
                <a:lnTo>
                  <a:pt x="2522" y="178"/>
                </a:lnTo>
                <a:lnTo>
                  <a:pt x="2510" y="186"/>
                </a:lnTo>
                <a:lnTo>
                  <a:pt x="2498" y="194"/>
                </a:lnTo>
                <a:lnTo>
                  <a:pt x="2488" y="202"/>
                </a:lnTo>
                <a:lnTo>
                  <a:pt x="2480" y="214"/>
                </a:lnTo>
                <a:lnTo>
                  <a:pt x="2516" y="298"/>
                </a:lnTo>
                <a:lnTo>
                  <a:pt x="2534" y="342"/>
                </a:lnTo>
                <a:lnTo>
                  <a:pt x="2548" y="386"/>
                </a:lnTo>
                <a:lnTo>
                  <a:pt x="2562" y="432"/>
                </a:lnTo>
                <a:lnTo>
                  <a:pt x="2576" y="480"/>
                </a:lnTo>
                <a:lnTo>
                  <a:pt x="2586" y="528"/>
                </a:lnTo>
                <a:lnTo>
                  <a:pt x="2592" y="580"/>
                </a:lnTo>
                <a:lnTo>
                  <a:pt x="2546" y="588"/>
                </a:lnTo>
                <a:lnTo>
                  <a:pt x="2496" y="598"/>
                </a:lnTo>
                <a:lnTo>
                  <a:pt x="2412" y="606"/>
                </a:lnTo>
                <a:lnTo>
                  <a:pt x="2358" y="608"/>
                </a:lnTo>
                <a:lnTo>
                  <a:pt x="2268" y="608"/>
                </a:lnTo>
                <a:lnTo>
                  <a:pt x="2270" y="578"/>
                </a:lnTo>
                <a:lnTo>
                  <a:pt x="2268" y="546"/>
                </a:lnTo>
                <a:lnTo>
                  <a:pt x="2266" y="512"/>
                </a:lnTo>
                <a:lnTo>
                  <a:pt x="2264" y="480"/>
                </a:lnTo>
                <a:lnTo>
                  <a:pt x="2258" y="446"/>
                </a:lnTo>
                <a:lnTo>
                  <a:pt x="2252" y="414"/>
                </a:lnTo>
                <a:lnTo>
                  <a:pt x="2244" y="380"/>
                </a:lnTo>
                <a:lnTo>
                  <a:pt x="2236" y="346"/>
                </a:lnTo>
                <a:lnTo>
                  <a:pt x="2224" y="312"/>
                </a:lnTo>
                <a:lnTo>
                  <a:pt x="2212" y="278"/>
                </a:lnTo>
                <a:lnTo>
                  <a:pt x="2196" y="244"/>
                </a:lnTo>
                <a:lnTo>
                  <a:pt x="2180" y="210"/>
                </a:lnTo>
                <a:lnTo>
                  <a:pt x="2160" y="176"/>
                </a:lnTo>
                <a:lnTo>
                  <a:pt x="2140" y="144"/>
                </a:lnTo>
                <a:lnTo>
                  <a:pt x="2116" y="110"/>
                </a:lnTo>
                <a:lnTo>
                  <a:pt x="2092" y="76"/>
                </a:lnTo>
                <a:lnTo>
                  <a:pt x="2106" y="114"/>
                </a:lnTo>
                <a:lnTo>
                  <a:pt x="2122" y="160"/>
                </a:lnTo>
                <a:lnTo>
                  <a:pt x="2140" y="222"/>
                </a:lnTo>
                <a:lnTo>
                  <a:pt x="2150" y="258"/>
                </a:lnTo>
                <a:lnTo>
                  <a:pt x="2158" y="298"/>
                </a:lnTo>
                <a:lnTo>
                  <a:pt x="2166" y="342"/>
                </a:lnTo>
                <a:lnTo>
                  <a:pt x="2174" y="390"/>
                </a:lnTo>
                <a:lnTo>
                  <a:pt x="2180" y="440"/>
                </a:lnTo>
                <a:lnTo>
                  <a:pt x="2186" y="494"/>
                </a:lnTo>
                <a:lnTo>
                  <a:pt x="2188" y="550"/>
                </a:lnTo>
                <a:lnTo>
                  <a:pt x="2190" y="608"/>
                </a:lnTo>
                <a:lnTo>
                  <a:pt x="1954" y="606"/>
                </a:lnTo>
                <a:lnTo>
                  <a:pt x="1680" y="600"/>
                </a:lnTo>
                <a:lnTo>
                  <a:pt x="1680" y="564"/>
                </a:lnTo>
                <a:lnTo>
                  <a:pt x="1680" y="528"/>
                </a:lnTo>
                <a:lnTo>
                  <a:pt x="1676" y="490"/>
                </a:lnTo>
                <a:lnTo>
                  <a:pt x="1672" y="454"/>
                </a:lnTo>
                <a:lnTo>
                  <a:pt x="1668" y="416"/>
                </a:lnTo>
                <a:lnTo>
                  <a:pt x="1660" y="380"/>
                </a:lnTo>
                <a:lnTo>
                  <a:pt x="1650" y="342"/>
                </a:lnTo>
                <a:lnTo>
                  <a:pt x="1640" y="304"/>
                </a:lnTo>
                <a:lnTo>
                  <a:pt x="1628" y="266"/>
                </a:lnTo>
                <a:lnTo>
                  <a:pt x="1612" y="228"/>
                </a:lnTo>
                <a:lnTo>
                  <a:pt x="1596" y="190"/>
                </a:lnTo>
                <a:lnTo>
                  <a:pt x="1576" y="152"/>
                </a:lnTo>
                <a:lnTo>
                  <a:pt x="1556" y="114"/>
                </a:lnTo>
                <a:lnTo>
                  <a:pt x="1532" y="76"/>
                </a:lnTo>
                <a:lnTo>
                  <a:pt x="1506" y="38"/>
                </a:lnTo>
                <a:lnTo>
                  <a:pt x="1478" y="0"/>
                </a:lnTo>
                <a:lnTo>
                  <a:pt x="1482" y="10"/>
                </a:lnTo>
                <a:lnTo>
                  <a:pt x="1494" y="42"/>
                </a:lnTo>
                <a:lnTo>
                  <a:pt x="1512" y="94"/>
                </a:lnTo>
                <a:lnTo>
                  <a:pt x="1532" y="162"/>
                </a:lnTo>
                <a:lnTo>
                  <a:pt x="1544" y="204"/>
                </a:lnTo>
                <a:lnTo>
                  <a:pt x="1554" y="250"/>
                </a:lnTo>
                <a:lnTo>
                  <a:pt x="1562" y="298"/>
                </a:lnTo>
                <a:lnTo>
                  <a:pt x="1572" y="352"/>
                </a:lnTo>
                <a:lnTo>
                  <a:pt x="1578" y="408"/>
                </a:lnTo>
                <a:lnTo>
                  <a:pt x="1584" y="468"/>
                </a:lnTo>
                <a:lnTo>
                  <a:pt x="1588" y="530"/>
                </a:lnTo>
                <a:lnTo>
                  <a:pt x="1588" y="596"/>
                </a:lnTo>
                <a:lnTo>
                  <a:pt x="964" y="580"/>
                </a:lnTo>
                <a:lnTo>
                  <a:pt x="962" y="518"/>
                </a:lnTo>
                <a:lnTo>
                  <a:pt x="958" y="488"/>
                </a:lnTo>
                <a:lnTo>
                  <a:pt x="954" y="456"/>
                </a:lnTo>
                <a:lnTo>
                  <a:pt x="950" y="426"/>
                </a:lnTo>
                <a:lnTo>
                  <a:pt x="942" y="394"/>
                </a:lnTo>
                <a:lnTo>
                  <a:pt x="934" y="362"/>
                </a:lnTo>
                <a:lnTo>
                  <a:pt x="924" y="330"/>
                </a:lnTo>
                <a:lnTo>
                  <a:pt x="914" y="298"/>
                </a:lnTo>
                <a:lnTo>
                  <a:pt x="900" y="266"/>
                </a:lnTo>
                <a:lnTo>
                  <a:pt x="886" y="234"/>
                </a:lnTo>
                <a:lnTo>
                  <a:pt x="870" y="202"/>
                </a:lnTo>
                <a:lnTo>
                  <a:pt x="852" y="172"/>
                </a:lnTo>
                <a:lnTo>
                  <a:pt x="832" y="140"/>
                </a:lnTo>
                <a:lnTo>
                  <a:pt x="810" y="108"/>
                </a:lnTo>
                <a:lnTo>
                  <a:pt x="786" y="76"/>
                </a:lnTo>
                <a:lnTo>
                  <a:pt x="800" y="112"/>
                </a:lnTo>
                <a:lnTo>
                  <a:pt x="816" y="154"/>
                </a:lnTo>
                <a:lnTo>
                  <a:pt x="832" y="212"/>
                </a:lnTo>
                <a:lnTo>
                  <a:pt x="850" y="284"/>
                </a:lnTo>
                <a:lnTo>
                  <a:pt x="858" y="326"/>
                </a:lnTo>
                <a:lnTo>
                  <a:pt x="866" y="370"/>
                </a:lnTo>
                <a:lnTo>
                  <a:pt x="872" y="418"/>
                </a:lnTo>
                <a:lnTo>
                  <a:pt x="878" y="468"/>
                </a:lnTo>
                <a:lnTo>
                  <a:pt x="882" y="522"/>
                </a:lnTo>
                <a:lnTo>
                  <a:pt x="884" y="576"/>
                </a:lnTo>
                <a:lnTo>
                  <a:pt x="762" y="572"/>
                </a:lnTo>
                <a:lnTo>
                  <a:pt x="728" y="568"/>
                </a:lnTo>
                <a:lnTo>
                  <a:pt x="696" y="562"/>
                </a:lnTo>
                <a:lnTo>
                  <a:pt x="666" y="554"/>
                </a:lnTo>
                <a:lnTo>
                  <a:pt x="640" y="542"/>
                </a:lnTo>
                <a:lnTo>
                  <a:pt x="612" y="530"/>
                </a:lnTo>
                <a:lnTo>
                  <a:pt x="588" y="516"/>
                </a:lnTo>
                <a:lnTo>
                  <a:pt x="566" y="500"/>
                </a:lnTo>
                <a:lnTo>
                  <a:pt x="544" y="484"/>
                </a:lnTo>
                <a:lnTo>
                  <a:pt x="524" y="466"/>
                </a:lnTo>
                <a:lnTo>
                  <a:pt x="504" y="446"/>
                </a:lnTo>
                <a:lnTo>
                  <a:pt x="466" y="406"/>
                </a:lnTo>
                <a:lnTo>
                  <a:pt x="432" y="364"/>
                </a:lnTo>
                <a:lnTo>
                  <a:pt x="398" y="320"/>
                </a:lnTo>
                <a:lnTo>
                  <a:pt x="362" y="278"/>
                </a:lnTo>
                <a:lnTo>
                  <a:pt x="326" y="236"/>
                </a:lnTo>
                <a:lnTo>
                  <a:pt x="306" y="216"/>
                </a:lnTo>
                <a:lnTo>
                  <a:pt x="286" y="198"/>
                </a:lnTo>
                <a:lnTo>
                  <a:pt x="266" y="180"/>
                </a:lnTo>
                <a:lnTo>
                  <a:pt x="242" y="164"/>
                </a:lnTo>
                <a:lnTo>
                  <a:pt x="220" y="148"/>
                </a:lnTo>
                <a:lnTo>
                  <a:pt x="194" y="134"/>
                </a:lnTo>
                <a:lnTo>
                  <a:pt x="166" y="122"/>
                </a:lnTo>
                <a:lnTo>
                  <a:pt x="138" y="114"/>
                </a:lnTo>
                <a:lnTo>
                  <a:pt x="106" y="106"/>
                </a:lnTo>
                <a:lnTo>
                  <a:pt x="74" y="100"/>
                </a:lnTo>
                <a:lnTo>
                  <a:pt x="38" y="96"/>
                </a:lnTo>
                <a:lnTo>
                  <a:pt x="0" y="96"/>
                </a:lnTo>
                <a:lnTo>
                  <a:pt x="52" y="146"/>
                </a:lnTo>
                <a:lnTo>
                  <a:pt x="78" y="172"/>
                </a:lnTo>
                <a:lnTo>
                  <a:pt x="102" y="200"/>
                </a:lnTo>
                <a:lnTo>
                  <a:pt x="126" y="230"/>
                </a:lnTo>
                <a:lnTo>
                  <a:pt x="150" y="262"/>
                </a:lnTo>
                <a:lnTo>
                  <a:pt x="172" y="294"/>
                </a:lnTo>
                <a:lnTo>
                  <a:pt x="192" y="328"/>
                </a:lnTo>
                <a:lnTo>
                  <a:pt x="210" y="362"/>
                </a:lnTo>
                <a:lnTo>
                  <a:pt x="226" y="400"/>
                </a:lnTo>
                <a:lnTo>
                  <a:pt x="240" y="438"/>
                </a:lnTo>
                <a:lnTo>
                  <a:pt x="250" y="478"/>
                </a:lnTo>
                <a:lnTo>
                  <a:pt x="258" y="520"/>
                </a:lnTo>
                <a:lnTo>
                  <a:pt x="264" y="562"/>
                </a:lnTo>
                <a:lnTo>
                  <a:pt x="264" y="608"/>
                </a:lnTo>
                <a:lnTo>
                  <a:pt x="262" y="654"/>
                </a:lnTo>
                <a:lnTo>
                  <a:pt x="258" y="694"/>
                </a:lnTo>
                <a:lnTo>
                  <a:pt x="252" y="732"/>
                </a:lnTo>
                <a:lnTo>
                  <a:pt x="244" y="770"/>
                </a:lnTo>
                <a:lnTo>
                  <a:pt x="236" y="806"/>
                </a:lnTo>
                <a:lnTo>
                  <a:pt x="216" y="880"/>
                </a:lnTo>
                <a:lnTo>
                  <a:pt x="192" y="952"/>
                </a:lnTo>
                <a:lnTo>
                  <a:pt x="166" y="1020"/>
                </a:lnTo>
                <a:lnTo>
                  <a:pt x="138" y="1086"/>
                </a:lnTo>
                <a:lnTo>
                  <a:pt x="86" y="1212"/>
                </a:lnTo>
                <a:lnTo>
                  <a:pt x="90" y="1208"/>
                </a:lnTo>
                <a:lnTo>
                  <a:pt x="92" y="1208"/>
                </a:lnTo>
                <a:lnTo>
                  <a:pt x="90" y="1212"/>
                </a:lnTo>
                <a:lnTo>
                  <a:pt x="82" y="1222"/>
                </a:lnTo>
                <a:lnTo>
                  <a:pt x="84" y="1222"/>
                </a:lnTo>
                <a:lnTo>
                  <a:pt x="94" y="1218"/>
                </a:lnTo>
                <a:lnTo>
                  <a:pt x="100" y="1218"/>
                </a:lnTo>
                <a:lnTo>
                  <a:pt x="102" y="1216"/>
                </a:lnTo>
                <a:lnTo>
                  <a:pt x="104" y="1214"/>
                </a:lnTo>
                <a:lnTo>
                  <a:pt x="108" y="1202"/>
                </a:lnTo>
                <a:lnTo>
                  <a:pt x="142" y="1184"/>
                </a:lnTo>
                <a:lnTo>
                  <a:pt x="176" y="1164"/>
                </a:lnTo>
                <a:lnTo>
                  <a:pt x="208" y="1144"/>
                </a:lnTo>
                <a:lnTo>
                  <a:pt x="238" y="1120"/>
                </a:lnTo>
                <a:lnTo>
                  <a:pt x="268" y="1098"/>
                </a:lnTo>
                <a:lnTo>
                  <a:pt x="296" y="1072"/>
                </a:lnTo>
                <a:lnTo>
                  <a:pt x="352" y="1018"/>
                </a:lnTo>
                <a:lnTo>
                  <a:pt x="374" y="994"/>
                </a:lnTo>
                <a:lnTo>
                  <a:pt x="394" y="970"/>
                </a:lnTo>
                <a:lnTo>
                  <a:pt x="434" y="918"/>
                </a:lnTo>
                <a:lnTo>
                  <a:pt x="470" y="866"/>
                </a:lnTo>
                <a:lnTo>
                  <a:pt x="506" y="814"/>
                </a:lnTo>
                <a:lnTo>
                  <a:pt x="526" y="790"/>
                </a:lnTo>
                <a:lnTo>
                  <a:pt x="546" y="766"/>
                </a:lnTo>
                <a:lnTo>
                  <a:pt x="568" y="746"/>
                </a:lnTo>
                <a:lnTo>
                  <a:pt x="590" y="726"/>
                </a:lnTo>
                <a:lnTo>
                  <a:pt x="614" y="710"/>
                </a:lnTo>
                <a:lnTo>
                  <a:pt x="642" y="694"/>
                </a:lnTo>
                <a:lnTo>
                  <a:pt x="670" y="684"/>
                </a:lnTo>
                <a:lnTo>
                  <a:pt x="702" y="676"/>
                </a:lnTo>
                <a:lnTo>
                  <a:pt x="882" y="678"/>
                </a:lnTo>
                <a:lnTo>
                  <a:pt x="878" y="732"/>
                </a:lnTo>
                <a:lnTo>
                  <a:pt x="872" y="788"/>
                </a:lnTo>
                <a:lnTo>
                  <a:pt x="866" y="846"/>
                </a:lnTo>
                <a:lnTo>
                  <a:pt x="854" y="906"/>
                </a:lnTo>
                <a:lnTo>
                  <a:pt x="842" y="966"/>
                </a:lnTo>
                <a:lnTo>
                  <a:pt x="826" y="1028"/>
                </a:lnTo>
                <a:lnTo>
                  <a:pt x="808" y="1092"/>
                </a:lnTo>
                <a:lnTo>
                  <a:pt x="786" y="1156"/>
                </a:lnTo>
                <a:lnTo>
                  <a:pt x="808" y="1120"/>
                </a:lnTo>
                <a:lnTo>
                  <a:pt x="832" y="1076"/>
                </a:lnTo>
                <a:lnTo>
                  <a:pt x="860" y="1020"/>
                </a:lnTo>
                <a:lnTo>
                  <a:pt x="876" y="986"/>
                </a:lnTo>
                <a:lnTo>
                  <a:pt x="890" y="950"/>
                </a:lnTo>
                <a:lnTo>
                  <a:pt x="904" y="910"/>
                </a:lnTo>
                <a:lnTo>
                  <a:pt x="918" y="868"/>
                </a:lnTo>
                <a:lnTo>
                  <a:pt x="932" y="824"/>
                </a:lnTo>
                <a:lnTo>
                  <a:pt x="942" y="778"/>
                </a:lnTo>
                <a:lnTo>
                  <a:pt x="952" y="730"/>
                </a:lnTo>
                <a:lnTo>
                  <a:pt x="958" y="680"/>
                </a:lnTo>
                <a:lnTo>
                  <a:pt x="1258" y="686"/>
                </a:lnTo>
                <a:lnTo>
                  <a:pt x="1582" y="696"/>
                </a:lnTo>
                <a:lnTo>
                  <a:pt x="1586" y="696"/>
                </a:lnTo>
                <a:lnTo>
                  <a:pt x="1582" y="758"/>
                </a:lnTo>
                <a:lnTo>
                  <a:pt x="1576" y="820"/>
                </a:lnTo>
                <a:lnTo>
                  <a:pt x="1566" y="884"/>
                </a:lnTo>
                <a:lnTo>
                  <a:pt x="1556" y="952"/>
                </a:lnTo>
                <a:lnTo>
                  <a:pt x="1540" y="1020"/>
                </a:lnTo>
                <a:lnTo>
                  <a:pt x="1522" y="1088"/>
                </a:lnTo>
                <a:lnTo>
                  <a:pt x="1502" y="1160"/>
                </a:lnTo>
                <a:lnTo>
                  <a:pt x="1478" y="1232"/>
                </a:lnTo>
                <a:lnTo>
                  <a:pt x="1484" y="1222"/>
                </a:lnTo>
                <a:lnTo>
                  <a:pt x="1502" y="1192"/>
                </a:lnTo>
                <a:lnTo>
                  <a:pt x="1530" y="1144"/>
                </a:lnTo>
                <a:lnTo>
                  <a:pt x="1562" y="1080"/>
                </a:lnTo>
                <a:lnTo>
                  <a:pt x="1578" y="1042"/>
                </a:lnTo>
                <a:lnTo>
                  <a:pt x="1594" y="1002"/>
                </a:lnTo>
                <a:lnTo>
                  <a:pt x="1612" y="958"/>
                </a:lnTo>
                <a:lnTo>
                  <a:pt x="1626" y="910"/>
                </a:lnTo>
                <a:lnTo>
                  <a:pt x="1642" y="860"/>
                </a:lnTo>
                <a:lnTo>
                  <a:pt x="1654" y="808"/>
                </a:lnTo>
                <a:lnTo>
                  <a:pt x="1664" y="754"/>
                </a:lnTo>
                <a:lnTo>
                  <a:pt x="1672" y="698"/>
                </a:lnTo>
                <a:lnTo>
                  <a:pt x="1794" y="700"/>
                </a:lnTo>
                <a:lnTo>
                  <a:pt x="1922" y="702"/>
                </a:lnTo>
                <a:lnTo>
                  <a:pt x="2186" y="700"/>
                </a:lnTo>
                <a:lnTo>
                  <a:pt x="2182" y="752"/>
                </a:lnTo>
                <a:lnTo>
                  <a:pt x="2176" y="806"/>
                </a:lnTo>
                <a:lnTo>
                  <a:pt x="2168" y="862"/>
                </a:lnTo>
                <a:lnTo>
                  <a:pt x="2158" y="918"/>
                </a:lnTo>
                <a:lnTo>
                  <a:pt x="2146" y="976"/>
                </a:lnTo>
                <a:lnTo>
                  <a:pt x="2130" y="1034"/>
                </a:lnTo>
                <a:lnTo>
                  <a:pt x="2112" y="1094"/>
                </a:lnTo>
                <a:lnTo>
                  <a:pt x="2092" y="1156"/>
                </a:lnTo>
                <a:lnTo>
                  <a:pt x="2112" y="1122"/>
                </a:lnTo>
                <a:lnTo>
                  <a:pt x="2136" y="1080"/>
                </a:lnTo>
                <a:lnTo>
                  <a:pt x="2164" y="1026"/>
                </a:lnTo>
                <a:lnTo>
                  <a:pt x="2192" y="958"/>
                </a:lnTo>
                <a:lnTo>
                  <a:pt x="2206" y="922"/>
                </a:lnTo>
                <a:lnTo>
                  <a:pt x="2220" y="882"/>
                </a:lnTo>
                <a:lnTo>
                  <a:pt x="2232" y="838"/>
                </a:lnTo>
                <a:lnTo>
                  <a:pt x="2244" y="794"/>
                </a:lnTo>
                <a:lnTo>
                  <a:pt x="2254" y="748"/>
                </a:lnTo>
                <a:lnTo>
                  <a:pt x="2262" y="700"/>
                </a:lnTo>
                <a:lnTo>
                  <a:pt x="2600" y="694"/>
                </a:lnTo>
                <a:lnTo>
                  <a:pt x="2604" y="736"/>
                </a:lnTo>
                <a:lnTo>
                  <a:pt x="2606" y="782"/>
                </a:lnTo>
                <a:lnTo>
                  <a:pt x="2604" y="830"/>
                </a:lnTo>
                <a:lnTo>
                  <a:pt x="2602" y="878"/>
                </a:lnTo>
                <a:lnTo>
                  <a:pt x="2596" y="926"/>
                </a:lnTo>
                <a:lnTo>
                  <a:pt x="2590" y="976"/>
                </a:lnTo>
                <a:lnTo>
                  <a:pt x="2582" y="1022"/>
                </a:lnTo>
                <a:lnTo>
                  <a:pt x="2572" y="1068"/>
                </a:lnTo>
                <a:lnTo>
                  <a:pt x="2634" y="1070"/>
                </a:lnTo>
                <a:lnTo>
                  <a:pt x="2694" y="1066"/>
                </a:lnTo>
                <a:lnTo>
                  <a:pt x="2752" y="1060"/>
                </a:lnTo>
                <a:lnTo>
                  <a:pt x="2808" y="1050"/>
                </a:lnTo>
                <a:lnTo>
                  <a:pt x="2862" y="1038"/>
                </a:lnTo>
                <a:lnTo>
                  <a:pt x="2914" y="1022"/>
                </a:lnTo>
                <a:lnTo>
                  <a:pt x="2962" y="1004"/>
                </a:lnTo>
                <a:lnTo>
                  <a:pt x="3010" y="982"/>
                </a:lnTo>
                <a:lnTo>
                  <a:pt x="3054" y="958"/>
                </a:lnTo>
                <a:lnTo>
                  <a:pt x="3096" y="932"/>
                </a:lnTo>
                <a:lnTo>
                  <a:pt x="3136" y="904"/>
                </a:lnTo>
                <a:lnTo>
                  <a:pt x="3174" y="874"/>
                </a:lnTo>
                <a:lnTo>
                  <a:pt x="3208" y="842"/>
                </a:lnTo>
                <a:lnTo>
                  <a:pt x="3242" y="808"/>
                </a:lnTo>
                <a:lnTo>
                  <a:pt x="3272" y="772"/>
                </a:lnTo>
                <a:lnTo>
                  <a:pt x="3300" y="736"/>
                </a:lnTo>
                <a:lnTo>
                  <a:pt x="3218" y="716"/>
                </a:lnTo>
                <a:lnTo>
                  <a:pt x="3178" y="704"/>
                </a:lnTo>
                <a:lnTo>
                  <a:pt x="3140" y="692"/>
                </a:lnTo>
                <a:lnTo>
                  <a:pt x="3102" y="678"/>
                </a:lnTo>
                <a:lnTo>
                  <a:pt x="3068" y="662"/>
                </a:lnTo>
                <a:lnTo>
                  <a:pt x="3036" y="644"/>
                </a:lnTo>
                <a:lnTo>
                  <a:pt x="3006" y="624"/>
                </a:lnTo>
                <a:lnTo>
                  <a:pt x="3114" y="608"/>
                </a:lnTo>
                <a:lnTo>
                  <a:pt x="3222" y="590"/>
                </a:lnTo>
                <a:lnTo>
                  <a:pt x="3276" y="580"/>
                </a:lnTo>
                <a:lnTo>
                  <a:pt x="3326" y="570"/>
                </a:lnTo>
                <a:lnTo>
                  <a:pt x="3378" y="556"/>
                </a:lnTo>
                <a:lnTo>
                  <a:pt x="3426" y="540"/>
                </a:lnTo>
                <a:close/>
                <a:moveTo>
                  <a:pt x="2788" y="444"/>
                </a:moveTo>
                <a:lnTo>
                  <a:pt x="2788" y="444"/>
                </a:lnTo>
                <a:lnTo>
                  <a:pt x="2774" y="442"/>
                </a:lnTo>
                <a:lnTo>
                  <a:pt x="2762" y="438"/>
                </a:lnTo>
                <a:lnTo>
                  <a:pt x="2752" y="432"/>
                </a:lnTo>
                <a:lnTo>
                  <a:pt x="2742" y="424"/>
                </a:lnTo>
                <a:lnTo>
                  <a:pt x="2734" y="414"/>
                </a:lnTo>
                <a:lnTo>
                  <a:pt x="2728" y="404"/>
                </a:lnTo>
                <a:lnTo>
                  <a:pt x="2724" y="392"/>
                </a:lnTo>
                <a:lnTo>
                  <a:pt x="2722" y="378"/>
                </a:lnTo>
                <a:lnTo>
                  <a:pt x="2724" y="364"/>
                </a:lnTo>
                <a:lnTo>
                  <a:pt x="2728" y="352"/>
                </a:lnTo>
                <a:lnTo>
                  <a:pt x="2734" y="342"/>
                </a:lnTo>
                <a:lnTo>
                  <a:pt x="2742" y="332"/>
                </a:lnTo>
                <a:lnTo>
                  <a:pt x="2752" y="324"/>
                </a:lnTo>
                <a:lnTo>
                  <a:pt x="2762" y="318"/>
                </a:lnTo>
                <a:lnTo>
                  <a:pt x="2774" y="314"/>
                </a:lnTo>
                <a:lnTo>
                  <a:pt x="2788" y="312"/>
                </a:lnTo>
                <a:lnTo>
                  <a:pt x="2802" y="314"/>
                </a:lnTo>
                <a:lnTo>
                  <a:pt x="2814" y="318"/>
                </a:lnTo>
                <a:lnTo>
                  <a:pt x="2824" y="324"/>
                </a:lnTo>
                <a:lnTo>
                  <a:pt x="2834" y="332"/>
                </a:lnTo>
                <a:lnTo>
                  <a:pt x="2842" y="342"/>
                </a:lnTo>
                <a:lnTo>
                  <a:pt x="2848" y="352"/>
                </a:lnTo>
                <a:lnTo>
                  <a:pt x="2852" y="364"/>
                </a:lnTo>
                <a:lnTo>
                  <a:pt x="2854" y="378"/>
                </a:lnTo>
                <a:lnTo>
                  <a:pt x="2852" y="392"/>
                </a:lnTo>
                <a:lnTo>
                  <a:pt x="2848" y="404"/>
                </a:lnTo>
                <a:lnTo>
                  <a:pt x="2842" y="414"/>
                </a:lnTo>
                <a:lnTo>
                  <a:pt x="2834" y="424"/>
                </a:lnTo>
                <a:lnTo>
                  <a:pt x="2824" y="432"/>
                </a:lnTo>
                <a:lnTo>
                  <a:pt x="2814" y="438"/>
                </a:lnTo>
                <a:lnTo>
                  <a:pt x="2802" y="442"/>
                </a:lnTo>
                <a:lnTo>
                  <a:pt x="2788" y="444"/>
                </a:lnTo>
                <a:close/>
              </a:path>
            </a:pathLst>
          </a:custGeom>
          <a:solidFill>
            <a:srgbClr val="ED801C"/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Group 4出自【趣你的PPT】(微信:qunideppt)：最优质的PPT资源库出自【趣你的PPT】(微信:qunideppt)：最优质的PPT资源库"/>
          <p:cNvGrpSpPr/>
          <p:nvPr/>
        </p:nvGrpSpPr>
        <p:grpSpPr>
          <a:xfrm>
            <a:off x="3367892" y="1315655"/>
            <a:ext cx="1324183" cy="776245"/>
            <a:chOff x="3443065" y="1730353"/>
            <a:chExt cx="1224136" cy="717597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3443065" y="1730353"/>
              <a:ext cx="1224136" cy="71759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noFill/>
              <a:prstDash val="solid"/>
            </a:ln>
            <a:effectLst>
              <a:outerShdw blurRad="50800" dist="38100" dir="5400000" sx="1000" sy="1000" algn="t" rotWithShape="0">
                <a:prstClr val="black"/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endParaRPr lang="zh-CN" alt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552846" y="1858318"/>
              <a:ext cx="10045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  <a:endParaRPr lang="zh-CN" altLang="en-US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8" name="Group 7出自【趣你的PPT】(微信:qunideppt)：最优质的PPT资源库出自【趣你的PPT】(微信:qunideppt)：最优质的PPT资源库"/>
          <p:cNvGrpSpPr/>
          <p:nvPr/>
        </p:nvGrpSpPr>
        <p:grpSpPr>
          <a:xfrm>
            <a:off x="4918060" y="1315655"/>
            <a:ext cx="1324183" cy="776245"/>
            <a:chOff x="4993233" y="1730353"/>
            <a:chExt cx="1224136" cy="717597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>
              <a:off x="4993233" y="1730353"/>
              <a:ext cx="1224136" cy="71759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noFill/>
              <a:prstDash val="solid"/>
            </a:ln>
            <a:effectLst>
              <a:outerShdw blurRad="50800" dist="38100" dir="5400000" sx="1000" sy="1000" algn="t" rotWithShape="0">
                <a:prstClr val="black"/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zh-CN" alt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5103014" y="1858318"/>
              <a:ext cx="10045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  <a:endParaRPr lang="zh-CN" altLang="en-US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11" name="Group 10出自【趣你的PPT】(微信:qunideppt)：最优质的PPT资源库出自【趣你的PPT】(微信:qunideppt)：最优质的PPT资源库"/>
          <p:cNvGrpSpPr/>
          <p:nvPr/>
        </p:nvGrpSpPr>
        <p:grpSpPr>
          <a:xfrm>
            <a:off x="6464236" y="1315655"/>
            <a:ext cx="1324183" cy="776245"/>
            <a:chOff x="6539409" y="1730353"/>
            <a:chExt cx="1224136" cy="717597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6539409" y="1730353"/>
              <a:ext cx="1224136" cy="71759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noFill/>
              <a:prstDash val="solid"/>
            </a:ln>
            <a:effectLst>
              <a:outerShdw blurRad="50800" dist="38100" dir="5400000" sx="1000" sy="1000" algn="t" rotWithShape="0">
                <a:prstClr val="black"/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zh-CN" alt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6649190" y="1858317"/>
              <a:ext cx="10045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  <a:endParaRPr lang="zh-CN" altLang="en-US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15" name="Group 14出自【趣你的PPT】(微信:qunideppt)：最优质的PPT资源库出自【趣你的PPT】(微信:qunideppt)：最优质的PPT资源库"/>
          <p:cNvGrpSpPr/>
          <p:nvPr/>
        </p:nvGrpSpPr>
        <p:grpSpPr>
          <a:xfrm>
            <a:off x="6295448" y="5434500"/>
            <a:ext cx="1324183" cy="776245"/>
            <a:chOff x="6539409" y="4854575"/>
            <a:chExt cx="1224136" cy="717597"/>
          </a:xfrm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6539409" y="4854575"/>
              <a:ext cx="1224136" cy="71759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noFill/>
              <a:prstDash val="solid"/>
            </a:ln>
            <a:effectLst>
              <a:outerShdw blurRad="50800" dist="38100" dir="5400000" sx="1000" sy="1000" algn="t" rotWithShape="0">
                <a:prstClr val="black"/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zh-CN" alt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6649190" y="4982540"/>
              <a:ext cx="10045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  <a:endParaRPr lang="zh-CN" altLang="en-US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18" name="Group 17出自【趣你的PPT】(微信:qunideppt)：最优质的PPT资源库出自【趣你的PPT】(微信:qunideppt)：最优质的PPT资源库"/>
          <p:cNvGrpSpPr/>
          <p:nvPr/>
        </p:nvGrpSpPr>
        <p:grpSpPr>
          <a:xfrm>
            <a:off x="4749272" y="5434500"/>
            <a:ext cx="1324183" cy="776245"/>
            <a:chOff x="4993233" y="4854575"/>
            <a:chExt cx="1224136" cy="717597"/>
          </a:xfrm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4993233" y="4854575"/>
              <a:ext cx="1224136" cy="71759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noFill/>
              <a:prstDash val="solid"/>
            </a:ln>
            <a:effectLst>
              <a:outerShdw blurRad="50800" dist="38100" dir="5400000" sx="1000" sy="1000" algn="t" rotWithShape="0">
                <a:prstClr val="black"/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zh-CN" alt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5103013" y="4982540"/>
              <a:ext cx="10045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  <a:endParaRPr lang="zh-CN" altLang="en-US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21" name="Group 20出自【趣你的PPT】(微信:qunideppt)：最优质的PPT资源库出自【趣你的PPT】(微信:qunideppt)：最优质的PPT资源库"/>
          <p:cNvGrpSpPr/>
          <p:nvPr/>
        </p:nvGrpSpPr>
        <p:grpSpPr>
          <a:xfrm>
            <a:off x="3199104" y="5434500"/>
            <a:ext cx="1324183" cy="776245"/>
            <a:chOff x="3443065" y="4854575"/>
            <a:chExt cx="1224136" cy="717597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3443065" y="4854575"/>
              <a:ext cx="1224136" cy="71759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noFill/>
              <a:prstDash val="solid"/>
            </a:ln>
            <a:effectLst>
              <a:outerShdw blurRad="50800" dist="38100" dir="5400000" sx="1000" sy="1000" algn="t" rotWithShape="0">
                <a:prstClr val="black"/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zh-CN" alt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552845" y="4982539"/>
              <a:ext cx="10045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  <a:endParaRPr lang="zh-CN" altLang="en-US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39860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1491600" y="1653989"/>
            <a:ext cx="2658704" cy="946794"/>
            <a:chOff x="1465842" y="1988840"/>
            <a:chExt cx="2658704" cy="946794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 rot="5400000">
              <a:off x="2322173" y="1133261"/>
              <a:ext cx="946794" cy="2657952"/>
            </a:xfrm>
            <a:custGeom>
              <a:avLst/>
              <a:gdLst>
                <a:gd name="connsiteX0" fmla="*/ 0 w 946794"/>
                <a:gd name="connsiteY0" fmla="*/ 489268 h 2657952"/>
                <a:gd name="connsiteX1" fmla="*/ 473397 w 946794"/>
                <a:gd name="connsiteY1" fmla="*/ 0 h 2657952"/>
                <a:gd name="connsiteX2" fmla="*/ 946794 w 946794"/>
                <a:gd name="connsiteY2" fmla="*/ 489268 h 2657952"/>
                <a:gd name="connsiteX3" fmla="*/ 942718 w 946794"/>
                <a:gd name="connsiteY3" fmla="*/ 489268 h 2657952"/>
                <a:gd name="connsiteX4" fmla="*/ 942718 w 946794"/>
                <a:gd name="connsiteY4" fmla="*/ 2657952 h 2657952"/>
                <a:gd name="connsiteX5" fmla="*/ 6614 w 946794"/>
                <a:gd name="connsiteY5" fmla="*/ 2657952 h 2657952"/>
                <a:gd name="connsiteX6" fmla="*/ 6614 w 946794"/>
                <a:gd name="connsiteY6" fmla="*/ 489268 h 265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6794" h="2657952">
                  <a:moveTo>
                    <a:pt x="0" y="489268"/>
                  </a:moveTo>
                  <a:lnTo>
                    <a:pt x="473397" y="0"/>
                  </a:lnTo>
                  <a:lnTo>
                    <a:pt x="946794" y="489268"/>
                  </a:lnTo>
                  <a:lnTo>
                    <a:pt x="942718" y="489268"/>
                  </a:lnTo>
                  <a:lnTo>
                    <a:pt x="942718" y="2657952"/>
                  </a:lnTo>
                  <a:lnTo>
                    <a:pt x="6614" y="2657952"/>
                  </a:lnTo>
                  <a:lnTo>
                    <a:pt x="6614" y="489268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465842" y="2139071"/>
              <a:ext cx="864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2117292" y="2054826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2117292" y="2358552"/>
              <a:ext cx="181789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5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5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0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出自【趣你的PPT】(微信:qunideppt)：最优质的PPT资源库出自【趣你的PPT】(微信:qunideppt)：最优质的PPT资源库"/>
          <p:cNvGrpSpPr/>
          <p:nvPr/>
        </p:nvGrpSpPr>
        <p:grpSpPr>
          <a:xfrm>
            <a:off x="3934280" y="1645836"/>
            <a:ext cx="2448272" cy="946795"/>
            <a:chOff x="3908522" y="1980687"/>
            <a:chExt cx="2448272" cy="946795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3908522" y="1980687"/>
              <a:ext cx="2448272" cy="946795"/>
            </a:xfrm>
            <a:prstGeom prst="chevron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4355379" y="2139071"/>
              <a:ext cx="864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5024513" y="2259342"/>
              <a:ext cx="1137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</p:grpSp>
      <p:grpSp>
        <p:nvGrpSpPr>
          <p:cNvPr id="14" name="Group 13出自【趣你的PPT】(微信:qunideppt)：最优质的PPT资源库出自【趣你的PPT】(微信:qunideppt)：最优质的PPT资源库"/>
          <p:cNvGrpSpPr/>
          <p:nvPr/>
        </p:nvGrpSpPr>
        <p:grpSpPr>
          <a:xfrm>
            <a:off x="6160936" y="1637683"/>
            <a:ext cx="2448272" cy="946795"/>
            <a:chOff x="6135178" y="1972534"/>
            <a:chExt cx="2448272" cy="946795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6135178" y="1972534"/>
              <a:ext cx="2448272" cy="946795"/>
            </a:xfrm>
            <a:prstGeom prst="chevron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6603363" y="2139071"/>
              <a:ext cx="864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7272497" y="2259342"/>
              <a:ext cx="1137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</p:grpSp>
      <p:grpSp>
        <p:nvGrpSpPr>
          <p:cNvPr id="18" name="Group 17出自【趣你的PPT】(微信:qunideppt)：最优质的PPT资源库出自【趣你的PPT】(微信:qunideppt)：最优质的PPT资源库"/>
          <p:cNvGrpSpPr/>
          <p:nvPr/>
        </p:nvGrpSpPr>
        <p:grpSpPr>
          <a:xfrm>
            <a:off x="8393184" y="1653989"/>
            <a:ext cx="2448272" cy="946795"/>
            <a:chOff x="8367426" y="1988840"/>
            <a:chExt cx="2448272" cy="946795"/>
          </a:xfrm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8367426" y="1988840"/>
              <a:ext cx="2448272" cy="946795"/>
            </a:xfrm>
            <a:prstGeom prst="chevron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8830019" y="2145059"/>
              <a:ext cx="864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9499153" y="2265330"/>
              <a:ext cx="1137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</p:grpSp>
      <p:sp>
        <p:nvSpPr>
          <p:cNvPr id="22" name="出自【趣你的PPT】(微信:qunideppt)：最优质的PPT资源库"/>
          <p:cNvSpPr txBox="1"/>
          <p:nvPr/>
        </p:nvSpPr>
        <p:spPr>
          <a:xfrm>
            <a:off x="1453174" y="4462301"/>
            <a:ext cx="1932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3871833" y="4462301"/>
            <a:ext cx="1932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6290493" y="4462301"/>
            <a:ext cx="1932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609558" y="4462301"/>
            <a:ext cx="1932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7895" y="3131136"/>
            <a:ext cx="1025453" cy="1040460"/>
          </a:xfrm>
          <a:prstGeom prst="rect">
            <a:avLst/>
          </a:prstGeom>
        </p:spPr>
      </p:pic>
      <p:pic>
        <p:nvPicPr>
          <p:cNvPr id="27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3592" y="3138269"/>
            <a:ext cx="1033327" cy="1033327"/>
          </a:xfrm>
          <a:prstGeom prst="rect">
            <a:avLst/>
          </a:prstGeom>
        </p:spPr>
      </p:pic>
      <p:pic>
        <p:nvPicPr>
          <p:cNvPr id="28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294" y="3141838"/>
            <a:ext cx="1029758" cy="1029758"/>
          </a:xfrm>
          <a:prstGeom prst="rect">
            <a:avLst/>
          </a:prstGeom>
        </p:spPr>
      </p:pic>
      <p:pic>
        <p:nvPicPr>
          <p:cNvPr id="29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2441" y="3138269"/>
            <a:ext cx="1029758" cy="1029758"/>
          </a:xfrm>
          <a:prstGeom prst="rect">
            <a:avLst/>
          </a:prstGeom>
        </p:spPr>
      </p:pic>
      <p:pic>
        <p:nvPicPr>
          <p:cNvPr id="30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96231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0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  <p:bldP spid="24" grpId="0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0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  <p:bldP spid="24" grpId="0"/>
          <p:bldP spid="25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1334528" y="4680488"/>
            <a:ext cx="1598981" cy="1512168"/>
            <a:chOff x="1424680" y="4886550"/>
            <a:chExt cx="1598981" cy="1512168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>
              <a:off x="1424680" y="4886550"/>
              <a:ext cx="1512168" cy="1512168"/>
            </a:xfrm>
            <a:prstGeom prst="roundRect">
              <a:avLst>
                <a:gd name="adj" fmla="val 11831"/>
              </a:avLst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26284" y="5141032"/>
              <a:ext cx="679893" cy="393590"/>
            </a:xfrm>
            <a:custGeom>
              <a:avLst/>
              <a:gdLst>
                <a:gd name="T0" fmla="*/ 74 w 469"/>
                <a:gd name="T1" fmla="*/ 271 h 271"/>
                <a:gd name="T2" fmla="*/ 420 w 469"/>
                <a:gd name="T3" fmla="*/ 271 h 271"/>
                <a:gd name="T4" fmla="*/ 379 w 469"/>
                <a:gd name="T5" fmla="*/ 173 h 271"/>
                <a:gd name="T6" fmla="*/ 350 w 469"/>
                <a:gd name="T7" fmla="*/ 84 h 271"/>
                <a:gd name="T8" fmla="*/ 184 w 469"/>
                <a:gd name="T9" fmla="*/ 18 h 271"/>
                <a:gd name="T10" fmla="*/ 93 w 469"/>
                <a:gd name="T11" fmla="*/ 142 h 271"/>
                <a:gd name="T12" fmla="*/ 74 w 469"/>
                <a:gd name="T13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9" h="271">
                  <a:moveTo>
                    <a:pt x="74" y="271"/>
                  </a:moveTo>
                  <a:cubicBezTo>
                    <a:pt x="420" y="271"/>
                    <a:pt x="420" y="271"/>
                    <a:pt x="420" y="271"/>
                  </a:cubicBezTo>
                  <a:cubicBezTo>
                    <a:pt x="469" y="252"/>
                    <a:pt x="438" y="156"/>
                    <a:pt x="379" y="173"/>
                  </a:cubicBezTo>
                  <a:cubicBezTo>
                    <a:pt x="373" y="142"/>
                    <a:pt x="369" y="110"/>
                    <a:pt x="350" y="84"/>
                  </a:cubicBezTo>
                  <a:cubicBezTo>
                    <a:pt x="314" y="32"/>
                    <a:pt x="246" y="0"/>
                    <a:pt x="184" y="18"/>
                  </a:cubicBezTo>
                  <a:cubicBezTo>
                    <a:pt x="125" y="35"/>
                    <a:pt x="83" y="79"/>
                    <a:pt x="93" y="142"/>
                  </a:cubicBezTo>
                  <a:cubicBezTo>
                    <a:pt x="12" y="142"/>
                    <a:pt x="0" y="271"/>
                    <a:pt x="74" y="2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583501" y="5660948"/>
              <a:ext cx="144016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  <a:endPara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KEY WORD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Group 7出自【趣你的PPT】(微信:qunideppt)：最优质的PPT资源库出自【趣你的PPT】(微信:qunideppt)：最优质的PPT资源库"/>
          <p:cNvGrpSpPr/>
          <p:nvPr/>
        </p:nvGrpSpPr>
        <p:grpSpPr>
          <a:xfrm>
            <a:off x="3344624" y="4680488"/>
            <a:ext cx="1650374" cy="1512168"/>
            <a:chOff x="3434776" y="4886550"/>
            <a:chExt cx="1650374" cy="1512168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>
              <a:off x="3434776" y="4886550"/>
              <a:ext cx="1512168" cy="1512168"/>
            </a:xfrm>
            <a:prstGeom prst="roundRect">
              <a:avLst>
                <a:gd name="adj" fmla="val 11831"/>
              </a:avLst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05768" y="5141032"/>
              <a:ext cx="600130" cy="415257"/>
            </a:xfrm>
            <a:custGeom>
              <a:avLst/>
              <a:gdLst>
                <a:gd name="T0" fmla="*/ 472 w 472"/>
                <a:gd name="T1" fmla="*/ 24 h 328"/>
                <a:gd name="T2" fmla="*/ 472 w 472"/>
                <a:gd name="T3" fmla="*/ 328 h 328"/>
                <a:gd name="T4" fmla="*/ 0 w 472"/>
                <a:gd name="T5" fmla="*/ 328 h 328"/>
                <a:gd name="T6" fmla="*/ 0 w 472"/>
                <a:gd name="T7" fmla="*/ 24 h 328"/>
                <a:gd name="T8" fmla="*/ 225 w 472"/>
                <a:gd name="T9" fmla="*/ 195 h 328"/>
                <a:gd name="T10" fmla="*/ 472 w 472"/>
                <a:gd name="T11" fmla="*/ 24 h 328"/>
                <a:gd name="T12" fmla="*/ 472 w 472"/>
                <a:gd name="T13" fmla="*/ 24 h 328"/>
                <a:gd name="T14" fmla="*/ 7 w 472"/>
                <a:gd name="T15" fmla="*/ 0 h 328"/>
                <a:gd name="T16" fmla="*/ 225 w 472"/>
                <a:gd name="T17" fmla="*/ 169 h 328"/>
                <a:gd name="T18" fmla="*/ 464 w 472"/>
                <a:gd name="T19" fmla="*/ 0 h 328"/>
                <a:gd name="T20" fmla="*/ 7 w 472"/>
                <a:gd name="T2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328">
                  <a:moveTo>
                    <a:pt x="472" y="24"/>
                  </a:moveTo>
                  <a:lnTo>
                    <a:pt x="472" y="328"/>
                  </a:lnTo>
                  <a:lnTo>
                    <a:pt x="0" y="328"/>
                  </a:lnTo>
                  <a:lnTo>
                    <a:pt x="0" y="24"/>
                  </a:lnTo>
                  <a:lnTo>
                    <a:pt x="225" y="195"/>
                  </a:lnTo>
                  <a:lnTo>
                    <a:pt x="472" y="24"/>
                  </a:lnTo>
                  <a:lnTo>
                    <a:pt x="472" y="24"/>
                  </a:lnTo>
                  <a:close/>
                  <a:moveTo>
                    <a:pt x="7" y="0"/>
                  </a:moveTo>
                  <a:lnTo>
                    <a:pt x="225" y="169"/>
                  </a:lnTo>
                  <a:lnTo>
                    <a:pt x="46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3644990" y="5660947"/>
              <a:ext cx="144016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  <a:endPara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KEY WORD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5354720" y="4680488"/>
            <a:ext cx="1578366" cy="1512168"/>
            <a:chOff x="5444872" y="4886550"/>
            <a:chExt cx="1578366" cy="1512168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5444872" y="4886550"/>
              <a:ext cx="1512168" cy="1512168"/>
            </a:xfrm>
            <a:prstGeom prst="roundRect">
              <a:avLst>
                <a:gd name="adj" fmla="val 11831"/>
              </a:avLst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25746" y="5093065"/>
              <a:ext cx="502480" cy="463224"/>
            </a:xfrm>
            <a:custGeom>
              <a:avLst/>
              <a:gdLst>
                <a:gd name="T0" fmla="*/ 41 w 54"/>
                <a:gd name="T1" fmla="*/ 0 h 49"/>
                <a:gd name="T2" fmla="*/ 34 w 54"/>
                <a:gd name="T3" fmla="*/ 0 h 49"/>
                <a:gd name="T4" fmla="*/ 13 w 54"/>
                <a:gd name="T5" fmla="*/ 0 h 49"/>
                <a:gd name="T6" fmla="*/ 0 w 54"/>
                <a:gd name="T7" fmla="*/ 13 h 49"/>
                <a:gd name="T8" fmla="*/ 0 w 54"/>
                <a:gd name="T9" fmla="*/ 15 h 49"/>
                <a:gd name="T10" fmla="*/ 0 w 54"/>
                <a:gd name="T11" fmla="*/ 25 h 49"/>
                <a:gd name="T12" fmla="*/ 13 w 54"/>
                <a:gd name="T13" fmla="*/ 38 h 49"/>
                <a:gd name="T14" fmla="*/ 23 w 54"/>
                <a:gd name="T15" fmla="*/ 38 h 49"/>
                <a:gd name="T16" fmla="*/ 45 w 54"/>
                <a:gd name="T17" fmla="*/ 49 h 49"/>
                <a:gd name="T18" fmla="*/ 41 w 54"/>
                <a:gd name="T19" fmla="*/ 38 h 49"/>
                <a:gd name="T20" fmla="*/ 41 w 54"/>
                <a:gd name="T21" fmla="*/ 38 h 49"/>
                <a:gd name="T22" fmla="*/ 54 w 54"/>
                <a:gd name="T23" fmla="*/ 25 h 49"/>
                <a:gd name="T24" fmla="*/ 54 w 54"/>
                <a:gd name="T25" fmla="*/ 13 h 49"/>
                <a:gd name="T26" fmla="*/ 41 w 54"/>
                <a:gd name="T27" fmla="*/ 0 h 49"/>
                <a:gd name="T28" fmla="*/ 14 w 54"/>
                <a:gd name="T29" fmla="*/ 22 h 49"/>
                <a:gd name="T30" fmla="*/ 11 w 54"/>
                <a:gd name="T31" fmla="*/ 19 h 49"/>
                <a:gd name="T32" fmla="*/ 14 w 54"/>
                <a:gd name="T33" fmla="*/ 16 h 49"/>
                <a:gd name="T34" fmla="*/ 17 w 54"/>
                <a:gd name="T35" fmla="*/ 19 h 49"/>
                <a:gd name="T36" fmla="*/ 14 w 54"/>
                <a:gd name="T37" fmla="*/ 22 h 49"/>
                <a:gd name="T38" fmla="*/ 22 w 54"/>
                <a:gd name="T39" fmla="*/ 22 h 49"/>
                <a:gd name="T40" fmla="*/ 19 w 54"/>
                <a:gd name="T41" fmla="*/ 19 h 49"/>
                <a:gd name="T42" fmla="*/ 22 w 54"/>
                <a:gd name="T43" fmla="*/ 16 h 49"/>
                <a:gd name="T44" fmla="*/ 25 w 54"/>
                <a:gd name="T45" fmla="*/ 19 h 49"/>
                <a:gd name="T46" fmla="*/ 22 w 54"/>
                <a:gd name="T47" fmla="*/ 22 h 49"/>
                <a:gd name="T48" fmla="*/ 32 w 54"/>
                <a:gd name="T49" fmla="*/ 22 h 49"/>
                <a:gd name="T50" fmla="*/ 29 w 54"/>
                <a:gd name="T51" fmla="*/ 19 h 49"/>
                <a:gd name="T52" fmla="*/ 32 w 54"/>
                <a:gd name="T53" fmla="*/ 16 h 49"/>
                <a:gd name="T54" fmla="*/ 35 w 54"/>
                <a:gd name="T55" fmla="*/ 19 h 49"/>
                <a:gd name="T56" fmla="*/ 32 w 54"/>
                <a:gd name="T57" fmla="*/ 22 h 49"/>
                <a:gd name="T58" fmla="*/ 40 w 54"/>
                <a:gd name="T59" fmla="*/ 22 h 49"/>
                <a:gd name="T60" fmla="*/ 37 w 54"/>
                <a:gd name="T61" fmla="*/ 19 h 49"/>
                <a:gd name="T62" fmla="*/ 40 w 54"/>
                <a:gd name="T63" fmla="*/ 16 h 49"/>
                <a:gd name="T64" fmla="*/ 43 w 54"/>
                <a:gd name="T65" fmla="*/ 19 h 49"/>
                <a:gd name="T66" fmla="*/ 40 w 54"/>
                <a:gd name="T67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49">
                  <a:moveTo>
                    <a:pt x="41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2"/>
                    <a:pt x="6" y="38"/>
                    <a:pt x="1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9" y="38"/>
                    <a:pt x="54" y="32"/>
                    <a:pt x="54" y="25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6"/>
                    <a:pt x="49" y="0"/>
                    <a:pt x="41" y="0"/>
                  </a:cubicBezTo>
                  <a:close/>
                  <a:moveTo>
                    <a:pt x="14" y="22"/>
                  </a:moveTo>
                  <a:cubicBezTo>
                    <a:pt x="12" y="22"/>
                    <a:pt x="11" y="21"/>
                    <a:pt x="11" y="19"/>
                  </a:cubicBezTo>
                  <a:cubicBezTo>
                    <a:pt x="11" y="18"/>
                    <a:pt x="12" y="16"/>
                    <a:pt x="14" y="16"/>
                  </a:cubicBezTo>
                  <a:cubicBezTo>
                    <a:pt x="15" y="16"/>
                    <a:pt x="17" y="18"/>
                    <a:pt x="17" y="19"/>
                  </a:cubicBezTo>
                  <a:cubicBezTo>
                    <a:pt x="17" y="21"/>
                    <a:pt x="15" y="22"/>
                    <a:pt x="14" y="22"/>
                  </a:cubicBezTo>
                  <a:close/>
                  <a:moveTo>
                    <a:pt x="22" y="22"/>
                  </a:moveTo>
                  <a:cubicBezTo>
                    <a:pt x="21" y="22"/>
                    <a:pt x="19" y="21"/>
                    <a:pt x="19" y="19"/>
                  </a:cubicBezTo>
                  <a:cubicBezTo>
                    <a:pt x="19" y="18"/>
                    <a:pt x="21" y="16"/>
                    <a:pt x="22" y="16"/>
                  </a:cubicBezTo>
                  <a:cubicBezTo>
                    <a:pt x="24" y="16"/>
                    <a:pt x="25" y="18"/>
                    <a:pt x="25" y="19"/>
                  </a:cubicBezTo>
                  <a:cubicBezTo>
                    <a:pt x="25" y="21"/>
                    <a:pt x="24" y="22"/>
                    <a:pt x="22" y="22"/>
                  </a:cubicBezTo>
                  <a:close/>
                  <a:moveTo>
                    <a:pt x="32" y="22"/>
                  </a:moveTo>
                  <a:cubicBezTo>
                    <a:pt x="30" y="22"/>
                    <a:pt x="29" y="21"/>
                    <a:pt x="29" y="19"/>
                  </a:cubicBezTo>
                  <a:cubicBezTo>
                    <a:pt x="29" y="18"/>
                    <a:pt x="30" y="16"/>
                    <a:pt x="32" y="16"/>
                  </a:cubicBezTo>
                  <a:cubicBezTo>
                    <a:pt x="33" y="16"/>
                    <a:pt x="35" y="18"/>
                    <a:pt x="35" y="19"/>
                  </a:cubicBezTo>
                  <a:cubicBezTo>
                    <a:pt x="35" y="21"/>
                    <a:pt x="33" y="22"/>
                    <a:pt x="32" y="22"/>
                  </a:cubicBezTo>
                  <a:close/>
                  <a:moveTo>
                    <a:pt x="40" y="22"/>
                  </a:moveTo>
                  <a:cubicBezTo>
                    <a:pt x="39" y="22"/>
                    <a:pt x="37" y="21"/>
                    <a:pt x="37" y="19"/>
                  </a:cubicBezTo>
                  <a:cubicBezTo>
                    <a:pt x="37" y="18"/>
                    <a:pt x="39" y="16"/>
                    <a:pt x="40" y="16"/>
                  </a:cubicBezTo>
                  <a:cubicBezTo>
                    <a:pt x="42" y="16"/>
                    <a:pt x="43" y="18"/>
                    <a:pt x="43" y="19"/>
                  </a:cubicBezTo>
                  <a:cubicBezTo>
                    <a:pt x="43" y="21"/>
                    <a:pt x="42" y="22"/>
                    <a:pt x="40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5583078" y="5660946"/>
              <a:ext cx="144016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  <a:endPara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KEY WORD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Group 16出自【趣你的PPT】(微信:qunideppt)：最优质的PPT资源库出自【趣你的PPT】(微信:qunideppt)：最优质的PPT资源库"/>
          <p:cNvGrpSpPr/>
          <p:nvPr/>
        </p:nvGrpSpPr>
        <p:grpSpPr>
          <a:xfrm>
            <a:off x="7367653" y="4680488"/>
            <a:ext cx="1614944" cy="1512168"/>
            <a:chOff x="7457805" y="4886550"/>
            <a:chExt cx="1614944" cy="1512168"/>
          </a:xfrm>
        </p:grpSpPr>
        <p:sp>
          <p:nvSpPr>
            <p:cNvPr id="18" name="出自【趣你的PPT】(微信:qunideppt)：最优质的PPT资源库"/>
            <p:cNvSpPr/>
            <p:nvPr/>
          </p:nvSpPr>
          <p:spPr>
            <a:xfrm>
              <a:off x="7457805" y="4886550"/>
              <a:ext cx="1512168" cy="1512168"/>
            </a:xfrm>
            <a:prstGeom prst="roundRect">
              <a:avLst>
                <a:gd name="adj" fmla="val 11831"/>
              </a:avLst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37478" y="5031494"/>
              <a:ext cx="398909" cy="503128"/>
            </a:xfrm>
            <a:custGeom>
              <a:avLst/>
              <a:gdLst>
                <a:gd name="T0" fmla="*/ 24 w 47"/>
                <a:gd name="T1" fmla="*/ 0 h 58"/>
                <a:gd name="T2" fmla="*/ 33 w 47"/>
                <a:gd name="T3" fmla="*/ 2 h 58"/>
                <a:gd name="T4" fmla="*/ 35 w 47"/>
                <a:gd name="T5" fmla="*/ 23 h 58"/>
                <a:gd name="T6" fmla="*/ 30 w 47"/>
                <a:gd name="T7" fmla="*/ 32 h 58"/>
                <a:gd name="T8" fmla="*/ 31 w 47"/>
                <a:gd name="T9" fmla="*/ 38 h 58"/>
                <a:gd name="T10" fmla="*/ 39 w 47"/>
                <a:gd name="T11" fmla="*/ 43 h 58"/>
                <a:gd name="T12" fmla="*/ 47 w 47"/>
                <a:gd name="T13" fmla="*/ 45 h 58"/>
                <a:gd name="T14" fmla="*/ 45 w 47"/>
                <a:gd name="T15" fmla="*/ 58 h 58"/>
                <a:gd name="T16" fmla="*/ 3 w 47"/>
                <a:gd name="T17" fmla="*/ 58 h 58"/>
                <a:gd name="T18" fmla="*/ 0 w 47"/>
                <a:gd name="T19" fmla="*/ 45 h 58"/>
                <a:gd name="T20" fmla="*/ 8 w 47"/>
                <a:gd name="T21" fmla="*/ 43 h 58"/>
                <a:gd name="T22" fmla="*/ 16 w 47"/>
                <a:gd name="T23" fmla="*/ 38 h 58"/>
                <a:gd name="T24" fmla="*/ 17 w 47"/>
                <a:gd name="T25" fmla="*/ 32 h 58"/>
                <a:gd name="T26" fmla="*/ 13 w 47"/>
                <a:gd name="T27" fmla="*/ 22 h 58"/>
                <a:gd name="T28" fmla="*/ 15 w 47"/>
                <a:gd name="T29" fmla="*/ 2 h 58"/>
                <a:gd name="T30" fmla="*/ 23 w 47"/>
                <a:gd name="T31" fmla="*/ 0 h 58"/>
                <a:gd name="T32" fmla="*/ 24 w 47"/>
                <a:gd name="T33" fmla="*/ 0 h 58"/>
                <a:gd name="T34" fmla="*/ 24 w 47"/>
                <a:gd name="T3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58">
                  <a:moveTo>
                    <a:pt x="24" y="0"/>
                  </a:moveTo>
                  <a:cubicBezTo>
                    <a:pt x="27" y="0"/>
                    <a:pt x="30" y="0"/>
                    <a:pt x="33" y="2"/>
                  </a:cubicBezTo>
                  <a:cubicBezTo>
                    <a:pt x="37" y="6"/>
                    <a:pt x="36" y="14"/>
                    <a:pt x="35" y="23"/>
                  </a:cubicBezTo>
                  <a:cubicBezTo>
                    <a:pt x="34" y="28"/>
                    <a:pt x="32" y="30"/>
                    <a:pt x="30" y="32"/>
                  </a:cubicBezTo>
                  <a:cubicBezTo>
                    <a:pt x="30" y="34"/>
                    <a:pt x="31" y="38"/>
                    <a:pt x="31" y="38"/>
                  </a:cubicBezTo>
                  <a:cubicBezTo>
                    <a:pt x="33" y="41"/>
                    <a:pt x="36" y="42"/>
                    <a:pt x="39" y="43"/>
                  </a:cubicBezTo>
                  <a:cubicBezTo>
                    <a:pt x="43" y="43"/>
                    <a:pt x="47" y="45"/>
                    <a:pt x="47" y="45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43"/>
                    <a:pt x="4" y="43"/>
                    <a:pt x="8" y="43"/>
                  </a:cubicBezTo>
                  <a:cubicBezTo>
                    <a:pt x="12" y="42"/>
                    <a:pt x="14" y="41"/>
                    <a:pt x="16" y="38"/>
                  </a:cubicBezTo>
                  <a:cubicBezTo>
                    <a:pt x="16" y="38"/>
                    <a:pt x="17" y="34"/>
                    <a:pt x="17" y="32"/>
                  </a:cubicBezTo>
                  <a:cubicBezTo>
                    <a:pt x="15" y="30"/>
                    <a:pt x="13" y="28"/>
                    <a:pt x="13" y="22"/>
                  </a:cubicBezTo>
                  <a:cubicBezTo>
                    <a:pt x="12" y="13"/>
                    <a:pt x="10" y="6"/>
                    <a:pt x="15" y="2"/>
                  </a:cubicBezTo>
                  <a:cubicBezTo>
                    <a:pt x="17" y="0"/>
                    <a:pt x="20" y="0"/>
                    <a:pt x="2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7632589" y="5658893"/>
              <a:ext cx="144016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  <a:endPara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KEY WORD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Group 20出自【趣你的PPT】(微信:qunideppt)：最优质的PPT资源库出自【趣你的PPT】(微信:qunideppt)：最优质的PPT资源库"/>
          <p:cNvGrpSpPr/>
          <p:nvPr/>
        </p:nvGrpSpPr>
        <p:grpSpPr>
          <a:xfrm>
            <a:off x="9380586" y="4680488"/>
            <a:ext cx="1585790" cy="1512168"/>
            <a:chOff x="9470738" y="4886550"/>
            <a:chExt cx="1585790" cy="1512168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9470738" y="4886550"/>
              <a:ext cx="1512168" cy="1512168"/>
            </a:xfrm>
            <a:prstGeom prst="roundRect">
              <a:avLst>
                <a:gd name="adj" fmla="val 11831"/>
              </a:avLst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9980180" y="5144405"/>
              <a:ext cx="493283" cy="421927"/>
              <a:chOff x="8999814" y="534777"/>
              <a:chExt cx="820038" cy="701415"/>
            </a:xfrm>
            <a:solidFill>
              <a:schemeClr val="bg1"/>
            </a:solidFill>
          </p:grpSpPr>
          <p:sp>
            <p:nvSpPr>
              <p:cNvPr id="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268002" y="1174303"/>
                <a:ext cx="293976" cy="36102"/>
              </a:xfrm>
              <a:custGeom>
                <a:avLst/>
                <a:gdLst>
                  <a:gd name="T0" fmla="*/ 18 w 24"/>
                  <a:gd name="T1" fmla="*/ 0 h 3"/>
                  <a:gd name="T2" fmla="*/ 6 w 24"/>
                  <a:gd name="T3" fmla="*/ 0 h 3"/>
                  <a:gd name="T4" fmla="*/ 4 w 24"/>
                  <a:gd name="T5" fmla="*/ 2 h 3"/>
                  <a:gd name="T6" fmla="*/ 0 w 24"/>
                  <a:gd name="T7" fmla="*/ 3 h 3"/>
                  <a:gd name="T8" fmla="*/ 0 w 24"/>
                  <a:gd name="T9" fmla="*/ 3 h 3"/>
                  <a:gd name="T10" fmla="*/ 24 w 24"/>
                  <a:gd name="T11" fmla="*/ 3 h 3"/>
                  <a:gd name="T12" fmla="*/ 24 w 24"/>
                  <a:gd name="T13" fmla="*/ 3 h 3"/>
                  <a:gd name="T14" fmla="*/ 20 w 24"/>
                  <a:gd name="T15" fmla="*/ 2 h 3"/>
                  <a:gd name="T16" fmla="*/ 18 w 2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">
                    <a:moveTo>
                      <a:pt x="1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5" y="1"/>
                      <a:pt x="4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0" y="2"/>
                    </a:cubicBezTo>
                    <a:cubicBezTo>
                      <a:pt x="19" y="1"/>
                      <a:pt x="18" y="1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268002" y="1220720"/>
                <a:ext cx="293976" cy="154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319577" y="1107255"/>
                <a:ext cx="195984" cy="51575"/>
              </a:xfrm>
              <a:custGeom>
                <a:avLst/>
                <a:gdLst>
                  <a:gd name="T0" fmla="*/ 14 w 16"/>
                  <a:gd name="T1" fmla="*/ 4 h 4"/>
                  <a:gd name="T2" fmla="*/ 16 w 16"/>
                  <a:gd name="T3" fmla="*/ 0 h 4"/>
                  <a:gd name="T4" fmla="*/ 0 w 16"/>
                  <a:gd name="T5" fmla="*/ 0 h 4"/>
                  <a:gd name="T6" fmla="*/ 2 w 16"/>
                  <a:gd name="T7" fmla="*/ 4 h 4"/>
                  <a:gd name="T8" fmla="*/ 14 w 16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">
                    <a:moveTo>
                      <a:pt x="14" y="4"/>
                    </a:moveTo>
                    <a:cubicBezTo>
                      <a:pt x="14" y="2"/>
                      <a:pt x="16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" y="2"/>
                      <a:pt x="2" y="4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999814" y="534777"/>
                <a:ext cx="820038" cy="562164"/>
              </a:xfrm>
              <a:custGeom>
                <a:avLst/>
                <a:gdLst>
                  <a:gd name="T0" fmla="*/ 65 w 67"/>
                  <a:gd name="T1" fmla="*/ 0 h 45"/>
                  <a:gd name="T2" fmla="*/ 2 w 67"/>
                  <a:gd name="T3" fmla="*/ 0 h 45"/>
                  <a:gd name="T4" fmla="*/ 0 w 67"/>
                  <a:gd name="T5" fmla="*/ 2 h 45"/>
                  <a:gd name="T6" fmla="*/ 0 w 67"/>
                  <a:gd name="T7" fmla="*/ 43 h 45"/>
                  <a:gd name="T8" fmla="*/ 2 w 67"/>
                  <a:gd name="T9" fmla="*/ 45 h 45"/>
                  <a:gd name="T10" fmla="*/ 65 w 67"/>
                  <a:gd name="T11" fmla="*/ 45 h 45"/>
                  <a:gd name="T12" fmla="*/ 67 w 67"/>
                  <a:gd name="T13" fmla="*/ 43 h 45"/>
                  <a:gd name="T14" fmla="*/ 67 w 67"/>
                  <a:gd name="T15" fmla="*/ 2 h 45"/>
                  <a:gd name="T16" fmla="*/ 65 w 67"/>
                  <a:gd name="T17" fmla="*/ 0 h 45"/>
                  <a:gd name="T18" fmla="*/ 66 w 67"/>
                  <a:gd name="T19" fmla="*/ 39 h 45"/>
                  <a:gd name="T20" fmla="*/ 66 w 67"/>
                  <a:gd name="T21" fmla="*/ 39 h 45"/>
                  <a:gd name="T22" fmla="*/ 3 w 67"/>
                  <a:gd name="T23" fmla="*/ 39 h 45"/>
                  <a:gd name="T24" fmla="*/ 2 w 67"/>
                  <a:gd name="T25" fmla="*/ 39 h 45"/>
                  <a:gd name="T26" fmla="*/ 2 w 67"/>
                  <a:gd name="T27" fmla="*/ 2 h 45"/>
                  <a:gd name="T28" fmla="*/ 3 w 67"/>
                  <a:gd name="T29" fmla="*/ 2 h 45"/>
                  <a:gd name="T30" fmla="*/ 66 w 67"/>
                  <a:gd name="T31" fmla="*/ 2 h 45"/>
                  <a:gd name="T32" fmla="*/ 66 w 67"/>
                  <a:gd name="T33" fmla="*/ 2 h 45"/>
                  <a:gd name="T34" fmla="*/ 66 w 67"/>
                  <a:gd name="T35" fmla="*/ 3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45">
                    <a:moveTo>
                      <a:pt x="6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7" y="45"/>
                      <a:pt x="67" y="44"/>
                      <a:pt x="67" y="43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7" y="1"/>
                      <a:pt x="67" y="0"/>
                      <a:pt x="65" y="0"/>
                    </a:cubicBezTo>
                    <a:close/>
                    <a:moveTo>
                      <a:pt x="66" y="39"/>
                    </a:moveTo>
                    <a:cubicBezTo>
                      <a:pt x="66" y="39"/>
                      <a:pt x="66" y="39"/>
                      <a:pt x="66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3" y="39"/>
                      <a:pt x="2" y="39"/>
                      <a:pt x="2" y="39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66" y="2"/>
                      <a:pt x="66" y="2"/>
                      <a:pt x="66" y="2"/>
                    </a:cubicBezTo>
                    <a:lnTo>
                      <a:pt x="66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9616368" y="5657826"/>
              <a:ext cx="144016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  <a:endPara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KEY WORD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9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264" y="1206714"/>
            <a:ext cx="4448922" cy="2967431"/>
          </a:xfrm>
          <a:prstGeom prst="rect">
            <a:avLst/>
          </a:prstGeom>
        </p:spPr>
      </p:pic>
      <p:sp>
        <p:nvSpPr>
          <p:cNvPr id="30" name="出自【趣你的PPT】(微信:qunideppt)：最优质的PPT资源库"/>
          <p:cNvSpPr txBox="1"/>
          <p:nvPr/>
        </p:nvSpPr>
        <p:spPr>
          <a:xfrm>
            <a:off x="6794232" y="1242966"/>
            <a:ext cx="417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6819169" y="2408096"/>
            <a:ext cx="4147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6819169" y="3629285"/>
            <a:ext cx="4147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pic>
        <p:nvPicPr>
          <p:cNvPr id="33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6506" y="1275475"/>
            <a:ext cx="643136" cy="643136"/>
          </a:xfrm>
          <a:prstGeom prst="rect">
            <a:avLst/>
          </a:prstGeom>
        </p:spPr>
      </p:pic>
      <p:pic>
        <p:nvPicPr>
          <p:cNvPr id="34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9959" y="2420177"/>
            <a:ext cx="614683" cy="614683"/>
          </a:xfrm>
          <a:prstGeom prst="rect">
            <a:avLst/>
          </a:prstGeom>
        </p:spPr>
      </p:pic>
      <p:pic>
        <p:nvPicPr>
          <p:cNvPr id="35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2039" y="3617996"/>
            <a:ext cx="628548" cy="628548"/>
          </a:xfrm>
          <a:prstGeom prst="rect">
            <a:avLst/>
          </a:prstGeom>
        </p:spPr>
      </p:pic>
      <p:pic>
        <p:nvPicPr>
          <p:cNvPr id="36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84913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4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2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2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2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3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31" grpId="0"/>
          <p:bldP spid="3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3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31" grpId="0"/>
          <p:bldP spid="32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7328603" y="1512638"/>
            <a:ext cx="4104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</a:t>
            </a:r>
            <a:r>
              <a:rPr lang="zh-CN" altLang="en-US" sz="20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7334618" y="3069957"/>
            <a:ext cx="4104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</a:t>
            </a:r>
            <a:r>
              <a:rPr lang="zh-CN" altLang="en-US" sz="20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7384530" y="4612488"/>
            <a:ext cx="4104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</a:t>
            </a:r>
            <a:r>
              <a:rPr lang="zh-CN" altLang="en-US" sz="20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出自【趣你的PPT】(微信:qunideppt)：最优质的PPT资源库"/>
          <p:cNvCxnSpPr/>
          <p:nvPr/>
        </p:nvCxnSpPr>
        <p:spPr>
          <a:xfrm flipV="1">
            <a:off x="3989478" y="2928637"/>
            <a:ext cx="879879" cy="4955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6834" y="3064509"/>
            <a:ext cx="1287522" cy="1905325"/>
          </a:xfrm>
          <a:prstGeom prst="rect">
            <a:avLst/>
          </a:prstGeom>
        </p:spPr>
      </p:pic>
      <p:grpSp>
        <p:nvGrpSpPr>
          <p:cNvPr id="9" name="Group 8出自【趣你的PPT】(微信:qunideppt)：最优质的PPT资源库出自【趣你的PPT】(微信:qunideppt)：最优质的PPT资源库"/>
          <p:cNvGrpSpPr/>
          <p:nvPr/>
        </p:nvGrpSpPr>
        <p:grpSpPr>
          <a:xfrm>
            <a:off x="4504210" y="2426749"/>
            <a:ext cx="1080120" cy="1080120"/>
            <a:chOff x="4439816" y="2645690"/>
            <a:chExt cx="1080120" cy="1080120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4439816" y="2645690"/>
              <a:ext cx="1080120" cy="1080120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9606" y="2845744"/>
              <a:ext cx="700539" cy="700539"/>
            </a:xfrm>
            <a:prstGeom prst="rect">
              <a:avLst/>
            </a:prstGeom>
          </p:spPr>
        </p:pic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5328822" y="4049082"/>
            <a:ext cx="1296144" cy="1296144"/>
            <a:chOff x="2568865" y="3138383"/>
            <a:chExt cx="1296144" cy="1296144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2568865" y="3138383"/>
              <a:ext cx="1296144" cy="1296144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2354" y="3471872"/>
              <a:ext cx="629166" cy="629166"/>
            </a:xfrm>
            <a:prstGeom prst="rect">
              <a:avLst/>
            </a:prstGeom>
          </p:spPr>
        </p:pic>
      </p:grpSp>
      <p:grpSp>
        <p:nvGrpSpPr>
          <p:cNvPr id="16" name="Group 15出自【趣你的PPT】(微信:qunideppt)：最优质的PPT资源库出自【趣你的PPT】(微信:qunideppt)：最优质的PPT资源库"/>
          <p:cNvGrpSpPr/>
          <p:nvPr/>
        </p:nvGrpSpPr>
        <p:grpSpPr>
          <a:xfrm>
            <a:off x="3637330" y="5139514"/>
            <a:ext cx="792088" cy="792088"/>
            <a:chOff x="3572936" y="5358455"/>
            <a:chExt cx="792088" cy="792088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3572936" y="5358455"/>
              <a:ext cx="792088" cy="792088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3582" y="5489101"/>
              <a:ext cx="530796" cy="530796"/>
            </a:xfrm>
            <a:prstGeom prst="rect">
              <a:avLst/>
            </a:prstGeom>
          </p:spPr>
        </p:pic>
      </p:grpSp>
      <p:cxnSp>
        <p:nvCxnSpPr>
          <p:cNvPr id="19" name="出自【趣你的PPT】(微信:qunideppt)：最优质的PPT资源库"/>
          <p:cNvCxnSpPr/>
          <p:nvPr/>
        </p:nvCxnSpPr>
        <p:spPr>
          <a:xfrm flipV="1">
            <a:off x="1704951" y="3138051"/>
            <a:ext cx="493746" cy="126912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出自【趣你的PPT】(微信:qunideppt)：最优质的PPT资源库"/>
          <p:cNvCxnSpPr/>
          <p:nvPr/>
        </p:nvCxnSpPr>
        <p:spPr>
          <a:xfrm flipH="1" flipV="1">
            <a:off x="2846769" y="3064509"/>
            <a:ext cx="154326" cy="4423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出自【趣你的PPT】(微信:qunideppt)：最优质的PPT资源库"/>
          <p:cNvCxnSpPr/>
          <p:nvPr/>
        </p:nvCxnSpPr>
        <p:spPr>
          <a:xfrm flipH="1" flipV="1">
            <a:off x="3480004" y="4697154"/>
            <a:ext cx="287972" cy="57300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出自【趣你的PPT】(微信:qunideppt)：最优质的PPT资源库"/>
          <p:cNvCxnSpPr/>
          <p:nvPr/>
        </p:nvCxnSpPr>
        <p:spPr>
          <a:xfrm flipV="1">
            <a:off x="4429418" y="5019037"/>
            <a:ext cx="937631" cy="4680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出自【趣你的PPT】(微信:qunideppt)：最优质的PPT资源库"/>
          <p:cNvCxnSpPr/>
          <p:nvPr/>
        </p:nvCxnSpPr>
        <p:spPr>
          <a:xfrm flipH="1" flipV="1">
            <a:off x="5208149" y="3506869"/>
            <a:ext cx="376180" cy="60989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>
            <a:endCxn id="14" idx="2"/>
          </p:cNvCxnSpPr>
          <p:nvPr/>
        </p:nvCxnSpPr>
        <p:spPr>
          <a:xfrm>
            <a:off x="3916513" y="3982314"/>
            <a:ext cx="1412309" cy="7148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出自【趣你的PPT】(微信:qunideppt)：最优质的PPT资源库出自【趣你的PPT】(微信:qunideppt)：最优质的PPT资源库"/>
          <p:cNvGrpSpPr/>
          <p:nvPr/>
        </p:nvGrpSpPr>
        <p:grpSpPr>
          <a:xfrm>
            <a:off x="759794" y="4370965"/>
            <a:ext cx="1296144" cy="1296144"/>
            <a:chOff x="695400" y="4589906"/>
            <a:chExt cx="1296144" cy="1296144"/>
          </a:xfrm>
        </p:grpSpPr>
        <p:sp>
          <p:nvSpPr>
            <p:cNvPr id="26" name="出自【趣你的PPT】(微信:qunideppt)：最优质的PPT资源库"/>
            <p:cNvSpPr/>
            <p:nvPr/>
          </p:nvSpPr>
          <p:spPr>
            <a:xfrm>
              <a:off x="695400" y="4589906"/>
              <a:ext cx="1296144" cy="1296144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3439" y="4803921"/>
              <a:ext cx="853514" cy="853514"/>
            </a:xfrm>
            <a:prstGeom prst="rect">
              <a:avLst/>
            </a:prstGeom>
          </p:spPr>
        </p:pic>
      </p:grpSp>
      <p:sp>
        <p:nvSpPr>
          <p:cNvPr id="28" name="出自【趣你的PPT】(微信:qunideppt)：最优质的PPT资源库"/>
          <p:cNvSpPr/>
          <p:nvPr/>
        </p:nvSpPr>
        <p:spPr>
          <a:xfrm>
            <a:off x="1551882" y="1337851"/>
            <a:ext cx="1800200" cy="1800200"/>
          </a:xfrm>
          <a:prstGeom prst="ellipse">
            <a:avLst/>
          </a:prstGeom>
          <a:solidFill>
            <a:srgbClr val="ED8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9" name="出自【趣你的PPT】(微信:qunideppt)：最优质的PPT资源库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5106" y="1527564"/>
            <a:ext cx="1475360" cy="1432684"/>
          </a:xfrm>
          <a:prstGeom prst="rect">
            <a:avLst/>
          </a:prstGeom>
        </p:spPr>
      </p:pic>
      <p:pic>
        <p:nvPicPr>
          <p:cNvPr id="30" name="出自【趣你的PPT】(微信:qunideppt)：最优质的PPT资源库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14527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2334773" y="823603"/>
            <a:ext cx="2305049" cy="1860551"/>
            <a:chOff x="727076" y="1106488"/>
            <a:chExt cx="2305049" cy="1860551"/>
          </a:xfrm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90700" y="2352676"/>
              <a:ext cx="354012" cy="614363"/>
            </a:xfrm>
            <a:custGeom>
              <a:avLst/>
              <a:gdLst>
                <a:gd name="T0" fmla="*/ 161 w 223"/>
                <a:gd name="T1" fmla="*/ 374 h 387"/>
                <a:gd name="T2" fmla="*/ 0 w 223"/>
                <a:gd name="T3" fmla="*/ 25 h 387"/>
                <a:gd name="T4" fmla="*/ 50 w 223"/>
                <a:gd name="T5" fmla="*/ 0 h 387"/>
                <a:gd name="T6" fmla="*/ 223 w 223"/>
                <a:gd name="T7" fmla="*/ 387 h 387"/>
                <a:gd name="T8" fmla="*/ 161 w 223"/>
                <a:gd name="T9" fmla="*/ 374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387">
                  <a:moveTo>
                    <a:pt x="161" y="374"/>
                  </a:moveTo>
                  <a:lnTo>
                    <a:pt x="0" y="25"/>
                  </a:lnTo>
                  <a:lnTo>
                    <a:pt x="50" y="0"/>
                  </a:lnTo>
                  <a:lnTo>
                    <a:pt x="223" y="387"/>
                  </a:lnTo>
                  <a:lnTo>
                    <a:pt x="161" y="374"/>
                  </a:lnTo>
                  <a:close/>
                </a:path>
              </a:pathLst>
            </a:custGeom>
            <a:solidFill>
              <a:srgbClr val="216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66925" y="2352676"/>
              <a:ext cx="354012" cy="593725"/>
            </a:xfrm>
            <a:custGeom>
              <a:avLst/>
              <a:gdLst>
                <a:gd name="T0" fmla="*/ 161 w 223"/>
                <a:gd name="T1" fmla="*/ 362 h 374"/>
                <a:gd name="T2" fmla="*/ 0 w 223"/>
                <a:gd name="T3" fmla="*/ 13 h 374"/>
                <a:gd name="T4" fmla="*/ 49 w 223"/>
                <a:gd name="T5" fmla="*/ 0 h 374"/>
                <a:gd name="T6" fmla="*/ 223 w 223"/>
                <a:gd name="T7" fmla="*/ 374 h 374"/>
                <a:gd name="T8" fmla="*/ 161 w 223"/>
                <a:gd name="T9" fmla="*/ 362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374">
                  <a:moveTo>
                    <a:pt x="161" y="362"/>
                  </a:moveTo>
                  <a:lnTo>
                    <a:pt x="0" y="13"/>
                  </a:lnTo>
                  <a:lnTo>
                    <a:pt x="49" y="0"/>
                  </a:lnTo>
                  <a:lnTo>
                    <a:pt x="223" y="374"/>
                  </a:lnTo>
                  <a:lnTo>
                    <a:pt x="161" y="362"/>
                  </a:lnTo>
                  <a:close/>
                </a:path>
              </a:pathLst>
            </a:custGeom>
            <a:solidFill>
              <a:srgbClr val="216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7076" y="2233613"/>
              <a:ext cx="827087" cy="376238"/>
            </a:xfrm>
            <a:custGeom>
              <a:avLst/>
              <a:gdLst>
                <a:gd name="T0" fmla="*/ 26 w 42"/>
                <a:gd name="T1" fmla="*/ 19 h 19"/>
                <a:gd name="T2" fmla="*/ 2 w 42"/>
                <a:gd name="T3" fmla="*/ 19 h 19"/>
                <a:gd name="T4" fmla="*/ 1 w 42"/>
                <a:gd name="T5" fmla="*/ 15 h 19"/>
                <a:gd name="T6" fmla="*/ 14 w 42"/>
                <a:gd name="T7" fmla="*/ 0 h 19"/>
                <a:gd name="T8" fmla="*/ 42 w 42"/>
                <a:gd name="T9" fmla="*/ 0 h 19"/>
                <a:gd name="T10" fmla="*/ 27 w 42"/>
                <a:gd name="T11" fmla="*/ 18 h 19"/>
                <a:gd name="T12" fmla="*/ 26 w 4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9">
                  <a:moveTo>
                    <a:pt x="26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7"/>
                    <a:pt x="1" y="1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6" y="19"/>
                    <a:pt x="26" y="19"/>
                  </a:cubicBezTo>
                  <a:close/>
                </a:path>
              </a:pathLst>
            </a:custGeom>
            <a:solidFill>
              <a:srgbClr val="216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0463" y="1106488"/>
              <a:ext cx="1693862" cy="1503363"/>
            </a:xfrm>
            <a:custGeom>
              <a:avLst/>
              <a:gdLst>
                <a:gd name="T0" fmla="*/ 79 w 86"/>
                <a:gd name="T1" fmla="*/ 6 h 76"/>
                <a:gd name="T2" fmla="*/ 53 w 86"/>
                <a:gd name="T3" fmla="*/ 10 h 76"/>
                <a:gd name="T4" fmla="*/ 53 w 86"/>
                <a:gd name="T5" fmla="*/ 10 h 76"/>
                <a:gd name="T6" fmla="*/ 26 w 86"/>
                <a:gd name="T7" fmla="*/ 44 h 76"/>
                <a:gd name="T8" fmla="*/ 26 w 86"/>
                <a:gd name="T9" fmla="*/ 44 h 76"/>
                <a:gd name="T10" fmla="*/ 0 w 86"/>
                <a:gd name="T11" fmla="*/ 76 h 76"/>
                <a:gd name="T12" fmla="*/ 41 w 86"/>
                <a:gd name="T13" fmla="*/ 76 h 76"/>
                <a:gd name="T14" fmla="*/ 79 w 86"/>
                <a:gd name="T15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76">
                  <a:moveTo>
                    <a:pt x="79" y="6"/>
                  </a:moveTo>
                  <a:cubicBezTo>
                    <a:pt x="71" y="0"/>
                    <a:pt x="59" y="2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8" y="76"/>
                    <a:pt x="41" y="76"/>
                  </a:cubicBezTo>
                  <a:cubicBezTo>
                    <a:pt x="86" y="75"/>
                    <a:pt x="82" y="19"/>
                    <a:pt x="79" y="6"/>
                  </a:cubicBezTo>
                  <a:close/>
                </a:path>
              </a:pathLst>
            </a:custGeom>
            <a:solidFill>
              <a:srgbClr val="66B5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16213" y="1223963"/>
              <a:ext cx="315912" cy="296863"/>
            </a:xfrm>
            <a:custGeom>
              <a:avLst/>
              <a:gdLst>
                <a:gd name="T0" fmla="*/ 0 w 199"/>
                <a:gd name="T1" fmla="*/ 0 h 187"/>
                <a:gd name="T2" fmla="*/ 199 w 199"/>
                <a:gd name="T3" fmla="*/ 113 h 187"/>
                <a:gd name="T4" fmla="*/ 13 w 199"/>
                <a:gd name="T5" fmla="*/ 187 h 187"/>
                <a:gd name="T6" fmla="*/ 0 w 199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" h="187">
                  <a:moveTo>
                    <a:pt x="0" y="0"/>
                  </a:moveTo>
                  <a:lnTo>
                    <a:pt x="199" y="113"/>
                  </a:lnTo>
                  <a:lnTo>
                    <a:pt x="13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5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20938" y="1284288"/>
              <a:ext cx="196850" cy="196850"/>
            </a:xfrm>
            <a:custGeom>
              <a:avLst/>
              <a:gdLst>
                <a:gd name="T0" fmla="*/ 10 w 10"/>
                <a:gd name="T1" fmla="*/ 5 h 10"/>
                <a:gd name="T2" fmla="*/ 5 w 10"/>
                <a:gd name="T3" fmla="*/ 10 h 10"/>
                <a:gd name="T4" fmla="*/ 5 w 10"/>
                <a:gd name="T5" fmla="*/ 10 h 10"/>
                <a:gd name="T6" fmla="*/ 0 w 10"/>
                <a:gd name="T7" fmla="*/ 5 h 10"/>
                <a:gd name="T8" fmla="*/ 0 w 10"/>
                <a:gd name="T9" fmla="*/ 5 h 10"/>
                <a:gd name="T10" fmla="*/ 5 w 10"/>
                <a:gd name="T11" fmla="*/ 0 h 10"/>
                <a:gd name="T12" fmla="*/ 5 w 10"/>
                <a:gd name="T13" fmla="*/ 0 h 10"/>
                <a:gd name="T14" fmla="*/ 10 w 10"/>
                <a:gd name="T1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5"/>
                  </a:moveTo>
                  <a:cubicBezTo>
                    <a:pt x="10" y="8"/>
                    <a:pt x="8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lose/>
                </a:path>
              </a:pathLst>
            </a:custGeom>
            <a:solidFill>
              <a:srgbClr val="216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98575" y="1541463"/>
              <a:ext cx="1044575" cy="890588"/>
            </a:xfrm>
            <a:custGeom>
              <a:avLst/>
              <a:gdLst>
                <a:gd name="T0" fmla="*/ 48 w 53"/>
                <a:gd name="T1" fmla="*/ 3 h 45"/>
                <a:gd name="T2" fmla="*/ 31 w 53"/>
                <a:gd name="T3" fmla="*/ 5 h 45"/>
                <a:gd name="T4" fmla="*/ 31 w 53"/>
                <a:gd name="T5" fmla="*/ 5 h 45"/>
                <a:gd name="T6" fmla="*/ 15 w 53"/>
                <a:gd name="T7" fmla="*/ 25 h 45"/>
                <a:gd name="T8" fmla="*/ 15 w 53"/>
                <a:gd name="T9" fmla="*/ 25 h 45"/>
                <a:gd name="T10" fmla="*/ 0 w 53"/>
                <a:gd name="T11" fmla="*/ 45 h 45"/>
                <a:gd name="T12" fmla="*/ 25 w 53"/>
                <a:gd name="T13" fmla="*/ 45 h 45"/>
                <a:gd name="T14" fmla="*/ 48 w 53"/>
                <a:gd name="T15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45">
                  <a:moveTo>
                    <a:pt x="48" y="3"/>
                  </a:moveTo>
                  <a:cubicBezTo>
                    <a:pt x="44" y="0"/>
                    <a:pt x="35" y="0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5" y="45"/>
                    <a:pt x="25" y="45"/>
                  </a:cubicBezTo>
                  <a:cubicBezTo>
                    <a:pt x="52" y="44"/>
                    <a:pt x="53" y="7"/>
                    <a:pt x="48" y="3"/>
                  </a:cubicBezTo>
                  <a:close/>
                </a:path>
              </a:pathLst>
            </a:custGeom>
            <a:solidFill>
              <a:srgbClr val="2D9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7811279" y="917512"/>
            <a:ext cx="2352352" cy="1852614"/>
            <a:chOff x="3322638" y="1236663"/>
            <a:chExt cx="2286000" cy="1831976"/>
          </a:xfrm>
        </p:grpSpPr>
        <p:sp>
          <p:nvSpPr>
            <p:cNvPr id="14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>
              <a:off x="3322638" y="1255713"/>
              <a:ext cx="2266950" cy="181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94176" y="2463801"/>
              <a:ext cx="349250" cy="604838"/>
            </a:xfrm>
            <a:custGeom>
              <a:avLst/>
              <a:gdLst>
                <a:gd name="T0" fmla="*/ 61 w 220"/>
                <a:gd name="T1" fmla="*/ 369 h 381"/>
                <a:gd name="T2" fmla="*/ 220 w 220"/>
                <a:gd name="T3" fmla="*/ 25 h 381"/>
                <a:gd name="T4" fmla="*/ 171 w 220"/>
                <a:gd name="T5" fmla="*/ 0 h 381"/>
                <a:gd name="T6" fmla="*/ 0 w 220"/>
                <a:gd name="T7" fmla="*/ 381 h 381"/>
                <a:gd name="T8" fmla="*/ 61 w 220"/>
                <a:gd name="T9" fmla="*/ 36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381">
                  <a:moveTo>
                    <a:pt x="61" y="369"/>
                  </a:moveTo>
                  <a:lnTo>
                    <a:pt x="220" y="25"/>
                  </a:lnTo>
                  <a:lnTo>
                    <a:pt x="171" y="0"/>
                  </a:lnTo>
                  <a:lnTo>
                    <a:pt x="0" y="381"/>
                  </a:lnTo>
                  <a:lnTo>
                    <a:pt x="61" y="369"/>
                  </a:lnTo>
                  <a:close/>
                </a:path>
              </a:pathLst>
            </a:custGeom>
            <a:solidFill>
              <a:srgbClr val="2B7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24301" y="2444751"/>
              <a:ext cx="347663" cy="604838"/>
            </a:xfrm>
            <a:custGeom>
              <a:avLst/>
              <a:gdLst>
                <a:gd name="T0" fmla="*/ 61 w 219"/>
                <a:gd name="T1" fmla="*/ 368 h 381"/>
                <a:gd name="T2" fmla="*/ 219 w 219"/>
                <a:gd name="T3" fmla="*/ 25 h 381"/>
                <a:gd name="T4" fmla="*/ 170 w 219"/>
                <a:gd name="T5" fmla="*/ 0 h 381"/>
                <a:gd name="T6" fmla="*/ 0 w 219"/>
                <a:gd name="T7" fmla="*/ 381 h 381"/>
                <a:gd name="T8" fmla="*/ 61 w 219"/>
                <a:gd name="T9" fmla="*/ 368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381">
                  <a:moveTo>
                    <a:pt x="61" y="368"/>
                  </a:moveTo>
                  <a:lnTo>
                    <a:pt x="219" y="25"/>
                  </a:lnTo>
                  <a:lnTo>
                    <a:pt x="170" y="0"/>
                  </a:lnTo>
                  <a:lnTo>
                    <a:pt x="0" y="381"/>
                  </a:lnTo>
                  <a:lnTo>
                    <a:pt x="61" y="368"/>
                  </a:lnTo>
                  <a:close/>
                </a:path>
              </a:pathLst>
            </a:custGeom>
            <a:solidFill>
              <a:srgbClr val="2B7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76788" y="2347913"/>
              <a:ext cx="831850" cy="350838"/>
            </a:xfrm>
            <a:custGeom>
              <a:avLst/>
              <a:gdLst>
                <a:gd name="T0" fmla="*/ 17 w 43"/>
                <a:gd name="T1" fmla="*/ 18 h 18"/>
                <a:gd name="T2" fmla="*/ 40 w 43"/>
                <a:gd name="T3" fmla="*/ 18 h 18"/>
                <a:gd name="T4" fmla="*/ 41 w 43"/>
                <a:gd name="T5" fmla="*/ 15 h 18"/>
                <a:gd name="T6" fmla="*/ 28 w 43"/>
                <a:gd name="T7" fmla="*/ 0 h 18"/>
                <a:gd name="T8" fmla="*/ 0 w 43"/>
                <a:gd name="T9" fmla="*/ 0 h 18"/>
                <a:gd name="T10" fmla="*/ 15 w 43"/>
                <a:gd name="T11" fmla="*/ 18 h 18"/>
                <a:gd name="T12" fmla="*/ 17 w 43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8">
                  <a:moveTo>
                    <a:pt x="17" y="18"/>
                  </a:move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3" y="16"/>
                    <a:pt x="41" y="15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6" y="18"/>
                    <a:pt x="17" y="18"/>
                  </a:cubicBezTo>
                  <a:close/>
                </a:path>
              </a:pathLst>
            </a:custGeom>
            <a:solidFill>
              <a:srgbClr val="2B7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97263" y="1236663"/>
              <a:ext cx="1666875" cy="1462088"/>
            </a:xfrm>
            <a:custGeom>
              <a:avLst/>
              <a:gdLst>
                <a:gd name="T0" fmla="*/ 7 w 86"/>
                <a:gd name="T1" fmla="*/ 6 h 75"/>
                <a:gd name="T2" fmla="*/ 34 w 86"/>
                <a:gd name="T3" fmla="*/ 10 h 75"/>
                <a:gd name="T4" fmla="*/ 34 w 86"/>
                <a:gd name="T5" fmla="*/ 10 h 75"/>
                <a:gd name="T6" fmla="*/ 61 w 86"/>
                <a:gd name="T7" fmla="*/ 43 h 75"/>
                <a:gd name="T8" fmla="*/ 61 w 86"/>
                <a:gd name="T9" fmla="*/ 43 h 75"/>
                <a:gd name="T10" fmla="*/ 86 w 86"/>
                <a:gd name="T11" fmla="*/ 75 h 75"/>
                <a:gd name="T12" fmla="*/ 45 w 86"/>
                <a:gd name="T13" fmla="*/ 75 h 75"/>
                <a:gd name="T14" fmla="*/ 7 w 86"/>
                <a:gd name="T15" fmla="*/ 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75">
                  <a:moveTo>
                    <a:pt x="7" y="6"/>
                  </a:moveTo>
                  <a:cubicBezTo>
                    <a:pt x="15" y="0"/>
                    <a:pt x="27" y="1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86" y="75"/>
                    <a:pt x="86" y="75"/>
                    <a:pt x="86" y="75"/>
                  </a:cubicBezTo>
                  <a:cubicBezTo>
                    <a:pt x="86" y="75"/>
                    <a:pt x="78" y="75"/>
                    <a:pt x="45" y="75"/>
                  </a:cubicBezTo>
                  <a:cubicBezTo>
                    <a:pt x="0" y="75"/>
                    <a:pt x="4" y="19"/>
                    <a:pt x="7" y="6"/>
                  </a:cubicBezTo>
                  <a:close/>
                </a:path>
              </a:pathLst>
            </a:custGeom>
            <a:solidFill>
              <a:srgbClr val="369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22638" y="1354138"/>
              <a:ext cx="311150" cy="292100"/>
            </a:xfrm>
            <a:custGeom>
              <a:avLst/>
              <a:gdLst>
                <a:gd name="T0" fmla="*/ 196 w 196"/>
                <a:gd name="T1" fmla="*/ 0 h 184"/>
                <a:gd name="T2" fmla="*/ 0 w 196"/>
                <a:gd name="T3" fmla="*/ 110 h 184"/>
                <a:gd name="T4" fmla="*/ 183 w 196"/>
                <a:gd name="T5" fmla="*/ 184 h 184"/>
                <a:gd name="T6" fmla="*/ 196 w 196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184">
                  <a:moveTo>
                    <a:pt x="196" y="0"/>
                  </a:moveTo>
                  <a:lnTo>
                    <a:pt x="0" y="110"/>
                  </a:lnTo>
                  <a:lnTo>
                    <a:pt x="183" y="184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6CC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30626" y="1411288"/>
              <a:ext cx="193675" cy="195263"/>
            </a:xfrm>
            <a:custGeom>
              <a:avLst/>
              <a:gdLst>
                <a:gd name="T0" fmla="*/ 0 w 10"/>
                <a:gd name="T1" fmla="*/ 5 h 10"/>
                <a:gd name="T2" fmla="*/ 5 w 10"/>
                <a:gd name="T3" fmla="*/ 10 h 10"/>
                <a:gd name="T4" fmla="*/ 5 w 10"/>
                <a:gd name="T5" fmla="*/ 10 h 10"/>
                <a:gd name="T6" fmla="*/ 10 w 10"/>
                <a:gd name="T7" fmla="*/ 5 h 10"/>
                <a:gd name="T8" fmla="*/ 10 w 10"/>
                <a:gd name="T9" fmla="*/ 5 h 10"/>
                <a:gd name="T10" fmla="*/ 5 w 10"/>
                <a:gd name="T11" fmla="*/ 0 h 10"/>
                <a:gd name="T12" fmla="*/ 5 w 10"/>
                <a:gd name="T13" fmla="*/ 0 h 10"/>
                <a:gd name="T14" fmla="*/ 0 w 10"/>
                <a:gd name="T1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0" y="7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2B7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0501" y="1665288"/>
              <a:ext cx="1027113" cy="877888"/>
            </a:xfrm>
            <a:custGeom>
              <a:avLst/>
              <a:gdLst>
                <a:gd name="T0" fmla="*/ 6 w 53"/>
                <a:gd name="T1" fmla="*/ 3 h 45"/>
                <a:gd name="T2" fmla="*/ 22 w 53"/>
                <a:gd name="T3" fmla="*/ 5 h 45"/>
                <a:gd name="T4" fmla="*/ 22 w 53"/>
                <a:gd name="T5" fmla="*/ 5 h 45"/>
                <a:gd name="T6" fmla="*/ 38 w 53"/>
                <a:gd name="T7" fmla="*/ 25 h 45"/>
                <a:gd name="T8" fmla="*/ 38 w 53"/>
                <a:gd name="T9" fmla="*/ 25 h 45"/>
                <a:gd name="T10" fmla="*/ 53 w 53"/>
                <a:gd name="T11" fmla="*/ 45 h 45"/>
                <a:gd name="T12" fmla="*/ 29 w 53"/>
                <a:gd name="T13" fmla="*/ 45 h 45"/>
                <a:gd name="T14" fmla="*/ 6 w 53"/>
                <a:gd name="T15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45">
                  <a:moveTo>
                    <a:pt x="6" y="3"/>
                  </a:moveTo>
                  <a:cubicBezTo>
                    <a:pt x="9" y="0"/>
                    <a:pt x="18" y="0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45"/>
                    <a:pt x="49" y="45"/>
                    <a:pt x="29" y="45"/>
                  </a:cubicBezTo>
                  <a:cubicBezTo>
                    <a:pt x="2" y="44"/>
                    <a:pt x="0" y="7"/>
                    <a:pt x="6" y="3"/>
                  </a:cubicBezTo>
                  <a:close/>
                </a:path>
              </a:pathLst>
            </a:custGeom>
            <a:solidFill>
              <a:srgbClr val="6CC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2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30" y="2667673"/>
            <a:ext cx="4151736" cy="2365453"/>
          </a:xfrm>
          <a:prstGeom prst="rect">
            <a:avLst/>
          </a:prstGeom>
        </p:spPr>
      </p:pic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974" y="2689010"/>
            <a:ext cx="4121253" cy="2344116"/>
          </a:xfrm>
          <a:prstGeom prst="rect">
            <a:avLst/>
          </a:prstGeom>
        </p:spPr>
      </p:pic>
      <p:sp>
        <p:nvSpPr>
          <p:cNvPr id="24" name="出自【趣你的PPT】(微信:qunideppt)：最优质的PPT资源库"/>
          <p:cNvSpPr/>
          <p:nvPr/>
        </p:nvSpPr>
        <p:spPr>
          <a:xfrm>
            <a:off x="1318327" y="5281298"/>
            <a:ext cx="43175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6689840" y="5281297"/>
            <a:ext cx="43175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16760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5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71" y="979034"/>
            <a:ext cx="5544616" cy="5878966"/>
          </a:xfrm>
          <a:prstGeom prst="rect">
            <a:avLst/>
          </a:prstGeom>
        </p:spPr>
      </p:pic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4652923" y="2492896"/>
            <a:ext cx="4796445" cy="837721"/>
            <a:chOff x="4871864" y="2492896"/>
            <a:chExt cx="4796445" cy="837721"/>
          </a:xfrm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71864" y="2492896"/>
              <a:ext cx="4796445" cy="837721"/>
            </a:xfrm>
            <a:custGeom>
              <a:avLst/>
              <a:gdLst>
                <a:gd name="T0" fmla="*/ 3846 w 3846"/>
                <a:gd name="T1" fmla="*/ 0 h 756"/>
                <a:gd name="T2" fmla="*/ 0 w 3846"/>
                <a:gd name="T3" fmla="*/ 0 h 756"/>
                <a:gd name="T4" fmla="*/ 0 w 3846"/>
                <a:gd name="T5" fmla="*/ 756 h 756"/>
                <a:gd name="T6" fmla="*/ 3444 w 3846"/>
                <a:gd name="T7" fmla="*/ 756 h 756"/>
                <a:gd name="T8" fmla="*/ 3509 w 3846"/>
                <a:gd name="T9" fmla="*/ 657 h 756"/>
                <a:gd name="T10" fmla="*/ 3542 w 3846"/>
                <a:gd name="T11" fmla="*/ 591 h 756"/>
                <a:gd name="T12" fmla="*/ 3616 w 3846"/>
                <a:gd name="T13" fmla="*/ 501 h 756"/>
                <a:gd name="T14" fmla="*/ 3649 w 3846"/>
                <a:gd name="T15" fmla="*/ 394 h 756"/>
                <a:gd name="T16" fmla="*/ 3756 w 3846"/>
                <a:gd name="T17" fmla="*/ 189 h 756"/>
                <a:gd name="T18" fmla="*/ 3797 w 3846"/>
                <a:gd name="T19" fmla="*/ 148 h 756"/>
                <a:gd name="T20" fmla="*/ 3846 w 3846"/>
                <a:gd name="T2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46" h="756">
                  <a:moveTo>
                    <a:pt x="3846" y="0"/>
                  </a:moveTo>
                  <a:lnTo>
                    <a:pt x="0" y="0"/>
                  </a:lnTo>
                  <a:lnTo>
                    <a:pt x="0" y="756"/>
                  </a:lnTo>
                  <a:lnTo>
                    <a:pt x="3444" y="756"/>
                  </a:lnTo>
                  <a:lnTo>
                    <a:pt x="3509" y="657"/>
                  </a:lnTo>
                  <a:lnTo>
                    <a:pt x="3542" y="591"/>
                  </a:lnTo>
                  <a:lnTo>
                    <a:pt x="3616" y="501"/>
                  </a:lnTo>
                  <a:lnTo>
                    <a:pt x="3649" y="394"/>
                  </a:lnTo>
                  <a:lnTo>
                    <a:pt x="3756" y="189"/>
                  </a:lnTo>
                  <a:lnTo>
                    <a:pt x="3797" y="148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rgbClr val="ED801C"/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endParaRPr 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5375920" y="2773012"/>
              <a:ext cx="2208929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  <a:endParaRPr lang="zh-CN" altLang="en-US" sz="2800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7" name="Group 6出自【趣你的PPT】(微信:qunideppt)：最优质的PPT资源库出自【趣你的PPT】(微信:qunideppt)：最优质的PPT资源库"/>
          <p:cNvGrpSpPr/>
          <p:nvPr/>
        </p:nvGrpSpPr>
        <p:grpSpPr>
          <a:xfrm>
            <a:off x="4652923" y="3443643"/>
            <a:ext cx="4203109" cy="838829"/>
            <a:chOff x="4871864" y="3443643"/>
            <a:chExt cx="4203109" cy="838829"/>
          </a:xfrm>
        </p:grpSpPr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71864" y="3443643"/>
              <a:ext cx="4203109" cy="838829"/>
            </a:xfrm>
            <a:custGeom>
              <a:avLst/>
              <a:gdLst>
                <a:gd name="T0" fmla="*/ 3370 w 3370"/>
                <a:gd name="T1" fmla="*/ 0 h 757"/>
                <a:gd name="T2" fmla="*/ 0 w 3370"/>
                <a:gd name="T3" fmla="*/ 0 h 757"/>
                <a:gd name="T4" fmla="*/ 0 w 3370"/>
                <a:gd name="T5" fmla="*/ 757 h 757"/>
                <a:gd name="T6" fmla="*/ 2927 w 3370"/>
                <a:gd name="T7" fmla="*/ 757 h 757"/>
                <a:gd name="T8" fmla="*/ 3008 w 3370"/>
                <a:gd name="T9" fmla="*/ 732 h 757"/>
                <a:gd name="T10" fmla="*/ 3082 w 3370"/>
                <a:gd name="T11" fmla="*/ 641 h 757"/>
                <a:gd name="T12" fmla="*/ 3123 w 3370"/>
                <a:gd name="T13" fmla="*/ 485 h 757"/>
                <a:gd name="T14" fmla="*/ 3132 w 3370"/>
                <a:gd name="T15" fmla="*/ 395 h 757"/>
                <a:gd name="T16" fmla="*/ 3239 w 3370"/>
                <a:gd name="T17" fmla="*/ 190 h 757"/>
                <a:gd name="T18" fmla="*/ 3280 w 3370"/>
                <a:gd name="T19" fmla="*/ 149 h 757"/>
                <a:gd name="T20" fmla="*/ 3370 w 3370"/>
                <a:gd name="T21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0" h="757">
                  <a:moveTo>
                    <a:pt x="3370" y="0"/>
                  </a:moveTo>
                  <a:lnTo>
                    <a:pt x="0" y="0"/>
                  </a:lnTo>
                  <a:lnTo>
                    <a:pt x="0" y="757"/>
                  </a:lnTo>
                  <a:lnTo>
                    <a:pt x="2927" y="757"/>
                  </a:lnTo>
                  <a:lnTo>
                    <a:pt x="3008" y="732"/>
                  </a:lnTo>
                  <a:lnTo>
                    <a:pt x="3082" y="641"/>
                  </a:lnTo>
                  <a:lnTo>
                    <a:pt x="3123" y="485"/>
                  </a:lnTo>
                  <a:lnTo>
                    <a:pt x="3132" y="395"/>
                  </a:lnTo>
                  <a:lnTo>
                    <a:pt x="3239" y="190"/>
                  </a:lnTo>
                  <a:lnTo>
                    <a:pt x="3280" y="149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rgbClr val="ED801C"/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endParaRPr 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5480725" y="3724314"/>
              <a:ext cx="2104124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  <a:endParaRPr lang="zh-CN" altLang="en-US" sz="2800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10" name="Group 9出自【趣你的PPT】(微信:qunideppt)：最优质的PPT资源库出自【趣你的PPT】(微信:qunideppt)：最优质的PPT资源库"/>
          <p:cNvGrpSpPr/>
          <p:nvPr/>
        </p:nvGrpSpPr>
        <p:grpSpPr>
          <a:xfrm>
            <a:off x="4652923" y="4395498"/>
            <a:ext cx="3577432" cy="837721"/>
            <a:chOff x="4871864" y="4395498"/>
            <a:chExt cx="3577432" cy="837721"/>
          </a:xfrm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71864" y="4395498"/>
              <a:ext cx="3577432" cy="837721"/>
            </a:xfrm>
            <a:custGeom>
              <a:avLst/>
              <a:gdLst>
                <a:gd name="T0" fmla="*/ 2868 w 2868"/>
                <a:gd name="T1" fmla="*/ 0 h 756"/>
                <a:gd name="T2" fmla="*/ 0 w 2868"/>
                <a:gd name="T3" fmla="*/ 0 h 756"/>
                <a:gd name="T4" fmla="*/ 0 w 2868"/>
                <a:gd name="T5" fmla="*/ 756 h 756"/>
                <a:gd name="T6" fmla="*/ 2120 w 2868"/>
                <a:gd name="T7" fmla="*/ 756 h 756"/>
                <a:gd name="T8" fmla="*/ 2186 w 2868"/>
                <a:gd name="T9" fmla="*/ 691 h 756"/>
                <a:gd name="T10" fmla="*/ 2227 w 2868"/>
                <a:gd name="T11" fmla="*/ 551 h 756"/>
                <a:gd name="T12" fmla="*/ 2400 w 2868"/>
                <a:gd name="T13" fmla="*/ 469 h 756"/>
                <a:gd name="T14" fmla="*/ 2548 w 2868"/>
                <a:gd name="T15" fmla="*/ 387 h 756"/>
                <a:gd name="T16" fmla="*/ 2720 w 2868"/>
                <a:gd name="T17" fmla="*/ 222 h 756"/>
                <a:gd name="T18" fmla="*/ 2761 w 2868"/>
                <a:gd name="T19" fmla="*/ 132 h 756"/>
                <a:gd name="T20" fmla="*/ 2868 w 2868"/>
                <a:gd name="T2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68" h="756">
                  <a:moveTo>
                    <a:pt x="2868" y="0"/>
                  </a:moveTo>
                  <a:lnTo>
                    <a:pt x="0" y="0"/>
                  </a:lnTo>
                  <a:lnTo>
                    <a:pt x="0" y="756"/>
                  </a:lnTo>
                  <a:lnTo>
                    <a:pt x="2120" y="756"/>
                  </a:lnTo>
                  <a:lnTo>
                    <a:pt x="2186" y="691"/>
                  </a:lnTo>
                  <a:lnTo>
                    <a:pt x="2227" y="551"/>
                  </a:lnTo>
                  <a:lnTo>
                    <a:pt x="2400" y="469"/>
                  </a:lnTo>
                  <a:lnTo>
                    <a:pt x="2548" y="387"/>
                  </a:lnTo>
                  <a:lnTo>
                    <a:pt x="2720" y="222"/>
                  </a:lnTo>
                  <a:lnTo>
                    <a:pt x="2761" y="132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rgbClr val="ED801C"/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endParaRPr 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5480725" y="4680601"/>
              <a:ext cx="2104124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  <a:endParaRPr lang="zh-CN" altLang="en-US" sz="2800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14" name="Group 13出自【趣你的PPT】(微信:qunideppt)：最优质的PPT资源库出自【趣你的PPT】(微信:qunideppt)：最优质的PPT资源库"/>
          <p:cNvGrpSpPr/>
          <p:nvPr/>
        </p:nvGrpSpPr>
        <p:grpSpPr>
          <a:xfrm>
            <a:off x="7502678" y="4395498"/>
            <a:ext cx="3823722" cy="847695"/>
            <a:chOff x="7721619" y="4395498"/>
            <a:chExt cx="3823722" cy="847695"/>
          </a:xfrm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21619" y="4395498"/>
              <a:ext cx="3823722" cy="847695"/>
            </a:xfrm>
            <a:custGeom>
              <a:avLst/>
              <a:gdLst>
                <a:gd name="T0" fmla="*/ 0 w 3066"/>
                <a:gd name="T1" fmla="*/ 765 h 765"/>
                <a:gd name="T2" fmla="*/ 3066 w 3066"/>
                <a:gd name="T3" fmla="*/ 765 h 765"/>
                <a:gd name="T4" fmla="*/ 3066 w 3066"/>
                <a:gd name="T5" fmla="*/ 0 h 765"/>
                <a:gd name="T6" fmla="*/ 748 w 3066"/>
                <a:gd name="T7" fmla="*/ 1 h 765"/>
                <a:gd name="T8" fmla="*/ 649 w 3066"/>
                <a:gd name="T9" fmla="*/ 107 h 765"/>
                <a:gd name="T10" fmla="*/ 600 w 3066"/>
                <a:gd name="T11" fmla="*/ 181 h 765"/>
                <a:gd name="T12" fmla="*/ 542 w 3066"/>
                <a:gd name="T13" fmla="*/ 239 h 765"/>
                <a:gd name="T14" fmla="*/ 476 w 3066"/>
                <a:gd name="T15" fmla="*/ 337 h 765"/>
                <a:gd name="T16" fmla="*/ 402 w 3066"/>
                <a:gd name="T17" fmla="*/ 428 h 765"/>
                <a:gd name="T18" fmla="*/ 304 w 3066"/>
                <a:gd name="T19" fmla="*/ 493 h 765"/>
                <a:gd name="T20" fmla="*/ 82 w 3066"/>
                <a:gd name="T21" fmla="*/ 592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66" h="765">
                  <a:moveTo>
                    <a:pt x="0" y="765"/>
                  </a:moveTo>
                  <a:lnTo>
                    <a:pt x="3066" y="765"/>
                  </a:lnTo>
                  <a:lnTo>
                    <a:pt x="3066" y="0"/>
                  </a:lnTo>
                  <a:lnTo>
                    <a:pt x="748" y="1"/>
                  </a:lnTo>
                  <a:lnTo>
                    <a:pt x="649" y="107"/>
                  </a:lnTo>
                  <a:lnTo>
                    <a:pt x="600" y="181"/>
                  </a:lnTo>
                  <a:lnTo>
                    <a:pt x="542" y="239"/>
                  </a:lnTo>
                  <a:lnTo>
                    <a:pt x="476" y="337"/>
                  </a:lnTo>
                  <a:lnTo>
                    <a:pt x="402" y="428"/>
                  </a:lnTo>
                  <a:lnTo>
                    <a:pt x="304" y="493"/>
                  </a:lnTo>
                  <a:lnTo>
                    <a:pt x="82" y="592"/>
                  </a:lnTo>
                </a:path>
              </a:pathLst>
            </a:custGeom>
            <a:solidFill>
              <a:srgbClr val="ED801C"/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endParaRPr 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9528936" y="4680601"/>
              <a:ext cx="1848538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单击此添加标题</a:t>
              </a:r>
              <a:endParaRPr lang="zh-CN" altLang="en-US" sz="2800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17" name="Group 16出自【趣你的PPT】(微信:qunideppt)：最优质的PPT资源库出自【趣你的PPT】(微信:qunideppt)：最优质的PPT资源库"/>
          <p:cNvGrpSpPr/>
          <p:nvPr/>
        </p:nvGrpSpPr>
        <p:grpSpPr>
          <a:xfrm>
            <a:off x="8599790" y="3443643"/>
            <a:ext cx="2726610" cy="838829"/>
            <a:chOff x="8818731" y="3443643"/>
            <a:chExt cx="2726610" cy="838829"/>
          </a:xfrm>
        </p:grpSpPr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18731" y="3443643"/>
              <a:ext cx="2726610" cy="838829"/>
            </a:xfrm>
            <a:custGeom>
              <a:avLst/>
              <a:gdLst>
                <a:gd name="T0" fmla="*/ 0 w 2186"/>
                <a:gd name="T1" fmla="*/ 757 h 757"/>
                <a:gd name="T2" fmla="*/ 2186 w 2186"/>
                <a:gd name="T3" fmla="*/ 757 h 757"/>
                <a:gd name="T4" fmla="*/ 2186 w 2186"/>
                <a:gd name="T5" fmla="*/ 0 h 757"/>
                <a:gd name="T6" fmla="*/ 378 w 2186"/>
                <a:gd name="T7" fmla="*/ 0 h 757"/>
                <a:gd name="T8" fmla="*/ 305 w 2186"/>
                <a:gd name="T9" fmla="*/ 100 h 757"/>
                <a:gd name="T10" fmla="*/ 272 w 2186"/>
                <a:gd name="T11" fmla="*/ 166 h 757"/>
                <a:gd name="T12" fmla="*/ 198 w 2186"/>
                <a:gd name="T13" fmla="*/ 256 h 757"/>
                <a:gd name="T14" fmla="*/ 148 w 2186"/>
                <a:gd name="T15" fmla="*/ 337 h 757"/>
                <a:gd name="T16" fmla="*/ 115 w 2186"/>
                <a:gd name="T17" fmla="*/ 469 h 757"/>
                <a:gd name="T18" fmla="*/ 74 w 2186"/>
                <a:gd name="T19" fmla="*/ 609 h 757"/>
                <a:gd name="T20" fmla="*/ 0 w 2186"/>
                <a:gd name="T21" fmla="*/ 75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86" h="757">
                  <a:moveTo>
                    <a:pt x="0" y="757"/>
                  </a:moveTo>
                  <a:lnTo>
                    <a:pt x="2186" y="757"/>
                  </a:lnTo>
                  <a:lnTo>
                    <a:pt x="2186" y="0"/>
                  </a:lnTo>
                  <a:lnTo>
                    <a:pt x="378" y="0"/>
                  </a:lnTo>
                  <a:lnTo>
                    <a:pt x="305" y="100"/>
                  </a:lnTo>
                  <a:lnTo>
                    <a:pt x="272" y="166"/>
                  </a:lnTo>
                  <a:lnTo>
                    <a:pt x="198" y="256"/>
                  </a:lnTo>
                  <a:lnTo>
                    <a:pt x="148" y="337"/>
                  </a:lnTo>
                  <a:lnTo>
                    <a:pt x="115" y="469"/>
                  </a:lnTo>
                  <a:lnTo>
                    <a:pt x="74" y="609"/>
                  </a:lnTo>
                  <a:lnTo>
                    <a:pt x="0" y="757"/>
                  </a:lnTo>
                  <a:close/>
                </a:path>
              </a:pathLst>
            </a:custGeom>
            <a:solidFill>
              <a:srgbClr val="ED801C"/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endParaRPr 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9528936" y="3724314"/>
              <a:ext cx="1848538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单击此添加标题</a:t>
              </a:r>
              <a:endParaRPr lang="zh-CN" altLang="en-US" sz="2800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20" name="Group 19出自【趣你的PPT】(微信:qunideppt)：最优质的PPT资源库出自【趣你的PPT】(微信:qunideppt)：最优质的PPT资源库"/>
          <p:cNvGrpSpPr/>
          <p:nvPr/>
        </p:nvGrpSpPr>
        <p:grpSpPr>
          <a:xfrm>
            <a:off x="9142127" y="2492896"/>
            <a:ext cx="2184273" cy="837721"/>
            <a:chOff x="9361068" y="2492896"/>
            <a:chExt cx="2184273" cy="837721"/>
          </a:xfrm>
        </p:grpSpPr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61068" y="2492896"/>
              <a:ext cx="2184273" cy="837721"/>
            </a:xfrm>
            <a:custGeom>
              <a:avLst/>
              <a:gdLst>
                <a:gd name="T0" fmla="*/ 0 w 1751"/>
                <a:gd name="T1" fmla="*/ 756 h 756"/>
                <a:gd name="T2" fmla="*/ 1751 w 1751"/>
                <a:gd name="T3" fmla="*/ 756 h 756"/>
                <a:gd name="T4" fmla="*/ 1751 w 1751"/>
                <a:gd name="T5" fmla="*/ 0 h 756"/>
                <a:gd name="T6" fmla="*/ 386 w 1751"/>
                <a:gd name="T7" fmla="*/ 0 h 756"/>
                <a:gd name="T8" fmla="*/ 378 w 1751"/>
                <a:gd name="T9" fmla="*/ 99 h 756"/>
                <a:gd name="T10" fmla="*/ 345 w 1751"/>
                <a:gd name="T11" fmla="*/ 165 h 756"/>
                <a:gd name="T12" fmla="*/ 271 w 1751"/>
                <a:gd name="T13" fmla="*/ 255 h 756"/>
                <a:gd name="T14" fmla="*/ 238 w 1751"/>
                <a:gd name="T15" fmla="*/ 362 h 756"/>
                <a:gd name="T16" fmla="*/ 164 w 1751"/>
                <a:gd name="T17" fmla="*/ 435 h 756"/>
                <a:gd name="T18" fmla="*/ 90 w 1751"/>
                <a:gd name="T19" fmla="*/ 608 h 756"/>
                <a:gd name="T20" fmla="*/ 0 w 1751"/>
                <a:gd name="T21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51" h="756">
                  <a:moveTo>
                    <a:pt x="0" y="756"/>
                  </a:moveTo>
                  <a:lnTo>
                    <a:pt x="1751" y="756"/>
                  </a:lnTo>
                  <a:lnTo>
                    <a:pt x="1751" y="0"/>
                  </a:lnTo>
                  <a:lnTo>
                    <a:pt x="386" y="0"/>
                  </a:lnTo>
                  <a:lnTo>
                    <a:pt x="378" y="99"/>
                  </a:lnTo>
                  <a:lnTo>
                    <a:pt x="345" y="165"/>
                  </a:lnTo>
                  <a:lnTo>
                    <a:pt x="271" y="255"/>
                  </a:lnTo>
                  <a:lnTo>
                    <a:pt x="238" y="362"/>
                  </a:lnTo>
                  <a:lnTo>
                    <a:pt x="164" y="435"/>
                  </a:lnTo>
                  <a:lnTo>
                    <a:pt x="90" y="608"/>
                  </a:lnTo>
                  <a:lnTo>
                    <a:pt x="0" y="756"/>
                  </a:lnTo>
                  <a:close/>
                </a:path>
              </a:pathLst>
            </a:custGeom>
            <a:solidFill>
              <a:srgbClr val="ED801C"/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endParaRPr 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9528936" y="2773012"/>
              <a:ext cx="1848538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单击此添加标题</a:t>
              </a:r>
              <a:endParaRPr lang="zh-CN" altLang="en-US" sz="2800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7265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8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" presetClass="entr" presetSubtype="8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20048" cy="6877318"/>
          </a:xfrm>
          <a:prstGeom prst="rect">
            <a:avLst/>
          </a:prstGeom>
        </p:spPr>
      </p:pic>
      <p:pic>
        <p:nvPicPr>
          <p:cNvPr id="37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11" r="13956" b="16074"/>
          <a:stretch/>
        </p:blipFill>
        <p:spPr>
          <a:xfrm>
            <a:off x="5409327" y="0"/>
            <a:ext cx="6782673" cy="6877318"/>
          </a:xfrm>
          <a:prstGeom prst="rect">
            <a:avLst/>
          </a:prstGeom>
        </p:spPr>
      </p:pic>
      <p:sp>
        <p:nvSpPr>
          <p:cNvPr id="38" name="出自【趣你的PPT】(微信:qunideppt)：最优质的PPT资源库"/>
          <p:cNvSpPr/>
          <p:nvPr/>
        </p:nvSpPr>
        <p:spPr>
          <a:xfrm>
            <a:off x="7212168" y="1442433"/>
            <a:ext cx="1328879" cy="463640"/>
          </a:xfrm>
          <a:prstGeom prst="rect">
            <a:avLst/>
          </a:prstGeom>
          <a:solidFill>
            <a:srgbClr val="ED8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435475" y="1435994"/>
            <a:ext cx="1105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8541047" y="1442433"/>
            <a:ext cx="1955235" cy="4636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8527624" y="1497549"/>
            <a:ext cx="167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出自【趣你的PPT】(微信:qunideppt)：最优质的PPT资源库"/>
          <p:cNvCxnSpPr/>
          <p:nvPr/>
        </p:nvCxnSpPr>
        <p:spPr>
          <a:xfrm>
            <a:off x="7212168" y="1850608"/>
            <a:ext cx="32841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出自【趣你的PPT】(微信:qunideppt)：最优质的PPT资源库"/>
          <p:cNvSpPr txBox="1"/>
          <p:nvPr/>
        </p:nvSpPr>
        <p:spPr>
          <a:xfrm>
            <a:off x="7212167" y="2524088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D80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rgbClr val="ED80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7654615" y="2579552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7654615" y="3321809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654615" y="4806324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7654615" y="4064066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7212166" y="3268777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D80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srgbClr val="ED80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7212165" y="4026989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D80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dirty="0">
              <a:solidFill>
                <a:srgbClr val="ED80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7212164" y="4801583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D80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dirty="0">
              <a:solidFill>
                <a:srgbClr val="ED80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8216402"/>
      </p:ext>
    </p:extLst>
  </p:cSld>
  <p:clrMapOvr>
    <a:masterClrMapping/>
  </p:clrMapOvr>
  <p:transition spd="slow" advClick="0" advTm="3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1389722" y="1432616"/>
            <a:ext cx="2819400" cy="4856162"/>
            <a:chOff x="1476375" y="1157288"/>
            <a:chExt cx="2819400" cy="4856162"/>
          </a:xfrm>
        </p:grpSpPr>
        <p:sp>
          <p:nvSpPr>
            <p:cNvPr id="5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>
              <a:off x="1476375" y="1157288"/>
              <a:ext cx="2819400" cy="4856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7975" y="2843213"/>
              <a:ext cx="1443038" cy="776287"/>
            </a:xfrm>
            <a:custGeom>
              <a:avLst/>
              <a:gdLst>
                <a:gd name="T0" fmla="*/ 298 w 298"/>
                <a:gd name="T1" fmla="*/ 0 h 160"/>
                <a:gd name="T2" fmla="*/ 298 w 298"/>
                <a:gd name="T3" fmla="*/ 160 h 160"/>
                <a:gd name="T4" fmla="*/ 257 w 298"/>
                <a:gd name="T5" fmla="*/ 160 h 160"/>
                <a:gd name="T6" fmla="*/ 14 w 298"/>
                <a:gd name="T7" fmla="*/ 160 h 160"/>
                <a:gd name="T8" fmla="*/ 0 w 298"/>
                <a:gd name="T9" fmla="*/ 160 h 160"/>
                <a:gd name="T10" fmla="*/ 0 w 298"/>
                <a:gd name="T11" fmla="*/ 0 h 160"/>
                <a:gd name="T12" fmla="*/ 60 w 298"/>
                <a:gd name="T13" fmla="*/ 0 h 160"/>
                <a:gd name="T14" fmla="*/ 90 w 298"/>
                <a:gd name="T15" fmla="*/ 0 h 160"/>
                <a:gd name="T16" fmla="*/ 245 w 298"/>
                <a:gd name="T17" fmla="*/ 0 h 160"/>
                <a:gd name="T18" fmla="*/ 245 w 298"/>
                <a:gd name="T19" fmla="*/ 1 h 160"/>
                <a:gd name="T20" fmla="*/ 247 w 298"/>
                <a:gd name="T21" fmla="*/ 6 h 160"/>
                <a:gd name="T22" fmla="*/ 252 w 298"/>
                <a:gd name="T23" fmla="*/ 8 h 160"/>
                <a:gd name="T24" fmla="*/ 259 w 298"/>
                <a:gd name="T25" fmla="*/ 1 h 160"/>
                <a:gd name="T26" fmla="*/ 259 w 298"/>
                <a:gd name="T27" fmla="*/ 0 h 160"/>
                <a:gd name="T28" fmla="*/ 298 w 298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8" h="160">
                  <a:moveTo>
                    <a:pt x="298" y="0"/>
                  </a:moveTo>
                  <a:cubicBezTo>
                    <a:pt x="298" y="160"/>
                    <a:pt x="298" y="160"/>
                    <a:pt x="298" y="160"/>
                  </a:cubicBezTo>
                  <a:cubicBezTo>
                    <a:pt x="257" y="160"/>
                    <a:pt x="257" y="160"/>
                    <a:pt x="257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45" y="1"/>
                    <a:pt x="245" y="1"/>
                    <a:pt x="245" y="1"/>
                  </a:cubicBezTo>
                  <a:cubicBezTo>
                    <a:pt x="245" y="3"/>
                    <a:pt x="246" y="4"/>
                    <a:pt x="247" y="6"/>
                  </a:cubicBezTo>
                  <a:cubicBezTo>
                    <a:pt x="248" y="7"/>
                    <a:pt x="250" y="8"/>
                    <a:pt x="252" y="8"/>
                  </a:cubicBezTo>
                  <a:cubicBezTo>
                    <a:pt x="256" y="8"/>
                    <a:pt x="259" y="4"/>
                    <a:pt x="259" y="1"/>
                  </a:cubicBezTo>
                  <a:cubicBezTo>
                    <a:pt x="259" y="0"/>
                    <a:pt x="259" y="0"/>
                    <a:pt x="259" y="0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3188" y="2203450"/>
              <a:ext cx="377825" cy="271462"/>
            </a:xfrm>
            <a:custGeom>
              <a:avLst/>
              <a:gdLst>
                <a:gd name="T0" fmla="*/ 66 w 78"/>
                <a:gd name="T1" fmla="*/ 20 h 56"/>
                <a:gd name="T2" fmla="*/ 74 w 78"/>
                <a:gd name="T3" fmla="*/ 43 h 56"/>
                <a:gd name="T4" fmla="*/ 51 w 78"/>
                <a:gd name="T5" fmla="*/ 52 h 56"/>
                <a:gd name="T6" fmla="*/ 39 w 78"/>
                <a:gd name="T7" fmla="*/ 46 h 56"/>
                <a:gd name="T8" fmla="*/ 39 w 78"/>
                <a:gd name="T9" fmla="*/ 34 h 56"/>
                <a:gd name="T10" fmla="*/ 37 w 78"/>
                <a:gd name="T11" fmla="*/ 29 h 56"/>
                <a:gd name="T12" fmla="*/ 32 w 78"/>
                <a:gd name="T13" fmla="*/ 27 h 56"/>
                <a:gd name="T14" fmla="*/ 25 w 78"/>
                <a:gd name="T15" fmla="*/ 34 h 56"/>
                <a:gd name="T16" fmla="*/ 25 w 78"/>
                <a:gd name="T17" fmla="*/ 40 h 56"/>
                <a:gd name="T18" fmla="*/ 12 w 78"/>
                <a:gd name="T19" fmla="*/ 33 h 56"/>
                <a:gd name="T20" fmla="*/ 4 w 78"/>
                <a:gd name="T21" fmla="*/ 10 h 56"/>
                <a:gd name="T22" fmla="*/ 20 w 78"/>
                <a:gd name="T23" fmla="*/ 0 h 56"/>
                <a:gd name="T24" fmla="*/ 27 w 78"/>
                <a:gd name="T25" fmla="*/ 2 h 56"/>
                <a:gd name="T26" fmla="*/ 66 w 78"/>
                <a:gd name="T27" fmla="*/ 2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56">
                  <a:moveTo>
                    <a:pt x="66" y="20"/>
                  </a:moveTo>
                  <a:cubicBezTo>
                    <a:pt x="74" y="24"/>
                    <a:pt x="78" y="35"/>
                    <a:pt x="74" y="43"/>
                  </a:cubicBezTo>
                  <a:cubicBezTo>
                    <a:pt x="70" y="52"/>
                    <a:pt x="59" y="56"/>
                    <a:pt x="51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2"/>
                    <a:pt x="38" y="30"/>
                    <a:pt x="37" y="29"/>
                  </a:cubicBezTo>
                  <a:cubicBezTo>
                    <a:pt x="36" y="27"/>
                    <a:pt x="34" y="27"/>
                    <a:pt x="32" y="27"/>
                  </a:cubicBezTo>
                  <a:cubicBezTo>
                    <a:pt x="28" y="27"/>
                    <a:pt x="25" y="30"/>
                    <a:pt x="25" y="34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3" y="29"/>
                    <a:pt x="0" y="19"/>
                    <a:pt x="4" y="10"/>
                  </a:cubicBezTo>
                  <a:cubicBezTo>
                    <a:pt x="7" y="4"/>
                    <a:pt x="13" y="0"/>
                    <a:pt x="20" y="0"/>
                  </a:cubicBezTo>
                  <a:cubicBezTo>
                    <a:pt x="22" y="0"/>
                    <a:pt x="25" y="1"/>
                    <a:pt x="27" y="2"/>
                  </a:cubicBezTo>
                  <a:lnTo>
                    <a:pt x="66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7975" y="3711575"/>
              <a:ext cx="1336675" cy="2301875"/>
            </a:xfrm>
            <a:custGeom>
              <a:avLst/>
              <a:gdLst>
                <a:gd name="T0" fmla="*/ 787 w 842"/>
                <a:gd name="T1" fmla="*/ 0 h 1450"/>
                <a:gd name="T2" fmla="*/ 842 w 842"/>
                <a:gd name="T3" fmla="*/ 1142 h 1450"/>
                <a:gd name="T4" fmla="*/ 42 w 842"/>
                <a:gd name="T5" fmla="*/ 1450 h 1450"/>
                <a:gd name="T6" fmla="*/ 0 w 842"/>
                <a:gd name="T7" fmla="*/ 1429 h 1450"/>
                <a:gd name="T8" fmla="*/ 0 w 842"/>
                <a:gd name="T9" fmla="*/ 0 h 1450"/>
                <a:gd name="T10" fmla="*/ 787 w 842"/>
                <a:gd name="T11" fmla="*/ 0 h 1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2" h="1450">
                  <a:moveTo>
                    <a:pt x="787" y="0"/>
                  </a:moveTo>
                  <a:lnTo>
                    <a:pt x="842" y="1142"/>
                  </a:lnTo>
                  <a:lnTo>
                    <a:pt x="42" y="1450"/>
                  </a:lnTo>
                  <a:lnTo>
                    <a:pt x="0" y="1429"/>
                  </a:lnTo>
                  <a:lnTo>
                    <a:pt x="0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43362" y="2398689"/>
              <a:ext cx="68263" cy="444500"/>
            </a:xfrm>
            <a:custGeom>
              <a:avLst/>
              <a:gdLst>
                <a:gd name="T0" fmla="*/ 43 w 43"/>
                <a:gd name="T1" fmla="*/ 18 h 280"/>
                <a:gd name="T2" fmla="*/ 43 w 43"/>
                <a:gd name="T3" fmla="*/ 280 h 280"/>
                <a:gd name="T4" fmla="*/ 0 w 43"/>
                <a:gd name="T5" fmla="*/ 280 h 280"/>
                <a:gd name="T6" fmla="*/ 0 w 43"/>
                <a:gd name="T7" fmla="*/ 0 h 280"/>
                <a:gd name="T8" fmla="*/ 43 w 43"/>
                <a:gd name="T9" fmla="*/ 18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80">
                  <a:moveTo>
                    <a:pt x="43" y="18"/>
                  </a:moveTo>
                  <a:lnTo>
                    <a:pt x="43" y="280"/>
                  </a:lnTo>
                  <a:lnTo>
                    <a:pt x="0" y="280"/>
                  </a:lnTo>
                  <a:lnTo>
                    <a:pt x="0" y="0"/>
                  </a:lnTo>
                  <a:lnTo>
                    <a:pt x="43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3838" y="2335213"/>
              <a:ext cx="68263" cy="92075"/>
            </a:xfrm>
            <a:custGeom>
              <a:avLst/>
              <a:gdLst>
                <a:gd name="T0" fmla="*/ 14 w 14"/>
                <a:gd name="T1" fmla="*/ 7 h 19"/>
                <a:gd name="T2" fmla="*/ 14 w 14"/>
                <a:gd name="T3" fmla="*/ 19 h 19"/>
                <a:gd name="T4" fmla="*/ 0 w 14"/>
                <a:gd name="T5" fmla="*/ 13 h 19"/>
                <a:gd name="T6" fmla="*/ 0 w 14"/>
                <a:gd name="T7" fmla="*/ 7 h 19"/>
                <a:gd name="T8" fmla="*/ 7 w 14"/>
                <a:gd name="T9" fmla="*/ 0 h 19"/>
                <a:gd name="T10" fmla="*/ 12 w 14"/>
                <a:gd name="T11" fmla="*/ 2 h 19"/>
                <a:gd name="T12" fmla="*/ 14 w 14"/>
                <a:gd name="T13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14" y="7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9" y="0"/>
                    <a:pt x="11" y="0"/>
                    <a:pt x="12" y="2"/>
                  </a:cubicBezTo>
                  <a:cubicBezTo>
                    <a:pt x="13" y="3"/>
                    <a:pt x="14" y="5"/>
                    <a:pt x="14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3838" y="2843213"/>
              <a:ext cx="68263" cy="39687"/>
            </a:xfrm>
            <a:custGeom>
              <a:avLst/>
              <a:gdLst>
                <a:gd name="T0" fmla="*/ 14 w 14"/>
                <a:gd name="T1" fmla="*/ 1 h 8"/>
                <a:gd name="T2" fmla="*/ 7 w 14"/>
                <a:gd name="T3" fmla="*/ 8 h 8"/>
                <a:gd name="T4" fmla="*/ 2 w 14"/>
                <a:gd name="T5" fmla="*/ 6 h 8"/>
                <a:gd name="T6" fmla="*/ 0 w 14"/>
                <a:gd name="T7" fmla="*/ 1 h 8"/>
                <a:gd name="T8" fmla="*/ 0 w 14"/>
                <a:gd name="T9" fmla="*/ 0 h 8"/>
                <a:gd name="T10" fmla="*/ 14 w 14"/>
                <a:gd name="T11" fmla="*/ 0 h 8"/>
                <a:gd name="T12" fmla="*/ 14 w 14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8">
                  <a:moveTo>
                    <a:pt x="14" y="1"/>
                  </a:moveTo>
                  <a:cubicBezTo>
                    <a:pt x="14" y="4"/>
                    <a:pt x="11" y="8"/>
                    <a:pt x="7" y="8"/>
                  </a:cubicBezTo>
                  <a:cubicBezTo>
                    <a:pt x="5" y="8"/>
                    <a:pt x="3" y="7"/>
                    <a:pt x="2" y="6"/>
                  </a:cubicBezTo>
                  <a:cubicBezTo>
                    <a:pt x="1" y="4"/>
                    <a:pt x="0" y="3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76513" y="2024063"/>
              <a:ext cx="1355725" cy="819150"/>
            </a:xfrm>
            <a:custGeom>
              <a:avLst/>
              <a:gdLst>
                <a:gd name="T0" fmla="*/ 280 w 280"/>
                <a:gd name="T1" fmla="*/ 33 h 169"/>
                <a:gd name="T2" fmla="*/ 146 w 280"/>
                <a:gd name="T3" fmla="*/ 169 h 169"/>
                <a:gd name="T4" fmla="*/ 116 w 280"/>
                <a:gd name="T5" fmla="*/ 169 h 169"/>
                <a:gd name="T6" fmla="*/ 72 w 280"/>
                <a:gd name="T7" fmla="*/ 107 h 169"/>
                <a:gd name="T8" fmla="*/ 61 w 280"/>
                <a:gd name="T9" fmla="*/ 150 h 169"/>
                <a:gd name="T10" fmla="*/ 0 w 280"/>
                <a:gd name="T11" fmla="*/ 169 h 169"/>
                <a:gd name="T12" fmla="*/ 27 w 280"/>
                <a:gd name="T13" fmla="*/ 136 h 169"/>
                <a:gd name="T14" fmla="*/ 9 w 280"/>
                <a:gd name="T15" fmla="*/ 45 h 169"/>
                <a:gd name="T16" fmla="*/ 27 w 280"/>
                <a:gd name="T17" fmla="*/ 4 h 169"/>
                <a:gd name="T18" fmla="*/ 107 w 280"/>
                <a:gd name="T19" fmla="*/ 33 h 169"/>
                <a:gd name="T20" fmla="*/ 146 w 280"/>
                <a:gd name="T21" fmla="*/ 90 h 169"/>
                <a:gd name="T22" fmla="*/ 245 w 280"/>
                <a:gd name="T23" fmla="*/ 0 h 169"/>
                <a:gd name="T24" fmla="*/ 280 w 280"/>
                <a:gd name="T25" fmla="*/ 3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69">
                  <a:moveTo>
                    <a:pt x="280" y="33"/>
                  </a:moveTo>
                  <a:cubicBezTo>
                    <a:pt x="146" y="169"/>
                    <a:pt x="146" y="169"/>
                    <a:pt x="146" y="169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55" y="53"/>
                    <a:pt x="28" y="6"/>
                    <a:pt x="27" y="4"/>
                  </a:cubicBezTo>
                  <a:cubicBezTo>
                    <a:pt x="57" y="8"/>
                    <a:pt x="93" y="17"/>
                    <a:pt x="107" y="33"/>
                  </a:cubicBezTo>
                  <a:cubicBezTo>
                    <a:pt x="134" y="64"/>
                    <a:pt x="146" y="90"/>
                    <a:pt x="146" y="90"/>
                  </a:cubicBezTo>
                  <a:cubicBezTo>
                    <a:pt x="245" y="0"/>
                    <a:pt x="245" y="0"/>
                    <a:pt x="245" y="0"/>
                  </a:cubicBezTo>
                  <a:lnTo>
                    <a:pt x="28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41550" y="1162050"/>
              <a:ext cx="809625" cy="8096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97088" y="3711575"/>
              <a:ext cx="647700" cy="2219325"/>
            </a:xfrm>
            <a:custGeom>
              <a:avLst/>
              <a:gdLst>
                <a:gd name="T0" fmla="*/ 408 w 408"/>
                <a:gd name="T1" fmla="*/ 0 h 1398"/>
                <a:gd name="T2" fmla="*/ 408 w 408"/>
                <a:gd name="T3" fmla="*/ 1398 h 1398"/>
                <a:gd name="T4" fmla="*/ 0 w 408"/>
                <a:gd name="T5" fmla="*/ 1206 h 1398"/>
                <a:gd name="T6" fmla="*/ 0 w 408"/>
                <a:gd name="T7" fmla="*/ 0 h 1398"/>
                <a:gd name="T8" fmla="*/ 408 w 408"/>
                <a:gd name="T9" fmla="*/ 0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1398">
                  <a:moveTo>
                    <a:pt x="408" y="0"/>
                  </a:moveTo>
                  <a:lnTo>
                    <a:pt x="408" y="1398"/>
                  </a:lnTo>
                  <a:lnTo>
                    <a:pt x="0" y="1206"/>
                  </a:lnTo>
                  <a:lnTo>
                    <a:pt x="0" y="0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31988" y="2882900"/>
              <a:ext cx="812800" cy="736600"/>
            </a:xfrm>
            <a:custGeom>
              <a:avLst/>
              <a:gdLst>
                <a:gd name="T0" fmla="*/ 512 w 512"/>
                <a:gd name="T1" fmla="*/ 0 h 464"/>
                <a:gd name="T2" fmla="*/ 512 w 512"/>
                <a:gd name="T3" fmla="*/ 464 h 464"/>
                <a:gd name="T4" fmla="*/ 104 w 512"/>
                <a:gd name="T5" fmla="*/ 464 h 464"/>
                <a:gd name="T6" fmla="*/ 0 w 512"/>
                <a:gd name="T7" fmla="*/ 464 h 464"/>
                <a:gd name="T8" fmla="*/ 0 w 512"/>
                <a:gd name="T9" fmla="*/ 174 h 464"/>
                <a:gd name="T10" fmla="*/ 49 w 512"/>
                <a:gd name="T11" fmla="*/ 156 h 464"/>
                <a:gd name="T12" fmla="*/ 512 w 512"/>
                <a:gd name="T13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2" h="464">
                  <a:moveTo>
                    <a:pt x="512" y="0"/>
                  </a:moveTo>
                  <a:lnTo>
                    <a:pt x="512" y="464"/>
                  </a:lnTo>
                  <a:lnTo>
                    <a:pt x="104" y="464"/>
                  </a:lnTo>
                  <a:lnTo>
                    <a:pt x="0" y="464"/>
                  </a:lnTo>
                  <a:lnTo>
                    <a:pt x="0" y="174"/>
                  </a:lnTo>
                  <a:lnTo>
                    <a:pt x="49" y="156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89200" y="2243138"/>
              <a:ext cx="217488" cy="600075"/>
            </a:xfrm>
            <a:custGeom>
              <a:avLst/>
              <a:gdLst>
                <a:gd name="T0" fmla="*/ 82 w 137"/>
                <a:gd name="T1" fmla="*/ 0 h 378"/>
                <a:gd name="T2" fmla="*/ 137 w 137"/>
                <a:gd name="T3" fmla="*/ 278 h 378"/>
                <a:gd name="T4" fmla="*/ 55 w 137"/>
                <a:gd name="T5" fmla="*/ 378 h 378"/>
                <a:gd name="T6" fmla="*/ 55 w 137"/>
                <a:gd name="T7" fmla="*/ 378 h 378"/>
                <a:gd name="T8" fmla="*/ 0 w 137"/>
                <a:gd name="T9" fmla="*/ 278 h 378"/>
                <a:gd name="T10" fmla="*/ 82 w 137"/>
                <a:gd name="T1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378">
                  <a:moveTo>
                    <a:pt x="82" y="0"/>
                  </a:moveTo>
                  <a:lnTo>
                    <a:pt x="137" y="278"/>
                  </a:lnTo>
                  <a:lnTo>
                    <a:pt x="55" y="378"/>
                  </a:lnTo>
                  <a:lnTo>
                    <a:pt x="55" y="378"/>
                  </a:lnTo>
                  <a:lnTo>
                    <a:pt x="0" y="278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81138" y="2014538"/>
              <a:ext cx="1138238" cy="1697037"/>
            </a:xfrm>
            <a:custGeom>
              <a:avLst/>
              <a:gdLst>
                <a:gd name="T0" fmla="*/ 235 w 235"/>
                <a:gd name="T1" fmla="*/ 47 h 350"/>
                <a:gd name="T2" fmla="*/ 208 w 235"/>
                <a:gd name="T3" fmla="*/ 138 h 350"/>
                <a:gd name="T4" fmla="*/ 226 w 235"/>
                <a:gd name="T5" fmla="*/ 171 h 350"/>
                <a:gd name="T6" fmla="*/ 113 w 235"/>
                <a:gd name="T7" fmla="*/ 208 h 350"/>
                <a:gd name="T8" fmla="*/ 127 w 235"/>
                <a:gd name="T9" fmla="*/ 117 h 350"/>
                <a:gd name="T10" fmla="*/ 68 w 235"/>
                <a:gd name="T11" fmla="*/ 189 h 350"/>
                <a:gd name="T12" fmla="*/ 80 w 235"/>
                <a:gd name="T13" fmla="*/ 342 h 350"/>
                <a:gd name="T14" fmla="*/ 39 w 235"/>
                <a:gd name="T15" fmla="*/ 350 h 350"/>
                <a:gd name="T16" fmla="*/ 0 w 235"/>
                <a:gd name="T17" fmla="*/ 206 h 350"/>
                <a:gd name="T18" fmla="*/ 66 w 235"/>
                <a:gd name="T19" fmla="*/ 62 h 350"/>
                <a:gd name="T20" fmla="*/ 181 w 235"/>
                <a:gd name="T21" fmla="*/ 0 h 350"/>
                <a:gd name="T22" fmla="*/ 235 w 235"/>
                <a:gd name="T23" fmla="*/ 47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5" h="350">
                  <a:moveTo>
                    <a:pt x="235" y="47"/>
                  </a:moveTo>
                  <a:cubicBezTo>
                    <a:pt x="208" y="138"/>
                    <a:pt x="208" y="138"/>
                    <a:pt x="208" y="138"/>
                  </a:cubicBezTo>
                  <a:cubicBezTo>
                    <a:pt x="226" y="171"/>
                    <a:pt x="226" y="171"/>
                    <a:pt x="226" y="171"/>
                  </a:cubicBezTo>
                  <a:cubicBezTo>
                    <a:pt x="113" y="208"/>
                    <a:pt x="113" y="208"/>
                    <a:pt x="113" y="208"/>
                  </a:cubicBezTo>
                  <a:cubicBezTo>
                    <a:pt x="127" y="117"/>
                    <a:pt x="127" y="117"/>
                    <a:pt x="127" y="117"/>
                  </a:cubicBezTo>
                  <a:cubicBezTo>
                    <a:pt x="127" y="117"/>
                    <a:pt x="84" y="158"/>
                    <a:pt x="68" y="189"/>
                  </a:cubicBezTo>
                  <a:cubicBezTo>
                    <a:pt x="53" y="220"/>
                    <a:pt x="80" y="342"/>
                    <a:pt x="80" y="342"/>
                  </a:cubicBezTo>
                  <a:cubicBezTo>
                    <a:pt x="39" y="350"/>
                    <a:pt x="39" y="350"/>
                    <a:pt x="39" y="350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06"/>
                    <a:pt x="22" y="140"/>
                    <a:pt x="66" y="62"/>
                  </a:cubicBezTo>
                  <a:cubicBezTo>
                    <a:pt x="97" y="9"/>
                    <a:pt x="150" y="1"/>
                    <a:pt x="181" y="0"/>
                  </a:cubicBezTo>
                  <a:cubicBezTo>
                    <a:pt x="181" y="0"/>
                    <a:pt x="189" y="39"/>
                    <a:pt x="235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73213" y="3749675"/>
              <a:ext cx="455613" cy="1725612"/>
            </a:xfrm>
            <a:custGeom>
              <a:avLst/>
              <a:gdLst>
                <a:gd name="T0" fmla="*/ 287 w 287"/>
                <a:gd name="T1" fmla="*/ 0 h 1087"/>
                <a:gd name="T2" fmla="*/ 284 w 287"/>
                <a:gd name="T3" fmla="*/ 599 h 1087"/>
                <a:gd name="T4" fmla="*/ 140 w 287"/>
                <a:gd name="T5" fmla="*/ 1087 h 1087"/>
                <a:gd name="T6" fmla="*/ 0 w 287"/>
                <a:gd name="T7" fmla="*/ 1087 h 1087"/>
                <a:gd name="T8" fmla="*/ 183 w 287"/>
                <a:gd name="T9" fmla="*/ 446 h 1087"/>
                <a:gd name="T10" fmla="*/ 235 w 287"/>
                <a:gd name="T11" fmla="*/ 0 h 1087"/>
                <a:gd name="T12" fmla="*/ 287 w 287"/>
                <a:gd name="T13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1087">
                  <a:moveTo>
                    <a:pt x="287" y="0"/>
                  </a:moveTo>
                  <a:lnTo>
                    <a:pt x="284" y="599"/>
                  </a:lnTo>
                  <a:lnTo>
                    <a:pt x="140" y="1087"/>
                  </a:lnTo>
                  <a:lnTo>
                    <a:pt x="0" y="1087"/>
                  </a:lnTo>
                  <a:lnTo>
                    <a:pt x="183" y="446"/>
                  </a:lnTo>
                  <a:lnTo>
                    <a:pt x="235" y="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960" y="1249251"/>
            <a:ext cx="5635309" cy="3564151"/>
          </a:xfrm>
          <a:prstGeom prst="rect">
            <a:avLst/>
          </a:prstGeom>
        </p:spPr>
      </p:pic>
      <p:sp>
        <p:nvSpPr>
          <p:cNvPr id="21" name="出自【趣你的PPT】(微信:qunideppt)：最优质的PPT资源库"/>
          <p:cNvSpPr txBox="1"/>
          <p:nvPr/>
        </p:nvSpPr>
        <p:spPr>
          <a:xfrm>
            <a:off x="5479808" y="5058117"/>
            <a:ext cx="591902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</a:t>
            </a:r>
            <a:r>
              <a:rPr lang="zh-CN" altLang="en-US" b="1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的标题</a:t>
            </a:r>
            <a:endParaRPr lang="en-US" altLang="zh-CN" b="1">
              <a:solidFill>
                <a:srgbClr val="24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24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solidFill>
                <a:srgbClr val="24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44184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2798384" y="3791389"/>
            <a:ext cx="215900" cy="850901"/>
            <a:chOff x="2893319" y="3933056"/>
            <a:chExt cx="215900" cy="850901"/>
          </a:xfrm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9519" y="3994969"/>
              <a:ext cx="69850" cy="788988"/>
            </a:xfrm>
            <a:custGeom>
              <a:avLst/>
              <a:gdLst>
                <a:gd name="T0" fmla="*/ 0 w 10"/>
                <a:gd name="T1" fmla="*/ 108 h 113"/>
                <a:gd name="T2" fmla="*/ 0 w 10"/>
                <a:gd name="T3" fmla="*/ 5 h 113"/>
                <a:gd name="T4" fmla="*/ 5 w 10"/>
                <a:gd name="T5" fmla="*/ 0 h 113"/>
                <a:gd name="T6" fmla="*/ 5 w 10"/>
                <a:gd name="T7" fmla="*/ 0 h 113"/>
                <a:gd name="T8" fmla="*/ 10 w 10"/>
                <a:gd name="T9" fmla="*/ 5 h 113"/>
                <a:gd name="T10" fmla="*/ 10 w 10"/>
                <a:gd name="T11" fmla="*/ 5 h 113"/>
                <a:gd name="T12" fmla="*/ 10 w 10"/>
                <a:gd name="T13" fmla="*/ 108 h 113"/>
                <a:gd name="T14" fmla="*/ 5 w 10"/>
                <a:gd name="T15" fmla="*/ 113 h 113"/>
                <a:gd name="T16" fmla="*/ 5 w 10"/>
                <a:gd name="T17" fmla="*/ 113 h 113"/>
                <a:gd name="T18" fmla="*/ 0 w 10"/>
                <a:gd name="T19" fmla="*/ 10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3">
                  <a:moveTo>
                    <a:pt x="0" y="108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10" y="2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0" y="111"/>
                    <a:pt x="7" y="113"/>
                    <a:pt x="5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2" y="113"/>
                    <a:pt x="0" y="111"/>
                    <a:pt x="0" y="108"/>
                  </a:cubicBezTo>
                  <a:close/>
                </a:path>
              </a:pathLst>
            </a:cu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93319" y="3933056"/>
              <a:ext cx="215900" cy="215900"/>
            </a:xfrm>
            <a:prstGeom prst="ellipse">
              <a:avLst/>
            </a:pr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Group 6出自【趣你的PPT】(微信:qunideppt)：最优质的PPT资源库出自【趣你的PPT】(微信:qunideppt)：最优质的PPT资源库"/>
          <p:cNvGrpSpPr/>
          <p:nvPr/>
        </p:nvGrpSpPr>
        <p:grpSpPr>
          <a:xfrm>
            <a:off x="1917321" y="4585139"/>
            <a:ext cx="576263" cy="781050"/>
            <a:chOff x="2012256" y="4726806"/>
            <a:chExt cx="576263" cy="781050"/>
          </a:xfrm>
        </p:grpSpPr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12256" y="4726806"/>
              <a:ext cx="457200" cy="698500"/>
            </a:xfrm>
            <a:custGeom>
              <a:avLst/>
              <a:gdLst>
                <a:gd name="T0" fmla="*/ 0 w 66"/>
                <a:gd name="T1" fmla="*/ 100 h 100"/>
                <a:gd name="T2" fmla="*/ 0 w 66"/>
                <a:gd name="T3" fmla="*/ 5 h 100"/>
                <a:gd name="T4" fmla="*/ 5 w 66"/>
                <a:gd name="T5" fmla="*/ 0 h 100"/>
                <a:gd name="T6" fmla="*/ 5 w 66"/>
                <a:gd name="T7" fmla="*/ 0 h 100"/>
                <a:gd name="T8" fmla="*/ 10 w 66"/>
                <a:gd name="T9" fmla="*/ 5 h 100"/>
                <a:gd name="T10" fmla="*/ 10 w 66"/>
                <a:gd name="T11" fmla="*/ 5 h 100"/>
                <a:gd name="T12" fmla="*/ 10 w 66"/>
                <a:gd name="T13" fmla="*/ 90 h 100"/>
                <a:gd name="T14" fmla="*/ 61 w 66"/>
                <a:gd name="T15" fmla="*/ 90 h 100"/>
                <a:gd name="T16" fmla="*/ 66 w 66"/>
                <a:gd name="T17" fmla="*/ 95 h 100"/>
                <a:gd name="T18" fmla="*/ 66 w 66"/>
                <a:gd name="T19" fmla="*/ 95 h 100"/>
                <a:gd name="T20" fmla="*/ 61 w 66"/>
                <a:gd name="T21" fmla="*/ 100 h 100"/>
                <a:gd name="T22" fmla="*/ 61 w 66"/>
                <a:gd name="T23" fmla="*/ 100 h 100"/>
                <a:gd name="T24" fmla="*/ 0 w 66"/>
                <a:gd name="T2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0">
                  <a:moveTo>
                    <a:pt x="0" y="10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61" y="90"/>
                    <a:pt x="61" y="90"/>
                    <a:pt x="61" y="90"/>
                  </a:cubicBezTo>
                  <a:cubicBezTo>
                    <a:pt x="64" y="90"/>
                    <a:pt x="66" y="92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8"/>
                    <a:pt x="64" y="100"/>
                    <a:pt x="61" y="100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0" y="100"/>
                    <a:pt x="0" y="100"/>
                    <a:pt x="0" y="100"/>
                  </a:cubicBezTo>
                  <a:close/>
                </a:path>
              </a:pathLst>
            </a:cu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78969" y="5291956"/>
              <a:ext cx="209550" cy="215900"/>
            </a:xfrm>
            <a:prstGeom prst="ellipse">
              <a:avLst/>
            </a:pr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9出自【趣你的PPT】(微信:qunideppt)：最优质的PPT资源库出自【趣你的PPT】(微信:qunideppt)：最优质的PPT资源库"/>
          <p:cNvGrpSpPr/>
          <p:nvPr/>
        </p:nvGrpSpPr>
        <p:grpSpPr>
          <a:xfrm>
            <a:off x="4228721" y="4607364"/>
            <a:ext cx="207963" cy="781050"/>
            <a:chOff x="4323656" y="4749031"/>
            <a:chExt cx="207963" cy="781050"/>
          </a:xfrm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3506" y="4749031"/>
              <a:ext cx="68263" cy="676275"/>
            </a:xfrm>
            <a:custGeom>
              <a:avLst/>
              <a:gdLst>
                <a:gd name="T0" fmla="*/ 0 w 10"/>
                <a:gd name="T1" fmla="*/ 92 h 97"/>
                <a:gd name="T2" fmla="*/ 0 w 10"/>
                <a:gd name="T3" fmla="*/ 5 h 97"/>
                <a:gd name="T4" fmla="*/ 5 w 10"/>
                <a:gd name="T5" fmla="*/ 0 h 97"/>
                <a:gd name="T6" fmla="*/ 5 w 10"/>
                <a:gd name="T7" fmla="*/ 0 h 97"/>
                <a:gd name="T8" fmla="*/ 10 w 10"/>
                <a:gd name="T9" fmla="*/ 5 h 97"/>
                <a:gd name="T10" fmla="*/ 10 w 10"/>
                <a:gd name="T11" fmla="*/ 5 h 97"/>
                <a:gd name="T12" fmla="*/ 10 w 10"/>
                <a:gd name="T13" fmla="*/ 92 h 97"/>
                <a:gd name="T14" fmla="*/ 5 w 10"/>
                <a:gd name="T15" fmla="*/ 97 h 97"/>
                <a:gd name="T16" fmla="*/ 5 w 10"/>
                <a:gd name="T17" fmla="*/ 97 h 97"/>
                <a:gd name="T18" fmla="*/ 0 w 10"/>
                <a:gd name="T19" fmla="*/ 9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97">
                  <a:moveTo>
                    <a:pt x="0" y="92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0" y="3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10" y="95"/>
                    <a:pt x="8" y="97"/>
                    <a:pt x="5" y="97"/>
                  </a:cubicBezTo>
                  <a:cubicBezTo>
                    <a:pt x="5" y="97"/>
                    <a:pt x="5" y="97"/>
                    <a:pt x="5" y="97"/>
                  </a:cubicBezTo>
                  <a:cubicBezTo>
                    <a:pt x="2" y="97"/>
                    <a:pt x="0" y="95"/>
                    <a:pt x="0" y="92"/>
                  </a:cubicBezTo>
                  <a:close/>
                </a:path>
              </a:pathLst>
            </a:cu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23656" y="5320531"/>
              <a:ext cx="207963" cy="209550"/>
            </a:xfrm>
            <a:prstGeom prst="ellipse">
              <a:avLst/>
            </a:pr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13出自【趣你的PPT】(微信:qunideppt)：最优质的PPT资源库出自【趣你的PPT】(微信:qunideppt)：最优质的PPT资源库"/>
          <p:cNvGrpSpPr/>
          <p:nvPr/>
        </p:nvGrpSpPr>
        <p:grpSpPr>
          <a:xfrm>
            <a:off x="5416171" y="3931089"/>
            <a:ext cx="603251" cy="703263"/>
            <a:chOff x="5511106" y="4072756"/>
            <a:chExt cx="603251" cy="703263"/>
          </a:xfrm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11106" y="4148956"/>
              <a:ext cx="500063" cy="627063"/>
            </a:xfrm>
            <a:custGeom>
              <a:avLst/>
              <a:gdLst>
                <a:gd name="T0" fmla="*/ 0 w 72"/>
                <a:gd name="T1" fmla="*/ 85 h 90"/>
                <a:gd name="T2" fmla="*/ 0 w 72"/>
                <a:gd name="T3" fmla="*/ 0 h 90"/>
                <a:gd name="T4" fmla="*/ 67 w 72"/>
                <a:gd name="T5" fmla="*/ 0 h 90"/>
                <a:gd name="T6" fmla="*/ 72 w 72"/>
                <a:gd name="T7" fmla="*/ 5 h 90"/>
                <a:gd name="T8" fmla="*/ 72 w 72"/>
                <a:gd name="T9" fmla="*/ 5 h 90"/>
                <a:gd name="T10" fmla="*/ 67 w 72"/>
                <a:gd name="T11" fmla="*/ 10 h 90"/>
                <a:gd name="T12" fmla="*/ 67 w 72"/>
                <a:gd name="T13" fmla="*/ 10 h 90"/>
                <a:gd name="T14" fmla="*/ 11 w 72"/>
                <a:gd name="T15" fmla="*/ 10 h 90"/>
                <a:gd name="T16" fmla="*/ 11 w 72"/>
                <a:gd name="T17" fmla="*/ 85 h 90"/>
                <a:gd name="T18" fmla="*/ 6 w 72"/>
                <a:gd name="T19" fmla="*/ 90 h 90"/>
                <a:gd name="T20" fmla="*/ 6 w 72"/>
                <a:gd name="T21" fmla="*/ 90 h 90"/>
                <a:gd name="T22" fmla="*/ 0 w 72"/>
                <a:gd name="T23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90">
                  <a:moveTo>
                    <a:pt x="0" y="8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9" y="0"/>
                    <a:pt x="72" y="2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8"/>
                    <a:pt x="69" y="10"/>
                    <a:pt x="67" y="10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11" y="87"/>
                    <a:pt x="8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3" y="90"/>
                    <a:pt x="0" y="87"/>
                    <a:pt x="0" y="85"/>
                  </a:cubicBezTo>
                  <a:close/>
                </a:path>
              </a:pathLst>
            </a:cu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00044" y="4072756"/>
              <a:ext cx="214313" cy="215900"/>
            </a:xfrm>
            <a:prstGeom prst="ellipse">
              <a:avLst/>
            </a:pr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Group 16出自【趣你的PPT】(微信:qunideppt)：最优质的PPT资源库出自【趣你的PPT】(微信:qunideppt)：最优质的PPT资源库"/>
          <p:cNvGrpSpPr/>
          <p:nvPr/>
        </p:nvGrpSpPr>
        <p:grpSpPr>
          <a:xfrm>
            <a:off x="7270371" y="4599427"/>
            <a:ext cx="214313" cy="836612"/>
            <a:chOff x="7365306" y="4741094"/>
            <a:chExt cx="214313" cy="836612"/>
          </a:xfrm>
        </p:grpSpPr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33569" y="4741094"/>
              <a:ext cx="69850" cy="731838"/>
            </a:xfrm>
            <a:custGeom>
              <a:avLst/>
              <a:gdLst>
                <a:gd name="T0" fmla="*/ 0 w 10"/>
                <a:gd name="T1" fmla="*/ 100 h 105"/>
                <a:gd name="T2" fmla="*/ 0 w 10"/>
                <a:gd name="T3" fmla="*/ 5 h 105"/>
                <a:gd name="T4" fmla="*/ 5 w 10"/>
                <a:gd name="T5" fmla="*/ 0 h 105"/>
                <a:gd name="T6" fmla="*/ 5 w 10"/>
                <a:gd name="T7" fmla="*/ 0 h 105"/>
                <a:gd name="T8" fmla="*/ 10 w 10"/>
                <a:gd name="T9" fmla="*/ 5 h 105"/>
                <a:gd name="T10" fmla="*/ 10 w 10"/>
                <a:gd name="T11" fmla="*/ 5 h 105"/>
                <a:gd name="T12" fmla="*/ 10 w 10"/>
                <a:gd name="T13" fmla="*/ 100 h 105"/>
                <a:gd name="T14" fmla="*/ 5 w 10"/>
                <a:gd name="T15" fmla="*/ 105 h 105"/>
                <a:gd name="T16" fmla="*/ 5 w 10"/>
                <a:gd name="T17" fmla="*/ 105 h 105"/>
                <a:gd name="T18" fmla="*/ 0 w 10"/>
                <a:gd name="T19" fmla="*/ 10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5">
                  <a:moveTo>
                    <a:pt x="0" y="10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10" y="103"/>
                    <a:pt x="8" y="105"/>
                    <a:pt x="5" y="10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3" y="105"/>
                    <a:pt x="0" y="103"/>
                    <a:pt x="0" y="100"/>
                  </a:cubicBezTo>
                  <a:close/>
                </a:path>
              </a:pathLst>
            </a:cu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65306" y="5368156"/>
              <a:ext cx="214313" cy="209550"/>
            </a:xfrm>
            <a:prstGeom prst="ellipse">
              <a:avLst/>
            </a:pr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出自【趣你的PPT】(微信:qunideppt)：最优质的PPT资源库出自【趣你的PPT】(微信:qunideppt)：最优质的PPT资源库"/>
          <p:cNvGrpSpPr/>
          <p:nvPr/>
        </p:nvGrpSpPr>
        <p:grpSpPr>
          <a:xfrm>
            <a:off x="8818184" y="3826314"/>
            <a:ext cx="207963" cy="808038"/>
            <a:chOff x="8913119" y="3967981"/>
            <a:chExt cx="207963" cy="808038"/>
          </a:xfrm>
        </p:grpSpPr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82969" y="4072756"/>
              <a:ext cx="69850" cy="703263"/>
            </a:xfrm>
            <a:custGeom>
              <a:avLst/>
              <a:gdLst>
                <a:gd name="T0" fmla="*/ 0 w 10"/>
                <a:gd name="T1" fmla="*/ 96 h 101"/>
                <a:gd name="T2" fmla="*/ 0 w 10"/>
                <a:gd name="T3" fmla="*/ 6 h 101"/>
                <a:gd name="T4" fmla="*/ 5 w 10"/>
                <a:gd name="T5" fmla="*/ 0 h 101"/>
                <a:gd name="T6" fmla="*/ 5 w 10"/>
                <a:gd name="T7" fmla="*/ 0 h 101"/>
                <a:gd name="T8" fmla="*/ 10 w 10"/>
                <a:gd name="T9" fmla="*/ 6 h 101"/>
                <a:gd name="T10" fmla="*/ 10 w 10"/>
                <a:gd name="T11" fmla="*/ 6 h 101"/>
                <a:gd name="T12" fmla="*/ 10 w 10"/>
                <a:gd name="T13" fmla="*/ 96 h 101"/>
                <a:gd name="T14" fmla="*/ 5 w 10"/>
                <a:gd name="T15" fmla="*/ 101 h 101"/>
                <a:gd name="T16" fmla="*/ 5 w 10"/>
                <a:gd name="T17" fmla="*/ 101 h 101"/>
                <a:gd name="T18" fmla="*/ 0 w 10"/>
                <a:gd name="T19" fmla="*/ 9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1">
                  <a:moveTo>
                    <a:pt x="0" y="9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0" y="3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8"/>
                    <a:pt x="8" y="101"/>
                    <a:pt x="5" y="101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2" y="101"/>
                    <a:pt x="0" y="98"/>
                    <a:pt x="0" y="96"/>
                  </a:cubicBezTo>
                  <a:close/>
                </a:path>
              </a:pathLst>
            </a:cu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913119" y="3967981"/>
              <a:ext cx="207963" cy="215900"/>
            </a:xfrm>
            <a:prstGeom prst="ellipse">
              <a:avLst/>
            </a:pr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Group 22出自【趣你的PPT】(微信:qunideppt)：最优质的PPT资源库出自【趣你的PPT】(微信:qunideppt)：最优质的PPT资源库"/>
          <p:cNvGrpSpPr/>
          <p:nvPr/>
        </p:nvGrpSpPr>
        <p:grpSpPr>
          <a:xfrm>
            <a:off x="1104521" y="4502589"/>
            <a:ext cx="8547101" cy="160338"/>
            <a:chOff x="1199456" y="4644256"/>
            <a:chExt cx="8547101" cy="160338"/>
          </a:xfrm>
        </p:grpSpPr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34381" y="4714106"/>
              <a:ext cx="8505825" cy="90488"/>
            </a:xfrm>
            <a:prstGeom prst="rect">
              <a:avLst/>
            </a:pr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99456" y="4644256"/>
              <a:ext cx="96838" cy="160338"/>
            </a:xfrm>
            <a:prstGeom prst="rect">
              <a:avLst/>
            </a:pr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49719" y="4644256"/>
              <a:ext cx="96838" cy="160338"/>
            </a:xfrm>
            <a:prstGeom prst="rect">
              <a:avLst/>
            </a:pr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Group 26出自【趣你的PPT】(微信:qunideppt)：最优质的PPT资源库出自【趣你的PPT】(微信:qunideppt)：最优质的PPT资源库"/>
          <p:cNvGrpSpPr/>
          <p:nvPr/>
        </p:nvGrpSpPr>
        <p:grpSpPr>
          <a:xfrm>
            <a:off x="3069846" y="3150039"/>
            <a:ext cx="1850231" cy="968375"/>
            <a:chOff x="3668837" y="3363714"/>
            <a:chExt cx="1850231" cy="968375"/>
          </a:xfrm>
        </p:grpSpPr>
        <p:grpSp>
          <p:nvGrpSpPr>
            <p:cNvPr id="28" name="组合 27"/>
            <p:cNvGrpSpPr/>
            <p:nvPr/>
          </p:nvGrpSpPr>
          <p:grpSpPr>
            <a:xfrm>
              <a:off x="3668837" y="3363714"/>
              <a:ext cx="1054100" cy="968375"/>
              <a:chOff x="3452813" y="1341438"/>
              <a:chExt cx="1054100" cy="968375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3452813" y="1341438"/>
                <a:ext cx="965200" cy="968375"/>
                <a:chOff x="3452813" y="1341438"/>
                <a:chExt cx="965200" cy="968375"/>
              </a:xfrm>
            </p:grpSpPr>
            <p:sp>
              <p:nvSpPr>
                <p:cNvPr id="3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52813" y="1341438"/>
                  <a:ext cx="965200" cy="968375"/>
                </a:xfrm>
                <a:custGeom>
                  <a:avLst/>
                  <a:gdLst>
                    <a:gd name="T0" fmla="*/ 117 w 139"/>
                    <a:gd name="T1" fmla="*/ 120 h 139"/>
                    <a:gd name="T2" fmla="*/ 72 w 139"/>
                    <a:gd name="T3" fmla="*/ 139 h 139"/>
                    <a:gd name="T4" fmla="*/ 70 w 139"/>
                    <a:gd name="T5" fmla="*/ 139 h 139"/>
                    <a:gd name="T6" fmla="*/ 67 w 139"/>
                    <a:gd name="T7" fmla="*/ 139 h 139"/>
                    <a:gd name="T8" fmla="*/ 0 w 139"/>
                    <a:gd name="T9" fmla="*/ 139 h 139"/>
                    <a:gd name="T10" fmla="*/ 0 w 139"/>
                    <a:gd name="T11" fmla="*/ 69 h 139"/>
                    <a:gd name="T12" fmla="*/ 0 w 139"/>
                    <a:gd name="T13" fmla="*/ 69 h 139"/>
                    <a:gd name="T14" fmla="*/ 0 w 139"/>
                    <a:gd name="T15" fmla="*/ 70 h 139"/>
                    <a:gd name="T16" fmla="*/ 50 w 139"/>
                    <a:gd name="T17" fmla="*/ 3 h 139"/>
                    <a:gd name="T18" fmla="*/ 70 w 139"/>
                    <a:gd name="T19" fmla="*/ 0 h 139"/>
                    <a:gd name="T20" fmla="*/ 89 w 139"/>
                    <a:gd name="T21" fmla="*/ 3 h 139"/>
                    <a:gd name="T22" fmla="*/ 117 w 139"/>
                    <a:gd name="T23" fmla="*/ 19 h 139"/>
                    <a:gd name="T24" fmla="*/ 139 w 139"/>
                    <a:gd name="T25" fmla="*/ 70 h 139"/>
                    <a:gd name="T26" fmla="*/ 117 w 139"/>
                    <a:gd name="T27" fmla="*/ 120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9" h="139">
                      <a:moveTo>
                        <a:pt x="117" y="120"/>
                      </a:moveTo>
                      <a:cubicBezTo>
                        <a:pt x="106" y="131"/>
                        <a:pt x="90" y="138"/>
                        <a:pt x="72" y="139"/>
                      </a:cubicBezTo>
                      <a:cubicBezTo>
                        <a:pt x="71" y="139"/>
                        <a:pt x="71" y="139"/>
                        <a:pt x="70" y="139"/>
                      </a:cubicBezTo>
                      <a:cubicBezTo>
                        <a:pt x="69" y="139"/>
                        <a:pt x="68" y="139"/>
                        <a:pt x="67" y="139"/>
                      </a:cubicBezTo>
                      <a:cubicBezTo>
                        <a:pt x="0" y="139"/>
                        <a:pt x="0" y="139"/>
                        <a:pt x="0" y="13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69"/>
                        <a:pt x="0" y="69"/>
                        <a:pt x="0" y="70"/>
                      </a:cubicBezTo>
                      <a:cubicBezTo>
                        <a:pt x="0" y="38"/>
                        <a:pt x="21" y="11"/>
                        <a:pt x="50" y="3"/>
                      </a:cubicBezTo>
                      <a:cubicBezTo>
                        <a:pt x="56" y="1"/>
                        <a:pt x="63" y="0"/>
                        <a:pt x="70" y="0"/>
                      </a:cubicBezTo>
                      <a:cubicBezTo>
                        <a:pt x="76" y="0"/>
                        <a:pt x="83" y="1"/>
                        <a:pt x="89" y="3"/>
                      </a:cubicBezTo>
                      <a:cubicBezTo>
                        <a:pt x="100" y="6"/>
                        <a:pt x="109" y="11"/>
                        <a:pt x="117" y="19"/>
                      </a:cubicBezTo>
                      <a:cubicBezTo>
                        <a:pt x="131" y="32"/>
                        <a:pt x="139" y="50"/>
                        <a:pt x="139" y="70"/>
                      </a:cubicBezTo>
                      <a:cubicBezTo>
                        <a:pt x="139" y="89"/>
                        <a:pt x="131" y="107"/>
                        <a:pt x="117" y="120"/>
                      </a:cubicBezTo>
                      <a:close/>
                    </a:path>
                  </a:pathLst>
                </a:custGeom>
                <a:solidFill>
                  <a:srgbClr val="ED80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86151" y="1376363"/>
                  <a:ext cx="896938" cy="898525"/>
                </a:xfrm>
                <a:custGeom>
                  <a:avLst/>
                  <a:gdLst>
                    <a:gd name="T0" fmla="*/ 65 w 129"/>
                    <a:gd name="T1" fmla="*/ 129 h 129"/>
                    <a:gd name="T2" fmla="*/ 63 w 129"/>
                    <a:gd name="T3" fmla="*/ 129 h 129"/>
                    <a:gd name="T4" fmla="*/ 62 w 129"/>
                    <a:gd name="T5" fmla="*/ 129 h 129"/>
                    <a:gd name="T6" fmla="*/ 0 w 129"/>
                    <a:gd name="T7" fmla="*/ 129 h 129"/>
                    <a:gd name="T8" fmla="*/ 0 w 129"/>
                    <a:gd name="T9" fmla="*/ 64 h 129"/>
                    <a:gd name="T10" fmla="*/ 47 w 129"/>
                    <a:gd name="T11" fmla="*/ 3 h 129"/>
                    <a:gd name="T12" fmla="*/ 65 w 129"/>
                    <a:gd name="T13" fmla="*/ 0 h 129"/>
                    <a:gd name="T14" fmla="*/ 83 w 129"/>
                    <a:gd name="T15" fmla="*/ 3 h 129"/>
                    <a:gd name="T16" fmla="*/ 109 w 129"/>
                    <a:gd name="T17" fmla="*/ 18 h 129"/>
                    <a:gd name="T18" fmla="*/ 129 w 129"/>
                    <a:gd name="T19" fmla="*/ 65 h 129"/>
                    <a:gd name="T20" fmla="*/ 109 w 129"/>
                    <a:gd name="T21" fmla="*/ 111 h 129"/>
                    <a:gd name="T22" fmla="*/ 67 w 129"/>
                    <a:gd name="T23" fmla="*/ 129 h 129"/>
                    <a:gd name="T24" fmla="*/ 66 w 129"/>
                    <a:gd name="T25" fmla="*/ 129 h 129"/>
                    <a:gd name="T26" fmla="*/ 65 w 129"/>
                    <a:gd name="T27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9" h="129">
                      <a:moveTo>
                        <a:pt x="65" y="129"/>
                      </a:moveTo>
                      <a:cubicBezTo>
                        <a:pt x="64" y="129"/>
                        <a:pt x="64" y="129"/>
                        <a:pt x="63" y="129"/>
                      </a:cubicBezTo>
                      <a:cubicBezTo>
                        <a:pt x="62" y="129"/>
                        <a:pt x="62" y="129"/>
                        <a:pt x="62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36"/>
                        <a:pt x="19" y="11"/>
                        <a:pt x="47" y="3"/>
                      </a:cubicBezTo>
                      <a:cubicBezTo>
                        <a:pt x="52" y="1"/>
                        <a:pt x="59" y="0"/>
                        <a:pt x="65" y="0"/>
                      </a:cubicBezTo>
                      <a:cubicBezTo>
                        <a:pt x="71" y="0"/>
                        <a:pt x="77" y="1"/>
                        <a:pt x="83" y="3"/>
                      </a:cubicBezTo>
                      <a:cubicBezTo>
                        <a:pt x="92" y="5"/>
                        <a:pt x="101" y="11"/>
                        <a:pt x="109" y="18"/>
                      </a:cubicBezTo>
                      <a:cubicBezTo>
                        <a:pt x="122" y="30"/>
                        <a:pt x="129" y="47"/>
                        <a:pt x="129" y="65"/>
                      </a:cubicBezTo>
                      <a:cubicBezTo>
                        <a:pt x="129" y="82"/>
                        <a:pt x="122" y="99"/>
                        <a:pt x="109" y="111"/>
                      </a:cubicBezTo>
                      <a:cubicBezTo>
                        <a:pt x="98" y="122"/>
                        <a:pt x="83" y="128"/>
                        <a:pt x="67" y="129"/>
                      </a:cubicBezTo>
                      <a:cubicBezTo>
                        <a:pt x="66" y="129"/>
                        <a:pt x="66" y="129"/>
                        <a:pt x="66" y="129"/>
                      </a:cubicBezTo>
                      <a:cubicBezTo>
                        <a:pt x="66" y="129"/>
                        <a:pt x="65" y="129"/>
                        <a:pt x="65" y="129"/>
                      </a:cubicBezTo>
                      <a:close/>
                    </a:path>
                  </a:pathLst>
                </a:custGeom>
                <a:solidFill>
                  <a:srgbClr val="FFFA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21076" y="1411288"/>
                  <a:ext cx="827088" cy="828675"/>
                </a:xfrm>
                <a:custGeom>
                  <a:avLst/>
                  <a:gdLst>
                    <a:gd name="T0" fmla="*/ 60 w 119"/>
                    <a:gd name="T1" fmla="*/ 119 h 119"/>
                    <a:gd name="T2" fmla="*/ 59 w 119"/>
                    <a:gd name="T3" fmla="*/ 119 h 119"/>
                    <a:gd name="T4" fmla="*/ 57 w 119"/>
                    <a:gd name="T5" fmla="*/ 119 h 119"/>
                    <a:gd name="T6" fmla="*/ 0 w 119"/>
                    <a:gd name="T7" fmla="*/ 119 h 119"/>
                    <a:gd name="T8" fmla="*/ 0 w 119"/>
                    <a:gd name="T9" fmla="*/ 59 h 119"/>
                    <a:gd name="T10" fmla="*/ 43 w 119"/>
                    <a:gd name="T11" fmla="*/ 2 h 119"/>
                    <a:gd name="T12" fmla="*/ 60 w 119"/>
                    <a:gd name="T13" fmla="*/ 0 h 119"/>
                    <a:gd name="T14" fmla="*/ 76 w 119"/>
                    <a:gd name="T15" fmla="*/ 2 h 119"/>
                    <a:gd name="T16" fmla="*/ 100 w 119"/>
                    <a:gd name="T17" fmla="*/ 16 h 119"/>
                    <a:gd name="T18" fmla="*/ 119 w 119"/>
                    <a:gd name="T19" fmla="*/ 60 h 119"/>
                    <a:gd name="T20" fmla="*/ 100 w 119"/>
                    <a:gd name="T21" fmla="*/ 103 h 119"/>
                    <a:gd name="T22" fmla="*/ 62 w 119"/>
                    <a:gd name="T23" fmla="*/ 119 h 119"/>
                    <a:gd name="T24" fmla="*/ 61 w 119"/>
                    <a:gd name="T25" fmla="*/ 119 h 119"/>
                    <a:gd name="T26" fmla="*/ 60 w 119"/>
                    <a:gd name="T27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9" h="119">
                      <a:moveTo>
                        <a:pt x="60" y="119"/>
                      </a:moveTo>
                      <a:cubicBezTo>
                        <a:pt x="59" y="119"/>
                        <a:pt x="59" y="119"/>
                        <a:pt x="59" y="119"/>
                      </a:cubicBezTo>
                      <a:cubicBezTo>
                        <a:pt x="57" y="119"/>
                        <a:pt x="57" y="119"/>
                        <a:pt x="57" y="119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33"/>
                        <a:pt x="18" y="10"/>
                        <a:pt x="43" y="2"/>
                      </a:cubicBezTo>
                      <a:cubicBezTo>
                        <a:pt x="48" y="1"/>
                        <a:pt x="54" y="0"/>
                        <a:pt x="60" y="0"/>
                      </a:cubicBezTo>
                      <a:cubicBezTo>
                        <a:pt x="65" y="0"/>
                        <a:pt x="71" y="1"/>
                        <a:pt x="76" y="2"/>
                      </a:cubicBezTo>
                      <a:cubicBezTo>
                        <a:pt x="85" y="5"/>
                        <a:pt x="93" y="10"/>
                        <a:pt x="100" y="16"/>
                      </a:cubicBezTo>
                      <a:cubicBezTo>
                        <a:pt x="112" y="28"/>
                        <a:pt x="119" y="43"/>
                        <a:pt x="119" y="60"/>
                      </a:cubicBezTo>
                      <a:cubicBezTo>
                        <a:pt x="119" y="76"/>
                        <a:pt x="112" y="91"/>
                        <a:pt x="100" y="103"/>
                      </a:cubicBezTo>
                      <a:cubicBezTo>
                        <a:pt x="90" y="113"/>
                        <a:pt x="76" y="118"/>
                        <a:pt x="62" y="119"/>
                      </a:cubicBezTo>
                      <a:cubicBezTo>
                        <a:pt x="61" y="119"/>
                        <a:pt x="61" y="119"/>
                        <a:pt x="61" y="119"/>
                      </a:cubicBezTo>
                      <a:cubicBezTo>
                        <a:pt x="60" y="119"/>
                        <a:pt x="60" y="119"/>
                        <a:pt x="60" y="119"/>
                      </a:cubicBezTo>
                      <a:close/>
                    </a:path>
                  </a:pathLst>
                </a:custGeom>
                <a:solidFill>
                  <a:srgbClr val="ED80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1" name="出自【趣你的PPT】(微信:qunideppt)：最优质的PPT资源库"/>
              <p:cNvSpPr txBox="1"/>
              <p:nvPr/>
            </p:nvSpPr>
            <p:spPr>
              <a:xfrm>
                <a:off x="3611216" y="1583318"/>
                <a:ext cx="895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4650061" y="3686105"/>
              <a:ext cx="869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</p:grpSp>
      <p:grpSp>
        <p:nvGrpSpPr>
          <p:cNvPr id="35" name="Group 34出自【趣你的PPT】(微信:qunideppt)：最优质的PPT资源库出自【趣你的PPT】(微信:qunideppt)：最优质的PPT资源库"/>
          <p:cNvGrpSpPr/>
          <p:nvPr/>
        </p:nvGrpSpPr>
        <p:grpSpPr>
          <a:xfrm>
            <a:off x="2582484" y="5255064"/>
            <a:ext cx="1799431" cy="968375"/>
            <a:chOff x="3181475" y="5468739"/>
            <a:chExt cx="1799431" cy="968375"/>
          </a:xfrm>
        </p:grpSpPr>
        <p:grpSp>
          <p:nvGrpSpPr>
            <p:cNvPr id="36" name="组合 35"/>
            <p:cNvGrpSpPr/>
            <p:nvPr/>
          </p:nvGrpSpPr>
          <p:grpSpPr>
            <a:xfrm>
              <a:off x="3181475" y="5468739"/>
              <a:ext cx="1051838" cy="968375"/>
              <a:chOff x="2965451" y="3446463"/>
              <a:chExt cx="1051838" cy="968375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2965451" y="3446463"/>
                <a:ext cx="965200" cy="968375"/>
                <a:chOff x="2965451" y="3446463"/>
                <a:chExt cx="965200" cy="968375"/>
              </a:xfrm>
            </p:grpSpPr>
            <p:sp>
              <p:nvSpPr>
                <p:cNvPr id="4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965451" y="3446463"/>
                  <a:ext cx="965200" cy="968375"/>
                </a:xfrm>
                <a:custGeom>
                  <a:avLst/>
                  <a:gdLst>
                    <a:gd name="T0" fmla="*/ 117 w 139"/>
                    <a:gd name="T1" fmla="*/ 19 h 139"/>
                    <a:gd name="T2" fmla="*/ 72 w 139"/>
                    <a:gd name="T3" fmla="*/ 0 h 139"/>
                    <a:gd name="T4" fmla="*/ 70 w 139"/>
                    <a:gd name="T5" fmla="*/ 0 h 139"/>
                    <a:gd name="T6" fmla="*/ 67 w 139"/>
                    <a:gd name="T7" fmla="*/ 0 h 139"/>
                    <a:gd name="T8" fmla="*/ 0 w 139"/>
                    <a:gd name="T9" fmla="*/ 0 h 139"/>
                    <a:gd name="T10" fmla="*/ 0 w 139"/>
                    <a:gd name="T11" fmla="*/ 70 h 139"/>
                    <a:gd name="T12" fmla="*/ 0 w 139"/>
                    <a:gd name="T13" fmla="*/ 70 h 139"/>
                    <a:gd name="T14" fmla="*/ 0 w 139"/>
                    <a:gd name="T15" fmla="*/ 69 h 139"/>
                    <a:gd name="T16" fmla="*/ 50 w 139"/>
                    <a:gd name="T17" fmla="*/ 136 h 139"/>
                    <a:gd name="T18" fmla="*/ 70 w 139"/>
                    <a:gd name="T19" fmla="*/ 139 h 139"/>
                    <a:gd name="T20" fmla="*/ 89 w 139"/>
                    <a:gd name="T21" fmla="*/ 136 h 139"/>
                    <a:gd name="T22" fmla="*/ 117 w 139"/>
                    <a:gd name="T23" fmla="*/ 120 h 139"/>
                    <a:gd name="T24" fmla="*/ 139 w 139"/>
                    <a:gd name="T25" fmla="*/ 69 h 139"/>
                    <a:gd name="T26" fmla="*/ 117 w 139"/>
                    <a:gd name="T27" fmla="*/ 1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9" h="139">
                      <a:moveTo>
                        <a:pt x="117" y="19"/>
                      </a:moveTo>
                      <a:cubicBezTo>
                        <a:pt x="106" y="7"/>
                        <a:pt x="90" y="0"/>
                        <a:pt x="72" y="0"/>
                      </a:cubicBezTo>
                      <a:cubicBezTo>
                        <a:pt x="71" y="0"/>
                        <a:pt x="71" y="0"/>
                        <a:pt x="70" y="0"/>
                      </a:cubicBezTo>
                      <a:cubicBezTo>
                        <a:pt x="69" y="0"/>
                        <a:pt x="68" y="0"/>
                        <a:pt x="6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70"/>
                        <a:pt x="0" y="69"/>
                        <a:pt x="0" y="69"/>
                      </a:cubicBezTo>
                      <a:cubicBezTo>
                        <a:pt x="0" y="101"/>
                        <a:pt x="21" y="128"/>
                        <a:pt x="50" y="136"/>
                      </a:cubicBezTo>
                      <a:cubicBezTo>
                        <a:pt x="56" y="138"/>
                        <a:pt x="63" y="139"/>
                        <a:pt x="70" y="139"/>
                      </a:cubicBezTo>
                      <a:cubicBezTo>
                        <a:pt x="76" y="139"/>
                        <a:pt x="83" y="138"/>
                        <a:pt x="89" y="136"/>
                      </a:cubicBezTo>
                      <a:cubicBezTo>
                        <a:pt x="100" y="133"/>
                        <a:pt x="109" y="127"/>
                        <a:pt x="117" y="120"/>
                      </a:cubicBezTo>
                      <a:cubicBezTo>
                        <a:pt x="131" y="107"/>
                        <a:pt x="139" y="89"/>
                        <a:pt x="139" y="69"/>
                      </a:cubicBezTo>
                      <a:cubicBezTo>
                        <a:pt x="139" y="49"/>
                        <a:pt x="131" y="31"/>
                        <a:pt x="117" y="19"/>
                      </a:cubicBezTo>
                      <a:close/>
                    </a:path>
                  </a:pathLst>
                </a:custGeom>
                <a:solidFill>
                  <a:srgbClr val="ED80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00376" y="3481388"/>
                  <a:ext cx="896938" cy="900113"/>
                </a:xfrm>
                <a:custGeom>
                  <a:avLst/>
                  <a:gdLst>
                    <a:gd name="T0" fmla="*/ 65 w 129"/>
                    <a:gd name="T1" fmla="*/ 129 h 129"/>
                    <a:gd name="T2" fmla="*/ 47 w 129"/>
                    <a:gd name="T3" fmla="*/ 126 h 129"/>
                    <a:gd name="T4" fmla="*/ 0 w 129"/>
                    <a:gd name="T5" fmla="*/ 65 h 129"/>
                    <a:gd name="T6" fmla="*/ 0 w 129"/>
                    <a:gd name="T7" fmla="*/ 0 h 129"/>
                    <a:gd name="T8" fmla="*/ 62 w 129"/>
                    <a:gd name="T9" fmla="*/ 0 h 129"/>
                    <a:gd name="T10" fmla="*/ 63 w 129"/>
                    <a:gd name="T11" fmla="*/ 0 h 129"/>
                    <a:gd name="T12" fmla="*/ 65 w 129"/>
                    <a:gd name="T13" fmla="*/ 0 h 129"/>
                    <a:gd name="T14" fmla="*/ 66 w 129"/>
                    <a:gd name="T15" fmla="*/ 0 h 129"/>
                    <a:gd name="T16" fmla="*/ 67 w 129"/>
                    <a:gd name="T17" fmla="*/ 0 h 129"/>
                    <a:gd name="T18" fmla="*/ 109 w 129"/>
                    <a:gd name="T19" fmla="*/ 17 h 129"/>
                    <a:gd name="T20" fmla="*/ 129 w 129"/>
                    <a:gd name="T21" fmla="*/ 64 h 129"/>
                    <a:gd name="T22" fmla="*/ 109 w 129"/>
                    <a:gd name="T23" fmla="*/ 111 h 129"/>
                    <a:gd name="T24" fmla="*/ 83 w 129"/>
                    <a:gd name="T25" fmla="*/ 126 h 129"/>
                    <a:gd name="T26" fmla="*/ 65 w 129"/>
                    <a:gd name="T27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9" h="129">
                      <a:moveTo>
                        <a:pt x="65" y="129"/>
                      </a:moveTo>
                      <a:cubicBezTo>
                        <a:pt x="59" y="129"/>
                        <a:pt x="52" y="128"/>
                        <a:pt x="47" y="126"/>
                      </a:cubicBezTo>
                      <a:cubicBezTo>
                        <a:pt x="19" y="118"/>
                        <a:pt x="0" y="93"/>
                        <a:pt x="0" y="6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64" y="0"/>
                        <a:pt x="64" y="0"/>
                        <a:pt x="65" y="0"/>
                      </a:cubicBezTo>
                      <a:cubicBezTo>
                        <a:pt x="65" y="0"/>
                        <a:pt x="66" y="0"/>
                        <a:pt x="66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83" y="0"/>
                        <a:pt x="98" y="7"/>
                        <a:pt x="109" y="17"/>
                      </a:cubicBezTo>
                      <a:cubicBezTo>
                        <a:pt x="122" y="30"/>
                        <a:pt x="129" y="46"/>
                        <a:pt x="129" y="64"/>
                      </a:cubicBezTo>
                      <a:cubicBezTo>
                        <a:pt x="129" y="82"/>
                        <a:pt x="122" y="99"/>
                        <a:pt x="109" y="111"/>
                      </a:cubicBezTo>
                      <a:cubicBezTo>
                        <a:pt x="101" y="118"/>
                        <a:pt x="92" y="123"/>
                        <a:pt x="83" y="126"/>
                      </a:cubicBezTo>
                      <a:cubicBezTo>
                        <a:pt x="77" y="128"/>
                        <a:pt x="71" y="129"/>
                        <a:pt x="65" y="129"/>
                      </a:cubicBezTo>
                      <a:close/>
                    </a:path>
                  </a:pathLst>
                </a:custGeom>
                <a:solidFill>
                  <a:srgbClr val="D724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00376" y="3481388"/>
                  <a:ext cx="896938" cy="900113"/>
                </a:xfrm>
                <a:custGeom>
                  <a:avLst/>
                  <a:gdLst>
                    <a:gd name="T0" fmla="*/ 65 w 129"/>
                    <a:gd name="T1" fmla="*/ 129 h 129"/>
                    <a:gd name="T2" fmla="*/ 47 w 129"/>
                    <a:gd name="T3" fmla="*/ 126 h 129"/>
                    <a:gd name="T4" fmla="*/ 0 w 129"/>
                    <a:gd name="T5" fmla="*/ 65 h 129"/>
                    <a:gd name="T6" fmla="*/ 0 w 129"/>
                    <a:gd name="T7" fmla="*/ 0 h 129"/>
                    <a:gd name="T8" fmla="*/ 62 w 129"/>
                    <a:gd name="T9" fmla="*/ 0 h 129"/>
                    <a:gd name="T10" fmla="*/ 63 w 129"/>
                    <a:gd name="T11" fmla="*/ 0 h 129"/>
                    <a:gd name="T12" fmla="*/ 65 w 129"/>
                    <a:gd name="T13" fmla="*/ 0 h 129"/>
                    <a:gd name="T14" fmla="*/ 66 w 129"/>
                    <a:gd name="T15" fmla="*/ 0 h 129"/>
                    <a:gd name="T16" fmla="*/ 67 w 129"/>
                    <a:gd name="T17" fmla="*/ 0 h 129"/>
                    <a:gd name="T18" fmla="*/ 109 w 129"/>
                    <a:gd name="T19" fmla="*/ 17 h 129"/>
                    <a:gd name="T20" fmla="*/ 129 w 129"/>
                    <a:gd name="T21" fmla="*/ 64 h 129"/>
                    <a:gd name="T22" fmla="*/ 109 w 129"/>
                    <a:gd name="T23" fmla="*/ 111 h 129"/>
                    <a:gd name="T24" fmla="*/ 83 w 129"/>
                    <a:gd name="T25" fmla="*/ 126 h 129"/>
                    <a:gd name="T26" fmla="*/ 65 w 129"/>
                    <a:gd name="T27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9" h="129">
                      <a:moveTo>
                        <a:pt x="65" y="129"/>
                      </a:moveTo>
                      <a:cubicBezTo>
                        <a:pt x="59" y="129"/>
                        <a:pt x="52" y="128"/>
                        <a:pt x="47" y="126"/>
                      </a:cubicBezTo>
                      <a:cubicBezTo>
                        <a:pt x="19" y="118"/>
                        <a:pt x="0" y="93"/>
                        <a:pt x="0" y="6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64" y="0"/>
                        <a:pt x="64" y="0"/>
                        <a:pt x="65" y="0"/>
                      </a:cubicBezTo>
                      <a:cubicBezTo>
                        <a:pt x="65" y="0"/>
                        <a:pt x="66" y="0"/>
                        <a:pt x="66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83" y="0"/>
                        <a:pt x="98" y="7"/>
                        <a:pt x="109" y="17"/>
                      </a:cubicBezTo>
                      <a:cubicBezTo>
                        <a:pt x="122" y="30"/>
                        <a:pt x="129" y="46"/>
                        <a:pt x="129" y="64"/>
                      </a:cubicBezTo>
                      <a:cubicBezTo>
                        <a:pt x="129" y="82"/>
                        <a:pt x="122" y="99"/>
                        <a:pt x="109" y="111"/>
                      </a:cubicBezTo>
                      <a:cubicBezTo>
                        <a:pt x="101" y="118"/>
                        <a:pt x="92" y="123"/>
                        <a:pt x="83" y="126"/>
                      </a:cubicBezTo>
                      <a:cubicBezTo>
                        <a:pt x="77" y="128"/>
                        <a:pt x="71" y="129"/>
                        <a:pt x="65" y="129"/>
                      </a:cubicBezTo>
                      <a:close/>
                    </a:path>
                  </a:pathLst>
                </a:custGeom>
                <a:solidFill>
                  <a:srgbClr val="FFFA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35301" y="3516313"/>
                  <a:ext cx="827088" cy="830263"/>
                </a:xfrm>
                <a:custGeom>
                  <a:avLst/>
                  <a:gdLst>
                    <a:gd name="T0" fmla="*/ 60 w 119"/>
                    <a:gd name="T1" fmla="*/ 119 h 119"/>
                    <a:gd name="T2" fmla="*/ 43 w 119"/>
                    <a:gd name="T3" fmla="*/ 116 h 119"/>
                    <a:gd name="T4" fmla="*/ 0 w 119"/>
                    <a:gd name="T5" fmla="*/ 60 h 119"/>
                    <a:gd name="T6" fmla="*/ 0 w 119"/>
                    <a:gd name="T7" fmla="*/ 0 h 119"/>
                    <a:gd name="T8" fmla="*/ 57 w 119"/>
                    <a:gd name="T9" fmla="*/ 0 h 119"/>
                    <a:gd name="T10" fmla="*/ 58 w 119"/>
                    <a:gd name="T11" fmla="*/ 0 h 119"/>
                    <a:gd name="T12" fmla="*/ 60 w 119"/>
                    <a:gd name="T13" fmla="*/ 0 h 119"/>
                    <a:gd name="T14" fmla="*/ 61 w 119"/>
                    <a:gd name="T15" fmla="*/ 0 h 119"/>
                    <a:gd name="T16" fmla="*/ 62 w 119"/>
                    <a:gd name="T17" fmla="*/ 0 h 119"/>
                    <a:gd name="T18" fmla="*/ 100 w 119"/>
                    <a:gd name="T19" fmla="*/ 16 h 119"/>
                    <a:gd name="T20" fmla="*/ 119 w 119"/>
                    <a:gd name="T21" fmla="*/ 59 h 119"/>
                    <a:gd name="T22" fmla="*/ 100 w 119"/>
                    <a:gd name="T23" fmla="*/ 102 h 119"/>
                    <a:gd name="T24" fmla="*/ 76 w 119"/>
                    <a:gd name="T25" fmla="*/ 116 h 119"/>
                    <a:gd name="T26" fmla="*/ 60 w 119"/>
                    <a:gd name="T27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9" h="119">
                      <a:moveTo>
                        <a:pt x="60" y="119"/>
                      </a:moveTo>
                      <a:cubicBezTo>
                        <a:pt x="54" y="119"/>
                        <a:pt x="48" y="118"/>
                        <a:pt x="43" y="116"/>
                      </a:cubicBezTo>
                      <a:cubicBezTo>
                        <a:pt x="18" y="109"/>
                        <a:pt x="0" y="86"/>
                        <a:pt x="0" y="6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7" y="0"/>
                        <a:pt x="57" y="0"/>
                        <a:pt x="57" y="0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59" y="0"/>
                        <a:pt x="59" y="0"/>
                        <a:pt x="60" y="0"/>
                      </a:cubicBezTo>
                      <a:cubicBezTo>
                        <a:pt x="60" y="0"/>
                        <a:pt x="60" y="0"/>
                        <a:pt x="61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6" y="0"/>
                        <a:pt x="90" y="6"/>
                        <a:pt x="100" y="16"/>
                      </a:cubicBezTo>
                      <a:cubicBezTo>
                        <a:pt x="112" y="27"/>
                        <a:pt x="119" y="43"/>
                        <a:pt x="119" y="59"/>
                      </a:cubicBezTo>
                      <a:cubicBezTo>
                        <a:pt x="119" y="76"/>
                        <a:pt x="112" y="91"/>
                        <a:pt x="100" y="102"/>
                      </a:cubicBezTo>
                      <a:cubicBezTo>
                        <a:pt x="93" y="109"/>
                        <a:pt x="85" y="114"/>
                        <a:pt x="76" y="116"/>
                      </a:cubicBezTo>
                      <a:cubicBezTo>
                        <a:pt x="71" y="118"/>
                        <a:pt x="65" y="119"/>
                        <a:pt x="60" y="119"/>
                      </a:cubicBezTo>
                      <a:close/>
                    </a:path>
                  </a:pathLst>
                </a:custGeom>
                <a:solidFill>
                  <a:srgbClr val="ED80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9" name="出自【趣你的PPT】(微信:qunideppt)：最优质的PPT资源库"/>
              <p:cNvSpPr txBox="1"/>
              <p:nvPr/>
            </p:nvSpPr>
            <p:spPr>
              <a:xfrm>
                <a:off x="3121592" y="3662290"/>
                <a:ext cx="895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4111899" y="5817916"/>
              <a:ext cx="869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</p:grpSp>
      <p:grpSp>
        <p:nvGrpSpPr>
          <p:cNvPr id="44" name="Group 43出自【趣你的PPT】(微信:qunideppt)：最优质的PPT资源库出自【趣你的PPT】(微信:qunideppt)：最优质的PPT资源库"/>
          <p:cNvGrpSpPr/>
          <p:nvPr/>
        </p:nvGrpSpPr>
        <p:grpSpPr>
          <a:xfrm>
            <a:off x="4500184" y="5318564"/>
            <a:ext cx="1831062" cy="968375"/>
            <a:chOff x="5099175" y="5532239"/>
            <a:chExt cx="1831062" cy="968375"/>
          </a:xfrm>
        </p:grpSpPr>
        <p:grpSp>
          <p:nvGrpSpPr>
            <p:cNvPr id="45" name="组合 44"/>
            <p:cNvGrpSpPr/>
            <p:nvPr/>
          </p:nvGrpSpPr>
          <p:grpSpPr>
            <a:xfrm>
              <a:off x="5099175" y="5532239"/>
              <a:ext cx="1053079" cy="968375"/>
              <a:chOff x="4883151" y="3509963"/>
              <a:chExt cx="1053079" cy="968375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4883151" y="3509963"/>
                <a:ext cx="965200" cy="968375"/>
                <a:chOff x="4883151" y="3509963"/>
                <a:chExt cx="965200" cy="968375"/>
              </a:xfrm>
            </p:grpSpPr>
            <p:sp>
              <p:nvSpPr>
                <p:cNvPr id="4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883151" y="3509963"/>
                  <a:ext cx="965200" cy="968375"/>
                </a:xfrm>
                <a:custGeom>
                  <a:avLst/>
                  <a:gdLst>
                    <a:gd name="T0" fmla="*/ 117 w 139"/>
                    <a:gd name="T1" fmla="*/ 19 h 139"/>
                    <a:gd name="T2" fmla="*/ 72 w 139"/>
                    <a:gd name="T3" fmla="*/ 0 h 139"/>
                    <a:gd name="T4" fmla="*/ 70 w 139"/>
                    <a:gd name="T5" fmla="*/ 0 h 139"/>
                    <a:gd name="T6" fmla="*/ 67 w 139"/>
                    <a:gd name="T7" fmla="*/ 0 h 139"/>
                    <a:gd name="T8" fmla="*/ 0 w 139"/>
                    <a:gd name="T9" fmla="*/ 0 h 139"/>
                    <a:gd name="T10" fmla="*/ 0 w 139"/>
                    <a:gd name="T11" fmla="*/ 70 h 139"/>
                    <a:gd name="T12" fmla="*/ 0 w 139"/>
                    <a:gd name="T13" fmla="*/ 70 h 139"/>
                    <a:gd name="T14" fmla="*/ 0 w 139"/>
                    <a:gd name="T15" fmla="*/ 69 h 139"/>
                    <a:gd name="T16" fmla="*/ 50 w 139"/>
                    <a:gd name="T17" fmla="*/ 136 h 139"/>
                    <a:gd name="T18" fmla="*/ 70 w 139"/>
                    <a:gd name="T19" fmla="*/ 139 h 139"/>
                    <a:gd name="T20" fmla="*/ 89 w 139"/>
                    <a:gd name="T21" fmla="*/ 136 h 139"/>
                    <a:gd name="T22" fmla="*/ 117 w 139"/>
                    <a:gd name="T23" fmla="*/ 120 h 139"/>
                    <a:gd name="T24" fmla="*/ 139 w 139"/>
                    <a:gd name="T25" fmla="*/ 69 h 139"/>
                    <a:gd name="T26" fmla="*/ 117 w 139"/>
                    <a:gd name="T27" fmla="*/ 1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9" h="139">
                      <a:moveTo>
                        <a:pt x="117" y="19"/>
                      </a:moveTo>
                      <a:cubicBezTo>
                        <a:pt x="105" y="8"/>
                        <a:pt x="90" y="1"/>
                        <a:pt x="72" y="0"/>
                      </a:cubicBezTo>
                      <a:cubicBezTo>
                        <a:pt x="71" y="0"/>
                        <a:pt x="71" y="0"/>
                        <a:pt x="70" y="0"/>
                      </a:cubicBezTo>
                      <a:cubicBezTo>
                        <a:pt x="69" y="0"/>
                        <a:pt x="68" y="0"/>
                        <a:pt x="6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70"/>
                        <a:pt x="0" y="70"/>
                        <a:pt x="0" y="69"/>
                      </a:cubicBezTo>
                      <a:cubicBezTo>
                        <a:pt x="0" y="101"/>
                        <a:pt x="21" y="128"/>
                        <a:pt x="50" y="136"/>
                      </a:cubicBezTo>
                      <a:cubicBezTo>
                        <a:pt x="56" y="138"/>
                        <a:pt x="63" y="139"/>
                        <a:pt x="70" y="139"/>
                      </a:cubicBezTo>
                      <a:cubicBezTo>
                        <a:pt x="76" y="139"/>
                        <a:pt x="83" y="138"/>
                        <a:pt x="89" y="136"/>
                      </a:cubicBezTo>
                      <a:cubicBezTo>
                        <a:pt x="100" y="133"/>
                        <a:pt x="109" y="128"/>
                        <a:pt x="117" y="120"/>
                      </a:cubicBezTo>
                      <a:cubicBezTo>
                        <a:pt x="131" y="107"/>
                        <a:pt x="139" y="89"/>
                        <a:pt x="139" y="69"/>
                      </a:cubicBezTo>
                      <a:cubicBezTo>
                        <a:pt x="139" y="50"/>
                        <a:pt x="131" y="32"/>
                        <a:pt x="117" y="19"/>
                      </a:cubicBezTo>
                      <a:close/>
                    </a:path>
                  </a:pathLst>
                </a:custGeom>
                <a:solidFill>
                  <a:srgbClr val="ED80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16488" y="3544888"/>
                  <a:ext cx="896938" cy="898525"/>
                </a:xfrm>
                <a:custGeom>
                  <a:avLst/>
                  <a:gdLst>
                    <a:gd name="T0" fmla="*/ 65 w 129"/>
                    <a:gd name="T1" fmla="*/ 129 h 129"/>
                    <a:gd name="T2" fmla="*/ 47 w 129"/>
                    <a:gd name="T3" fmla="*/ 126 h 129"/>
                    <a:gd name="T4" fmla="*/ 0 w 129"/>
                    <a:gd name="T5" fmla="*/ 65 h 129"/>
                    <a:gd name="T6" fmla="*/ 0 w 129"/>
                    <a:gd name="T7" fmla="*/ 0 h 129"/>
                    <a:gd name="T8" fmla="*/ 62 w 129"/>
                    <a:gd name="T9" fmla="*/ 0 h 129"/>
                    <a:gd name="T10" fmla="*/ 63 w 129"/>
                    <a:gd name="T11" fmla="*/ 0 h 129"/>
                    <a:gd name="T12" fmla="*/ 65 w 129"/>
                    <a:gd name="T13" fmla="*/ 0 h 129"/>
                    <a:gd name="T14" fmla="*/ 66 w 129"/>
                    <a:gd name="T15" fmla="*/ 0 h 129"/>
                    <a:gd name="T16" fmla="*/ 67 w 129"/>
                    <a:gd name="T17" fmla="*/ 0 h 129"/>
                    <a:gd name="T18" fmla="*/ 109 w 129"/>
                    <a:gd name="T19" fmla="*/ 18 h 129"/>
                    <a:gd name="T20" fmla="*/ 129 w 129"/>
                    <a:gd name="T21" fmla="*/ 64 h 129"/>
                    <a:gd name="T22" fmla="*/ 109 w 129"/>
                    <a:gd name="T23" fmla="*/ 111 h 129"/>
                    <a:gd name="T24" fmla="*/ 83 w 129"/>
                    <a:gd name="T25" fmla="*/ 126 h 129"/>
                    <a:gd name="T26" fmla="*/ 65 w 129"/>
                    <a:gd name="T27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9" h="129">
                      <a:moveTo>
                        <a:pt x="65" y="129"/>
                      </a:moveTo>
                      <a:cubicBezTo>
                        <a:pt x="59" y="129"/>
                        <a:pt x="52" y="128"/>
                        <a:pt x="47" y="126"/>
                      </a:cubicBezTo>
                      <a:cubicBezTo>
                        <a:pt x="19" y="119"/>
                        <a:pt x="0" y="93"/>
                        <a:pt x="0" y="6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64" y="0"/>
                        <a:pt x="64" y="0"/>
                        <a:pt x="65" y="0"/>
                      </a:cubicBezTo>
                      <a:cubicBezTo>
                        <a:pt x="65" y="0"/>
                        <a:pt x="66" y="0"/>
                        <a:pt x="66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83" y="1"/>
                        <a:pt x="97" y="7"/>
                        <a:pt x="109" y="18"/>
                      </a:cubicBezTo>
                      <a:cubicBezTo>
                        <a:pt x="122" y="30"/>
                        <a:pt x="129" y="47"/>
                        <a:pt x="129" y="64"/>
                      </a:cubicBezTo>
                      <a:cubicBezTo>
                        <a:pt x="129" y="82"/>
                        <a:pt x="122" y="99"/>
                        <a:pt x="109" y="111"/>
                      </a:cubicBezTo>
                      <a:cubicBezTo>
                        <a:pt x="101" y="118"/>
                        <a:pt x="92" y="124"/>
                        <a:pt x="83" y="126"/>
                      </a:cubicBezTo>
                      <a:cubicBezTo>
                        <a:pt x="77" y="128"/>
                        <a:pt x="71" y="129"/>
                        <a:pt x="65" y="129"/>
                      </a:cubicBezTo>
                      <a:close/>
                    </a:path>
                  </a:pathLst>
                </a:custGeom>
                <a:solidFill>
                  <a:srgbClr val="FF3C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16488" y="3544888"/>
                  <a:ext cx="896938" cy="898525"/>
                </a:xfrm>
                <a:custGeom>
                  <a:avLst/>
                  <a:gdLst>
                    <a:gd name="T0" fmla="*/ 65 w 129"/>
                    <a:gd name="T1" fmla="*/ 129 h 129"/>
                    <a:gd name="T2" fmla="*/ 47 w 129"/>
                    <a:gd name="T3" fmla="*/ 126 h 129"/>
                    <a:gd name="T4" fmla="*/ 0 w 129"/>
                    <a:gd name="T5" fmla="*/ 65 h 129"/>
                    <a:gd name="T6" fmla="*/ 0 w 129"/>
                    <a:gd name="T7" fmla="*/ 0 h 129"/>
                    <a:gd name="T8" fmla="*/ 62 w 129"/>
                    <a:gd name="T9" fmla="*/ 0 h 129"/>
                    <a:gd name="T10" fmla="*/ 63 w 129"/>
                    <a:gd name="T11" fmla="*/ 0 h 129"/>
                    <a:gd name="T12" fmla="*/ 65 w 129"/>
                    <a:gd name="T13" fmla="*/ 0 h 129"/>
                    <a:gd name="T14" fmla="*/ 66 w 129"/>
                    <a:gd name="T15" fmla="*/ 0 h 129"/>
                    <a:gd name="T16" fmla="*/ 67 w 129"/>
                    <a:gd name="T17" fmla="*/ 0 h 129"/>
                    <a:gd name="T18" fmla="*/ 109 w 129"/>
                    <a:gd name="T19" fmla="*/ 18 h 129"/>
                    <a:gd name="T20" fmla="*/ 129 w 129"/>
                    <a:gd name="T21" fmla="*/ 64 h 129"/>
                    <a:gd name="T22" fmla="*/ 109 w 129"/>
                    <a:gd name="T23" fmla="*/ 111 h 129"/>
                    <a:gd name="T24" fmla="*/ 83 w 129"/>
                    <a:gd name="T25" fmla="*/ 126 h 129"/>
                    <a:gd name="T26" fmla="*/ 65 w 129"/>
                    <a:gd name="T27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9" h="129">
                      <a:moveTo>
                        <a:pt x="65" y="129"/>
                      </a:moveTo>
                      <a:cubicBezTo>
                        <a:pt x="59" y="129"/>
                        <a:pt x="52" y="128"/>
                        <a:pt x="47" y="126"/>
                      </a:cubicBezTo>
                      <a:cubicBezTo>
                        <a:pt x="19" y="119"/>
                        <a:pt x="0" y="93"/>
                        <a:pt x="0" y="6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64" y="0"/>
                        <a:pt x="64" y="0"/>
                        <a:pt x="65" y="0"/>
                      </a:cubicBezTo>
                      <a:cubicBezTo>
                        <a:pt x="65" y="0"/>
                        <a:pt x="66" y="0"/>
                        <a:pt x="66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83" y="1"/>
                        <a:pt x="97" y="7"/>
                        <a:pt x="109" y="18"/>
                      </a:cubicBezTo>
                      <a:cubicBezTo>
                        <a:pt x="122" y="30"/>
                        <a:pt x="129" y="47"/>
                        <a:pt x="129" y="64"/>
                      </a:cubicBezTo>
                      <a:cubicBezTo>
                        <a:pt x="129" y="82"/>
                        <a:pt x="122" y="99"/>
                        <a:pt x="109" y="111"/>
                      </a:cubicBezTo>
                      <a:cubicBezTo>
                        <a:pt x="101" y="118"/>
                        <a:pt x="92" y="124"/>
                        <a:pt x="83" y="126"/>
                      </a:cubicBezTo>
                      <a:cubicBezTo>
                        <a:pt x="77" y="128"/>
                        <a:pt x="71" y="129"/>
                        <a:pt x="65" y="129"/>
                      </a:cubicBezTo>
                      <a:close/>
                    </a:path>
                  </a:pathLst>
                </a:custGeom>
                <a:solidFill>
                  <a:srgbClr val="FFFA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51413" y="3579813"/>
                  <a:ext cx="827088" cy="828675"/>
                </a:xfrm>
                <a:custGeom>
                  <a:avLst/>
                  <a:gdLst>
                    <a:gd name="T0" fmla="*/ 60 w 119"/>
                    <a:gd name="T1" fmla="*/ 119 h 119"/>
                    <a:gd name="T2" fmla="*/ 43 w 119"/>
                    <a:gd name="T3" fmla="*/ 117 h 119"/>
                    <a:gd name="T4" fmla="*/ 0 w 119"/>
                    <a:gd name="T5" fmla="*/ 60 h 119"/>
                    <a:gd name="T6" fmla="*/ 0 w 119"/>
                    <a:gd name="T7" fmla="*/ 0 h 119"/>
                    <a:gd name="T8" fmla="*/ 57 w 119"/>
                    <a:gd name="T9" fmla="*/ 0 h 119"/>
                    <a:gd name="T10" fmla="*/ 58 w 119"/>
                    <a:gd name="T11" fmla="*/ 0 h 119"/>
                    <a:gd name="T12" fmla="*/ 60 w 119"/>
                    <a:gd name="T13" fmla="*/ 0 h 119"/>
                    <a:gd name="T14" fmla="*/ 61 w 119"/>
                    <a:gd name="T15" fmla="*/ 0 h 119"/>
                    <a:gd name="T16" fmla="*/ 62 w 119"/>
                    <a:gd name="T17" fmla="*/ 0 h 119"/>
                    <a:gd name="T18" fmla="*/ 100 w 119"/>
                    <a:gd name="T19" fmla="*/ 16 h 119"/>
                    <a:gd name="T20" fmla="*/ 119 w 119"/>
                    <a:gd name="T21" fmla="*/ 59 h 119"/>
                    <a:gd name="T22" fmla="*/ 100 w 119"/>
                    <a:gd name="T23" fmla="*/ 103 h 119"/>
                    <a:gd name="T24" fmla="*/ 76 w 119"/>
                    <a:gd name="T25" fmla="*/ 117 h 119"/>
                    <a:gd name="T26" fmla="*/ 60 w 119"/>
                    <a:gd name="T27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9" h="119">
                      <a:moveTo>
                        <a:pt x="60" y="119"/>
                      </a:moveTo>
                      <a:cubicBezTo>
                        <a:pt x="54" y="119"/>
                        <a:pt x="48" y="118"/>
                        <a:pt x="43" y="117"/>
                      </a:cubicBezTo>
                      <a:cubicBezTo>
                        <a:pt x="18" y="109"/>
                        <a:pt x="0" y="86"/>
                        <a:pt x="0" y="6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7" y="0"/>
                        <a:pt x="57" y="0"/>
                        <a:pt x="57" y="0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59" y="0"/>
                        <a:pt x="59" y="0"/>
                        <a:pt x="60" y="0"/>
                      </a:cubicBezTo>
                      <a:cubicBezTo>
                        <a:pt x="60" y="0"/>
                        <a:pt x="60" y="0"/>
                        <a:pt x="61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6" y="1"/>
                        <a:pt x="90" y="6"/>
                        <a:pt x="100" y="16"/>
                      </a:cubicBezTo>
                      <a:cubicBezTo>
                        <a:pt x="112" y="28"/>
                        <a:pt x="119" y="43"/>
                        <a:pt x="119" y="59"/>
                      </a:cubicBezTo>
                      <a:cubicBezTo>
                        <a:pt x="119" y="76"/>
                        <a:pt x="112" y="91"/>
                        <a:pt x="100" y="103"/>
                      </a:cubicBezTo>
                      <a:cubicBezTo>
                        <a:pt x="93" y="109"/>
                        <a:pt x="85" y="114"/>
                        <a:pt x="76" y="117"/>
                      </a:cubicBezTo>
                      <a:cubicBezTo>
                        <a:pt x="71" y="118"/>
                        <a:pt x="65" y="119"/>
                        <a:pt x="60" y="119"/>
                      </a:cubicBezTo>
                      <a:close/>
                    </a:path>
                  </a:pathLst>
                </a:custGeom>
                <a:solidFill>
                  <a:srgbClr val="ED80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8" name="出自【趣你的PPT】(微信:qunideppt)：最优质的PPT资源库"/>
              <p:cNvSpPr txBox="1"/>
              <p:nvPr/>
            </p:nvSpPr>
            <p:spPr>
              <a:xfrm>
                <a:off x="5040533" y="3732540"/>
                <a:ext cx="895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6061230" y="5813611"/>
              <a:ext cx="869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</p:grpSp>
      <p:grpSp>
        <p:nvGrpSpPr>
          <p:cNvPr id="53" name="Group 52出自【趣你的PPT】(微信:qunideppt)：最优质的PPT资源库出自【趣你的PPT】(微信:qunideppt)：最优质的PPT资源库"/>
          <p:cNvGrpSpPr/>
          <p:nvPr/>
        </p:nvGrpSpPr>
        <p:grpSpPr>
          <a:xfrm>
            <a:off x="6109909" y="3150039"/>
            <a:ext cx="1887835" cy="968375"/>
            <a:chOff x="6708900" y="3363714"/>
            <a:chExt cx="1887835" cy="968375"/>
          </a:xfrm>
        </p:grpSpPr>
        <p:grpSp>
          <p:nvGrpSpPr>
            <p:cNvPr id="54" name="组合 53"/>
            <p:cNvGrpSpPr/>
            <p:nvPr/>
          </p:nvGrpSpPr>
          <p:grpSpPr>
            <a:xfrm>
              <a:off x="6708900" y="3363714"/>
              <a:ext cx="1054100" cy="968375"/>
              <a:chOff x="6492876" y="1341438"/>
              <a:chExt cx="1054100" cy="968375"/>
            </a:xfrm>
          </p:grpSpPr>
          <p:grpSp>
            <p:nvGrpSpPr>
              <p:cNvPr id="56" name="组合 55"/>
              <p:cNvGrpSpPr/>
              <p:nvPr/>
            </p:nvGrpSpPr>
            <p:grpSpPr>
              <a:xfrm>
                <a:off x="6492876" y="1341438"/>
                <a:ext cx="965200" cy="968375"/>
                <a:chOff x="6492876" y="1341438"/>
                <a:chExt cx="965200" cy="968375"/>
              </a:xfrm>
            </p:grpSpPr>
            <p:sp>
              <p:nvSpPr>
                <p:cNvPr id="5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92876" y="1341438"/>
                  <a:ext cx="965200" cy="968375"/>
                </a:xfrm>
                <a:custGeom>
                  <a:avLst/>
                  <a:gdLst>
                    <a:gd name="T0" fmla="*/ 118 w 139"/>
                    <a:gd name="T1" fmla="*/ 120 h 139"/>
                    <a:gd name="T2" fmla="*/ 73 w 139"/>
                    <a:gd name="T3" fmla="*/ 139 h 139"/>
                    <a:gd name="T4" fmla="*/ 70 w 139"/>
                    <a:gd name="T5" fmla="*/ 139 h 139"/>
                    <a:gd name="T6" fmla="*/ 67 w 139"/>
                    <a:gd name="T7" fmla="*/ 139 h 139"/>
                    <a:gd name="T8" fmla="*/ 0 w 139"/>
                    <a:gd name="T9" fmla="*/ 139 h 139"/>
                    <a:gd name="T10" fmla="*/ 0 w 139"/>
                    <a:gd name="T11" fmla="*/ 69 h 139"/>
                    <a:gd name="T12" fmla="*/ 0 w 139"/>
                    <a:gd name="T13" fmla="*/ 69 h 139"/>
                    <a:gd name="T14" fmla="*/ 0 w 139"/>
                    <a:gd name="T15" fmla="*/ 70 h 139"/>
                    <a:gd name="T16" fmla="*/ 50 w 139"/>
                    <a:gd name="T17" fmla="*/ 3 h 139"/>
                    <a:gd name="T18" fmla="*/ 70 w 139"/>
                    <a:gd name="T19" fmla="*/ 0 h 139"/>
                    <a:gd name="T20" fmla="*/ 89 w 139"/>
                    <a:gd name="T21" fmla="*/ 3 h 139"/>
                    <a:gd name="T22" fmla="*/ 118 w 139"/>
                    <a:gd name="T23" fmla="*/ 19 h 139"/>
                    <a:gd name="T24" fmla="*/ 139 w 139"/>
                    <a:gd name="T25" fmla="*/ 70 h 139"/>
                    <a:gd name="T26" fmla="*/ 118 w 139"/>
                    <a:gd name="T27" fmla="*/ 120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9" h="139">
                      <a:moveTo>
                        <a:pt x="118" y="120"/>
                      </a:moveTo>
                      <a:cubicBezTo>
                        <a:pt x="106" y="131"/>
                        <a:pt x="90" y="138"/>
                        <a:pt x="73" y="139"/>
                      </a:cubicBezTo>
                      <a:cubicBezTo>
                        <a:pt x="72" y="139"/>
                        <a:pt x="71" y="139"/>
                        <a:pt x="70" y="139"/>
                      </a:cubicBezTo>
                      <a:cubicBezTo>
                        <a:pt x="69" y="139"/>
                        <a:pt x="68" y="139"/>
                        <a:pt x="67" y="139"/>
                      </a:cubicBezTo>
                      <a:cubicBezTo>
                        <a:pt x="0" y="139"/>
                        <a:pt x="0" y="139"/>
                        <a:pt x="0" y="13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69"/>
                        <a:pt x="0" y="69"/>
                        <a:pt x="0" y="70"/>
                      </a:cubicBezTo>
                      <a:cubicBezTo>
                        <a:pt x="0" y="38"/>
                        <a:pt x="21" y="11"/>
                        <a:pt x="50" y="3"/>
                      </a:cubicBezTo>
                      <a:cubicBezTo>
                        <a:pt x="57" y="1"/>
                        <a:pt x="63" y="0"/>
                        <a:pt x="70" y="0"/>
                      </a:cubicBezTo>
                      <a:cubicBezTo>
                        <a:pt x="77" y="0"/>
                        <a:pt x="83" y="1"/>
                        <a:pt x="89" y="3"/>
                      </a:cubicBezTo>
                      <a:cubicBezTo>
                        <a:pt x="100" y="6"/>
                        <a:pt x="110" y="11"/>
                        <a:pt x="118" y="19"/>
                      </a:cubicBezTo>
                      <a:cubicBezTo>
                        <a:pt x="131" y="32"/>
                        <a:pt x="139" y="50"/>
                        <a:pt x="139" y="70"/>
                      </a:cubicBezTo>
                      <a:cubicBezTo>
                        <a:pt x="139" y="89"/>
                        <a:pt x="131" y="107"/>
                        <a:pt x="118" y="120"/>
                      </a:cubicBezTo>
                      <a:close/>
                    </a:path>
                  </a:pathLst>
                </a:custGeom>
                <a:solidFill>
                  <a:srgbClr val="ED80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27801" y="1376363"/>
                  <a:ext cx="895350" cy="898525"/>
                </a:xfrm>
                <a:custGeom>
                  <a:avLst/>
                  <a:gdLst>
                    <a:gd name="T0" fmla="*/ 65 w 129"/>
                    <a:gd name="T1" fmla="*/ 129 h 129"/>
                    <a:gd name="T2" fmla="*/ 63 w 129"/>
                    <a:gd name="T3" fmla="*/ 129 h 129"/>
                    <a:gd name="T4" fmla="*/ 62 w 129"/>
                    <a:gd name="T5" fmla="*/ 129 h 129"/>
                    <a:gd name="T6" fmla="*/ 0 w 129"/>
                    <a:gd name="T7" fmla="*/ 129 h 129"/>
                    <a:gd name="T8" fmla="*/ 0 w 129"/>
                    <a:gd name="T9" fmla="*/ 64 h 129"/>
                    <a:gd name="T10" fmla="*/ 47 w 129"/>
                    <a:gd name="T11" fmla="*/ 3 h 129"/>
                    <a:gd name="T12" fmla="*/ 65 w 129"/>
                    <a:gd name="T13" fmla="*/ 0 h 129"/>
                    <a:gd name="T14" fmla="*/ 83 w 129"/>
                    <a:gd name="T15" fmla="*/ 3 h 129"/>
                    <a:gd name="T16" fmla="*/ 109 w 129"/>
                    <a:gd name="T17" fmla="*/ 18 h 129"/>
                    <a:gd name="T18" fmla="*/ 129 w 129"/>
                    <a:gd name="T19" fmla="*/ 65 h 129"/>
                    <a:gd name="T20" fmla="*/ 109 w 129"/>
                    <a:gd name="T21" fmla="*/ 111 h 129"/>
                    <a:gd name="T22" fmla="*/ 67 w 129"/>
                    <a:gd name="T23" fmla="*/ 129 h 129"/>
                    <a:gd name="T24" fmla="*/ 66 w 129"/>
                    <a:gd name="T25" fmla="*/ 129 h 129"/>
                    <a:gd name="T26" fmla="*/ 65 w 129"/>
                    <a:gd name="T27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9" h="129">
                      <a:moveTo>
                        <a:pt x="65" y="129"/>
                      </a:moveTo>
                      <a:cubicBezTo>
                        <a:pt x="64" y="129"/>
                        <a:pt x="64" y="129"/>
                        <a:pt x="63" y="129"/>
                      </a:cubicBezTo>
                      <a:cubicBezTo>
                        <a:pt x="62" y="129"/>
                        <a:pt x="62" y="129"/>
                        <a:pt x="62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36"/>
                        <a:pt x="20" y="11"/>
                        <a:pt x="47" y="3"/>
                      </a:cubicBezTo>
                      <a:cubicBezTo>
                        <a:pt x="53" y="1"/>
                        <a:pt x="59" y="0"/>
                        <a:pt x="65" y="0"/>
                      </a:cubicBezTo>
                      <a:cubicBezTo>
                        <a:pt x="71" y="0"/>
                        <a:pt x="77" y="1"/>
                        <a:pt x="83" y="3"/>
                      </a:cubicBezTo>
                      <a:cubicBezTo>
                        <a:pt x="93" y="5"/>
                        <a:pt x="102" y="11"/>
                        <a:pt x="109" y="18"/>
                      </a:cubicBezTo>
                      <a:cubicBezTo>
                        <a:pt x="122" y="30"/>
                        <a:pt x="129" y="47"/>
                        <a:pt x="129" y="65"/>
                      </a:cubicBezTo>
                      <a:cubicBezTo>
                        <a:pt x="129" y="82"/>
                        <a:pt x="122" y="99"/>
                        <a:pt x="109" y="111"/>
                      </a:cubicBezTo>
                      <a:cubicBezTo>
                        <a:pt x="98" y="122"/>
                        <a:pt x="83" y="128"/>
                        <a:pt x="67" y="129"/>
                      </a:cubicBezTo>
                      <a:cubicBezTo>
                        <a:pt x="66" y="129"/>
                        <a:pt x="66" y="129"/>
                        <a:pt x="66" y="129"/>
                      </a:cubicBezTo>
                      <a:cubicBezTo>
                        <a:pt x="66" y="129"/>
                        <a:pt x="65" y="129"/>
                        <a:pt x="65" y="129"/>
                      </a:cubicBezTo>
                      <a:close/>
                    </a:path>
                  </a:pathLst>
                </a:custGeom>
                <a:solidFill>
                  <a:srgbClr val="FFFA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62726" y="1411288"/>
                  <a:ext cx="827088" cy="828675"/>
                </a:xfrm>
                <a:custGeom>
                  <a:avLst/>
                  <a:gdLst>
                    <a:gd name="T0" fmla="*/ 60 w 119"/>
                    <a:gd name="T1" fmla="*/ 119 h 119"/>
                    <a:gd name="T2" fmla="*/ 59 w 119"/>
                    <a:gd name="T3" fmla="*/ 119 h 119"/>
                    <a:gd name="T4" fmla="*/ 58 w 119"/>
                    <a:gd name="T5" fmla="*/ 119 h 119"/>
                    <a:gd name="T6" fmla="*/ 0 w 119"/>
                    <a:gd name="T7" fmla="*/ 119 h 119"/>
                    <a:gd name="T8" fmla="*/ 0 w 119"/>
                    <a:gd name="T9" fmla="*/ 59 h 119"/>
                    <a:gd name="T10" fmla="*/ 43 w 119"/>
                    <a:gd name="T11" fmla="*/ 2 h 119"/>
                    <a:gd name="T12" fmla="*/ 60 w 119"/>
                    <a:gd name="T13" fmla="*/ 0 h 119"/>
                    <a:gd name="T14" fmla="*/ 76 w 119"/>
                    <a:gd name="T15" fmla="*/ 2 h 119"/>
                    <a:gd name="T16" fmla="*/ 101 w 119"/>
                    <a:gd name="T17" fmla="*/ 16 h 119"/>
                    <a:gd name="T18" fmla="*/ 119 w 119"/>
                    <a:gd name="T19" fmla="*/ 60 h 119"/>
                    <a:gd name="T20" fmla="*/ 101 w 119"/>
                    <a:gd name="T21" fmla="*/ 103 h 119"/>
                    <a:gd name="T22" fmla="*/ 62 w 119"/>
                    <a:gd name="T23" fmla="*/ 119 h 119"/>
                    <a:gd name="T24" fmla="*/ 61 w 119"/>
                    <a:gd name="T25" fmla="*/ 119 h 119"/>
                    <a:gd name="T26" fmla="*/ 60 w 119"/>
                    <a:gd name="T27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9" h="119">
                      <a:moveTo>
                        <a:pt x="60" y="119"/>
                      </a:moveTo>
                      <a:cubicBezTo>
                        <a:pt x="60" y="119"/>
                        <a:pt x="59" y="119"/>
                        <a:pt x="59" y="119"/>
                      </a:cubicBezTo>
                      <a:cubicBezTo>
                        <a:pt x="58" y="119"/>
                        <a:pt x="58" y="119"/>
                        <a:pt x="58" y="119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1" y="33"/>
                        <a:pt x="18" y="10"/>
                        <a:pt x="43" y="2"/>
                      </a:cubicBezTo>
                      <a:cubicBezTo>
                        <a:pt x="49" y="1"/>
                        <a:pt x="54" y="0"/>
                        <a:pt x="60" y="0"/>
                      </a:cubicBezTo>
                      <a:cubicBezTo>
                        <a:pt x="65" y="0"/>
                        <a:pt x="71" y="1"/>
                        <a:pt x="76" y="2"/>
                      </a:cubicBezTo>
                      <a:cubicBezTo>
                        <a:pt x="85" y="5"/>
                        <a:pt x="94" y="10"/>
                        <a:pt x="101" y="16"/>
                      </a:cubicBezTo>
                      <a:cubicBezTo>
                        <a:pt x="113" y="28"/>
                        <a:pt x="119" y="43"/>
                        <a:pt x="119" y="60"/>
                      </a:cubicBezTo>
                      <a:cubicBezTo>
                        <a:pt x="119" y="76"/>
                        <a:pt x="113" y="91"/>
                        <a:pt x="101" y="103"/>
                      </a:cubicBezTo>
                      <a:cubicBezTo>
                        <a:pt x="90" y="113"/>
                        <a:pt x="77" y="118"/>
                        <a:pt x="62" y="119"/>
                      </a:cubicBezTo>
                      <a:cubicBezTo>
                        <a:pt x="61" y="119"/>
                        <a:pt x="61" y="119"/>
                        <a:pt x="61" y="119"/>
                      </a:cubicBezTo>
                      <a:cubicBezTo>
                        <a:pt x="60" y="119"/>
                        <a:pt x="60" y="119"/>
                        <a:pt x="60" y="119"/>
                      </a:cubicBezTo>
                      <a:close/>
                    </a:path>
                  </a:pathLst>
                </a:custGeom>
                <a:solidFill>
                  <a:srgbClr val="ED80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7" name="出自【趣你的PPT】(微信:qunideppt)：最优质的PPT资源库"/>
              <p:cNvSpPr txBox="1"/>
              <p:nvPr/>
            </p:nvSpPr>
            <p:spPr>
              <a:xfrm>
                <a:off x="6651279" y="1583318"/>
                <a:ext cx="895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5" name="出自【趣你的PPT】(微信:qunideppt)：最优质的PPT资源库"/>
            <p:cNvSpPr txBox="1"/>
            <p:nvPr/>
          </p:nvSpPr>
          <p:spPr>
            <a:xfrm>
              <a:off x="7727728" y="3697645"/>
              <a:ext cx="869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</p:grpSp>
      <p:grpSp>
        <p:nvGrpSpPr>
          <p:cNvPr id="61" name="Group 60出自【趣你的PPT】(微信:qunideppt)：最优质的PPT资源库出自【趣你的PPT】(微信:qunideppt)：最优质的PPT资源库"/>
          <p:cNvGrpSpPr/>
          <p:nvPr/>
        </p:nvGrpSpPr>
        <p:grpSpPr>
          <a:xfrm>
            <a:off x="9046784" y="3150039"/>
            <a:ext cx="1904291" cy="968375"/>
            <a:chOff x="9645775" y="3363714"/>
            <a:chExt cx="1904291" cy="968375"/>
          </a:xfrm>
        </p:grpSpPr>
        <p:grpSp>
          <p:nvGrpSpPr>
            <p:cNvPr id="62" name="组合 61"/>
            <p:cNvGrpSpPr/>
            <p:nvPr/>
          </p:nvGrpSpPr>
          <p:grpSpPr>
            <a:xfrm>
              <a:off x="9645775" y="3363714"/>
              <a:ext cx="1054100" cy="968375"/>
              <a:chOff x="9429751" y="1341438"/>
              <a:chExt cx="1054100" cy="968375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9429751" y="1341438"/>
                <a:ext cx="965200" cy="968375"/>
                <a:chOff x="9429751" y="1341438"/>
                <a:chExt cx="965200" cy="968375"/>
              </a:xfrm>
            </p:grpSpPr>
            <p:sp>
              <p:nvSpPr>
                <p:cNvPr id="6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429751" y="1341438"/>
                  <a:ext cx="965200" cy="968375"/>
                </a:xfrm>
                <a:custGeom>
                  <a:avLst/>
                  <a:gdLst>
                    <a:gd name="T0" fmla="*/ 117 w 139"/>
                    <a:gd name="T1" fmla="*/ 120 h 139"/>
                    <a:gd name="T2" fmla="*/ 73 w 139"/>
                    <a:gd name="T3" fmla="*/ 139 h 139"/>
                    <a:gd name="T4" fmla="*/ 70 w 139"/>
                    <a:gd name="T5" fmla="*/ 139 h 139"/>
                    <a:gd name="T6" fmla="*/ 67 w 139"/>
                    <a:gd name="T7" fmla="*/ 139 h 139"/>
                    <a:gd name="T8" fmla="*/ 0 w 139"/>
                    <a:gd name="T9" fmla="*/ 139 h 139"/>
                    <a:gd name="T10" fmla="*/ 0 w 139"/>
                    <a:gd name="T11" fmla="*/ 69 h 139"/>
                    <a:gd name="T12" fmla="*/ 0 w 139"/>
                    <a:gd name="T13" fmla="*/ 69 h 139"/>
                    <a:gd name="T14" fmla="*/ 0 w 139"/>
                    <a:gd name="T15" fmla="*/ 70 h 139"/>
                    <a:gd name="T16" fmla="*/ 50 w 139"/>
                    <a:gd name="T17" fmla="*/ 3 h 139"/>
                    <a:gd name="T18" fmla="*/ 70 w 139"/>
                    <a:gd name="T19" fmla="*/ 0 h 139"/>
                    <a:gd name="T20" fmla="*/ 89 w 139"/>
                    <a:gd name="T21" fmla="*/ 3 h 139"/>
                    <a:gd name="T22" fmla="*/ 117 w 139"/>
                    <a:gd name="T23" fmla="*/ 19 h 139"/>
                    <a:gd name="T24" fmla="*/ 139 w 139"/>
                    <a:gd name="T25" fmla="*/ 70 h 139"/>
                    <a:gd name="T26" fmla="*/ 117 w 139"/>
                    <a:gd name="T27" fmla="*/ 120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9" h="139">
                      <a:moveTo>
                        <a:pt x="117" y="120"/>
                      </a:moveTo>
                      <a:cubicBezTo>
                        <a:pt x="106" y="131"/>
                        <a:pt x="90" y="138"/>
                        <a:pt x="73" y="139"/>
                      </a:cubicBezTo>
                      <a:cubicBezTo>
                        <a:pt x="72" y="139"/>
                        <a:pt x="71" y="139"/>
                        <a:pt x="70" y="139"/>
                      </a:cubicBezTo>
                      <a:cubicBezTo>
                        <a:pt x="69" y="139"/>
                        <a:pt x="68" y="139"/>
                        <a:pt x="67" y="139"/>
                      </a:cubicBezTo>
                      <a:cubicBezTo>
                        <a:pt x="0" y="139"/>
                        <a:pt x="0" y="139"/>
                        <a:pt x="0" y="13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69"/>
                        <a:pt x="0" y="69"/>
                        <a:pt x="0" y="70"/>
                      </a:cubicBezTo>
                      <a:cubicBezTo>
                        <a:pt x="0" y="38"/>
                        <a:pt x="21" y="11"/>
                        <a:pt x="50" y="3"/>
                      </a:cubicBezTo>
                      <a:cubicBezTo>
                        <a:pt x="56" y="1"/>
                        <a:pt x="63" y="0"/>
                        <a:pt x="70" y="0"/>
                      </a:cubicBezTo>
                      <a:cubicBezTo>
                        <a:pt x="77" y="0"/>
                        <a:pt x="83" y="1"/>
                        <a:pt x="89" y="3"/>
                      </a:cubicBezTo>
                      <a:cubicBezTo>
                        <a:pt x="100" y="6"/>
                        <a:pt x="110" y="11"/>
                        <a:pt x="117" y="19"/>
                      </a:cubicBezTo>
                      <a:cubicBezTo>
                        <a:pt x="131" y="32"/>
                        <a:pt x="139" y="50"/>
                        <a:pt x="139" y="70"/>
                      </a:cubicBezTo>
                      <a:cubicBezTo>
                        <a:pt x="139" y="89"/>
                        <a:pt x="131" y="107"/>
                        <a:pt x="117" y="120"/>
                      </a:cubicBezTo>
                      <a:close/>
                    </a:path>
                  </a:pathLst>
                </a:custGeom>
                <a:solidFill>
                  <a:srgbClr val="ED80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464676" y="1376363"/>
                  <a:ext cx="896938" cy="898525"/>
                </a:xfrm>
                <a:custGeom>
                  <a:avLst/>
                  <a:gdLst>
                    <a:gd name="T0" fmla="*/ 65 w 129"/>
                    <a:gd name="T1" fmla="*/ 129 h 129"/>
                    <a:gd name="T2" fmla="*/ 63 w 129"/>
                    <a:gd name="T3" fmla="*/ 129 h 129"/>
                    <a:gd name="T4" fmla="*/ 62 w 129"/>
                    <a:gd name="T5" fmla="*/ 129 h 129"/>
                    <a:gd name="T6" fmla="*/ 0 w 129"/>
                    <a:gd name="T7" fmla="*/ 129 h 129"/>
                    <a:gd name="T8" fmla="*/ 0 w 129"/>
                    <a:gd name="T9" fmla="*/ 64 h 129"/>
                    <a:gd name="T10" fmla="*/ 47 w 129"/>
                    <a:gd name="T11" fmla="*/ 3 h 129"/>
                    <a:gd name="T12" fmla="*/ 65 w 129"/>
                    <a:gd name="T13" fmla="*/ 0 h 129"/>
                    <a:gd name="T14" fmla="*/ 83 w 129"/>
                    <a:gd name="T15" fmla="*/ 3 h 129"/>
                    <a:gd name="T16" fmla="*/ 109 w 129"/>
                    <a:gd name="T17" fmla="*/ 18 h 129"/>
                    <a:gd name="T18" fmla="*/ 129 w 129"/>
                    <a:gd name="T19" fmla="*/ 65 h 129"/>
                    <a:gd name="T20" fmla="*/ 109 w 129"/>
                    <a:gd name="T21" fmla="*/ 111 h 129"/>
                    <a:gd name="T22" fmla="*/ 67 w 129"/>
                    <a:gd name="T23" fmla="*/ 129 h 129"/>
                    <a:gd name="T24" fmla="*/ 66 w 129"/>
                    <a:gd name="T25" fmla="*/ 129 h 129"/>
                    <a:gd name="T26" fmla="*/ 65 w 129"/>
                    <a:gd name="T27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9" h="129">
                      <a:moveTo>
                        <a:pt x="65" y="129"/>
                      </a:moveTo>
                      <a:cubicBezTo>
                        <a:pt x="64" y="129"/>
                        <a:pt x="64" y="129"/>
                        <a:pt x="63" y="129"/>
                      </a:cubicBezTo>
                      <a:cubicBezTo>
                        <a:pt x="62" y="129"/>
                        <a:pt x="62" y="129"/>
                        <a:pt x="62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36"/>
                        <a:pt x="20" y="11"/>
                        <a:pt x="47" y="3"/>
                      </a:cubicBezTo>
                      <a:cubicBezTo>
                        <a:pt x="53" y="1"/>
                        <a:pt x="59" y="0"/>
                        <a:pt x="65" y="0"/>
                      </a:cubicBezTo>
                      <a:cubicBezTo>
                        <a:pt x="71" y="0"/>
                        <a:pt x="77" y="1"/>
                        <a:pt x="83" y="3"/>
                      </a:cubicBezTo>
                      <a:cubicBezTo>
                        <a:pt x="92" y="5"/>
                        <a:pt x="102" y="11"/>
                        <a:pt x="109" y="18"/>
                      </a:cubicBezTo>
                      <a:cubicBezTo>
                        <a:pt x="122" y="30"/>
                        <a:pt x="129" y="47"/>
                        <a:pt x="129" y="65"/>
                      </a:cubicBezTo>
                      <a:cubicBezTo>
                        <a:pt x="129" y="82"/>
                        <a:pt x="122" y="99"/>
                        <a:pt x="109" y="111"/>
                      </a:cubicBezTo>
                      <a:cubicBezTo>
                        <a:pt x="98" y="122"/>
                        <a:pt x="83" y="128"/>
                        <a:pt x="67" y="129"/>
                      </a:cubicBezTo>
                      <a:cubicBezTo>
                        <a:pt x="66" y="129"/>
                        <a:pt x="66" y="129"/>
                        <a:pt x="66" y="129"/>
                      </a:cubicBezTo>
                      <a:cubicBezTo>
                        <a:pt x="66" y="129"/>
                        <a:pt x="65" y="129"/>
                        <a:pt x="65" y="129"/>
                      </a:cubicBezTo>
                      <a:close/>
                    </a:path>
                  </a:pathLst>
                </a:custGeom>
                <a:solidFill>
                  <a:srgbClr val="FF3C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464676" y="1376363"/>
                  <a:ext cx="896938" cy="898525"/>
                </a:xfrm>
                <a:custGeom>
                  <a:avLst/>
                  <a:gdLst>
                    <a:gd name="T0" fmla="*/ 65 w 129"/>
                    <a:gd name="T1" fmla="*/ 129 h 129"/>
                    <a:gd name="T2" fmla="*/ 63 w 129"/>
                    <a:gd name="T3" fmla="*/ 129 h 129"/>
                    <a:gd name="T4" fmla="*/ 62 w 129"/>
                    <a:gd name="T5" fmla="*/ 129 h 129"/>
                    <a:gd name="T6" fmla="*/ 0 w 129"/>
                    <a:gd name="T7" fmla="*/ 129 h 129"/>
                    <a:gd name="T8" fmla="*/ 0 w 129"/>
                    <a:gd name="T9" fmla="*/ 64 h 129"/>
                    <a:gd name="T10" fmla="*/ 47 w 129"/>
                    <a:gd name="T11" fmla="*/ 3 h 129"/>
                    <a:gd name="T12" fmla="*/ 65 w 129"/>
                    <a:gd name="T13" fmla="*/ 0 h 129"/>
                    <a:gd name="T14" fmla="*/ 83 w 129"/>
                    <a:gd name="T15" fmla="*/ 3 h 129"/>
                    <a:gd name="T16" fmla="*/ 109 w 129"/>
                    <a:gd name="T17" fmla="*/ 18 h 129"/>
                    <a:gd name="T18" fmla="*/ 129 w 129"/>
                    <a:gd name="T19" fmla="*/ 65 h 129"/>
                    <a:gd name="T20" fmla="*/ 109 w 129"/>
                    <a:gd name="T21" fmla="*/ 111 h 129"/>
                    <a:gd name="T22" fmla="*/ 67 w 129"/>
                    <a:gd name="T23" fmla="*/ 129 h 129"/>
                    <a:gd name="T24" fmla="*/ 66 w 129"/>
                    <a:gd name="T25" fmla="*/ 129 h 129"/>
                    <a:gd name="T26" fmla="*/ 65 w 129"/>
                    <a:gd name="T27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9" h="129">
                      <a:moveTo>
                        <a:pt x="65" y="129"/>
                      </a:moveTo>
                      <a:cubicBezTo>
                        <a:pt x="64" y="129"/>
                        <a:pt x="64" y="129"/>
                        <a:pt x="63" y="129"/>
                      </a:cubicBezTo>
                      <a:cubicBezTo>
                        <a:pt x="62" y="129"/>
                        <a:pt x="62" y="129"/>
                        <a:pt x="62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36"/>
                        <a:pt x="20" y="11"/>
                        <a:pt x="47" y="3"/>
                      </a:cubicBezTo>
                      <a:cubicBezTo>
                        <a:pt x="53" y="1"/>
                        <a:pt x="59" y="0"/>
                        <a:pt x="65" y="0"/>
                      </a:cubicBezTo>
                      <a:cubicBezTo>
                        <a:pt x="71" y="0"/>
                        <a:pt x="77" y="1"/>
                        <a:pt x="83" y="3"/>
                      </a:cubicBezTo>
                      <a:cubicBezTo>
                        <a:pt x="92" y="5"/>
                        <a:pt x="102" y="11"/>
                        <a:pt x="109" y="18"/>
                      </a:cubicBezTo>
                      <a:cubicBezTo>
                        <a:pt x="122" y="30"/>
                        <a:pt x="129" y="47"/>
                        <a:pt x="129" y="65"/>
                      </a:cubicBezTo>
                      <a:cubicBezTo>
                        <a:pt x="129" y="82"/>
                        <a:pt x="122" y="99"/>
                        <a:pt x="109" y="111"/>
                      </a:cubicBezTo>
                      <a:cubicBezTo>
                        <a:pt x="98" y="122"/>
                        <a:pt x="83" y="128"/>
                        <a:pt x="67" y="129"/>
                      </a:cubicBezTo>
                      <a:cubicBezTo>
                        <a:pt x="66" y="129"/>
                        <a:pt x="66" y="129"/>
                        <a:pt x="66" y="129"/>
                      </a:cubicBezTo>
                      <a:cubicBezTo>
                        <a:pt x="66" y="129"/>
                        <a:pt x="65" y="129"/>
                        <a:pt x="65" y="129"/>
                      </a:cubicBezTo>
                      <a:close/>
                    </a:path>
                  </a:pathLst>
                </a:custGeom>
                <a:solidFill>
                  <a:srgbClr val="FFFA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499601" y="1411288"/>
                  <a:ext cx="827088" cy="828675"/>
                </a:xfrm>
                <a:custGeom>
                  <a:avLst/>
                  <a:gdLst>
                    <a:gd name="T0" fmla="*/ 60 w 119"/>
                    <a:gd name="T1" fmla="*/ 119 h 119"/>
                    <a:gd name="T2" fmla="*/ 59 w 119"/>
                    <a:gd name="T3" fmla="*/ 119 h 119"/>
                    <a:gd name="T4" fmla="*/ 57 w 119"/>
                    <a:gd name="T5" fmla="*/ 119 h 119"/>
                    <a:gd name="T6" fmla="*/ 0 w 119"/>
                    <a:gd name="T7" fmla="*/ 119 h 119"/>
                    <a:gd name="T8" fmla="*/ 0 w 119"/>
                    <a:gd name="T9" fmla="*/ 59 h 119"/>
                    <a:gd name="T10" fmla="*/ 43 w 119"/>
                    <a:gd name="T11" fmla="*/ 2 h 119"/>
                    <a:gd name="T12" fmla="*/ 60 w 119"/>
                    <a:gd name="T13" fmla="*/ 0 h 119"/>
                    <a:gd name="T14" fmla="*/ 76 w 119"/>
                    <a:gd name="T15" fmla="*/ 2 h 119"/>
                    <a:gd name="T16" fmla="*/ 100 w 119"/>
                    <a:gd name="T17" fmla="*/ 16 h 119"/>
                    <a:gd name="T18" fmla="*/ 119 w 119"/>
                    <a:gd name="T19" fmla="*/ 60 h 119"/>
                    <a:gd name="T20" fmla="*/ 100 w 119"/>
                    <a:gd name="T21" fmla="*/ 103 h 119"/>
                    <a:gd name="T22" fmla="*/ 62 w 119"/>
                    <a:gd name="T23" fmla="*/ 119 h 119"/>
                    <a:gd name="T24" fmla="*/ 61 w 119"/>
                    <a:gd name="T25" fmla="*/ 119 h 119"/>
                    <a:gd name="T26" fmla="*/ 60 w 119"/>
                    <a:gd name="T27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9" h="119">
                      <a:moveTo>
                        <a:pt x="60" y="119"/>
                      </a:moveTo>
                      <a:cubicBezTo>
                        <a:pt x="59" y="119"/>
                        <a:pt x="59" y="119"/>
                        <a:pt x="59" y="119"/>
                      </a:cubicBezTo>
                      <a:cubicBezTo>
                        <a:pt x="57" y="119"/>
                        <a:pt x="57" y="119"/>
                        <a:pt x="57" y="119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33"/>
                        <a:pt x="18" y="10"/>
                        <a:pt x="43" y="2"/>
                      </a:cubicBezTo>
                      <a:cubicBezTo>
                        <a:pt x="49" y="1"/>
                        <a:pt x="54" y="0"/>
                        <a:pt x="60" y="0"/>
                      </a:cubicBezTo>
                      <a:cubicBezTo>
                        <a:pt x="65" y="0"/>
                        <a:pt x="71" y="1"/>
                        <a:pt x="76" y="2"/>
                      </a:cubicBezTo>
                      <a:cubicBezTo>
                        <a:pt x="85" y="5"/>
                        <a:pt x="94" y="10"/>
                        <a:pt x="100" y="16"/>
                      </a:cubicBezTo>
                      <a:cubicBezTo>
                        <a:pt x="113" y="28"/>
                        <a:pt x="119" y="43"/>
                        <a:pt x="119" y="60"/>
                      </a:cubicBezTo>
                      <a:cubicBezTo>
                        <a:pt x="119" y="76"/>
                        <a:pt x="113" y="91"/>
                        <a:pt x="100" y="103"/>
                      </a:cubicBezTo>
                      <a:cubicBezTo>
                        <a:pt x="90" y="113"/>
                        <a:pt x="76" y="118"/>
                        <a:pt x="62" y="119"/>
                      </a:cubicBezTo>
                      <a:cubicBezTo>
                        <a:pt x="61" y="119"/>
                        <a:pt x="61" y="119"/>
                        <a:pt x="61" y="119"/>
                      </a:cubicBezTo>
                      <a:cubicBezTo>
                        <a:pt x="60" y="119"/>
                        <a:pt x="60" y="119"/>
                        <a:pt x="60" y="119"/>
                      </a:cubicBezTo>
                      <a:close/>
                    </a:path>
                  </a:pathLst>
                </a:custGeom>
                <a:solidFill>
                  <a:srgbClr val="ED80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5" name="出自【趣你的PPT】(微信:qunideppt)：最优质的PPT资源库"/>
              <p:cNvSpPr txBox="1"/>
              <p:nvPr/>
            </p:nvSpPr>
            <p:spPr>
              <a:xfrm>
                <a:off x="9588154" y="1576997"/>
                <a:ext cx="895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3" name="出自【趣你的PPT】(微信:qunideppt)：最优质的PPT资源库"/>
            <p:cNvSpPr txBox="1"/>
            <p:nvPr/>
          </p:nvSpPr>
          <p:spPr>
            <a:xfrm>
              <a:off x="10681059" y="3697645"/>
              <a:ext cx="869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</p:grpSp>
      <p:grpSp>
        <p:nvGrpSpPr>
          <p:cNvPr id="70" name="Group 69出自【趣你的PPT】(微信:qunideppt)：最优质的PPT资源库出自【趣你的PPT】(微信:qunideppt)：最优质的PPT资源库"/>
          <p:cNvGrpSpPr/>
          <p:nvPr/>
        </p:nvGrpSpPr>
        <p:grpSpPr>
          <a:xfrm>
            <a:off x="7568821" y="5324914"/>
            <a:ext cx="1885870" cy="968375"/>
            <a:chOff x="8167812" y="5538589"/>
            <a:chExt cx="1885870" cy="968375"/>
          </a:xfrm>
        </p:grpSpPr>
        <p:grpSp>
          <p:nvGrpSpPr>
            <p:cNvPr id="71" name="组合 70"/>
            <p:cNvGrpSpPr/>
            <p:nvPr/>
          </p:nvGrpSpPr>
          <p:grpSpPr>
            <a:xfrm>
              <a:off x="8167812" y="5538589"/>
              <a:ext cx="1052135" cy="968375"/>
              <a:chOff x="7951788" y="3516313"/>
              <a:chExt cx="1052135" cy="968375"/>
            </a:xfrm>
          </p:grpSpPr>
          <p:grpSp>
            <p:nvGrpSpPr>
              <p:cNvPr id="73" name="组合 72"/>
              <p:cNvGrpSpPr/>
              <p:nvPr/>
            </p:nvGrpSpPr>
            <p:grpSpPr>
              <a:xfrm>
                <a:off x="7951788" y="3516313"/>
                <a:ext cx="965200" cy="968375"/>
                <a:chOff x="7951788" y="3516313"/>
                <a:chExt cx="965200" cy="968375"/>
              </a:xfrm>
            </p:grpSpPr>
            <p:sp>
              <p:nvSpPr>
                <p:cNvPr id="7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951788" y="3516313"/>
                  <a:ext cx="965200" cy="968375"/>
                </a:xfrm>
                <a:custGeom>
                  <a:avLst/>
                  <a:gdLst>
                    <a:gd name="T0" fmla="*/ 117 w 139"/>
                    <a:gd name="T1" fmla="*/ 19 h 139"/>
                    <a:gd name="T2" fmla="*/ 72 w 139"/>
                    <a:gd name="T3" fmla="*/ 0 h 139"/>
                    <a:gd name="T4" fmla="*/ 70 w 139"/>
                    <a:gd name="T5" fmla="*/ 0 h 139"/>
                    <a:gd name="T6" fmla="*/ 67 w 139"/>
                    <a:gd name="T7" fmla="*/ 0 h 139"/>
                    <a:gd name="T8" fmla="*/ 0 w 139"/>
                    <a:gd name="T9" fmla="*/ 0 h 139"/>
                    <a:gd name="T10" fmla="*/ 0 w 139"/>
                    <a:gd name="T11" fmla="*/ 70 h 139"/>
                    <a:gd name="T12" fmla="*/ 0 w 139"/>
                    <a:gd name="T13" fmla="*/ 70 h 139"/>
                    <a:gd name="T14" fmla="*/ 0 w 139"/>
                    <a:gd name="T15" fmla="*/ 69 h 139"/>
                    <a:gd name="T16" fmla="*/ 50 w 139"/>
                    <a:gd name="T17" fmla="*/ 136 h 139"/>
                    <a:gd name="T18" fmla="*/ 70 w 139"/>
                    <a:gd name="T19" fmla="*/ 139 h 139"/>
                    <a:gd name="T20" fmla="*/ 89 w 139"/>
                    <a:gd name="T21" fmla="*/ 136 h 139"/>
                    <a:gd name="T22" fmla="*/ 117 w 139"/>
                    <a:gd name="T23" fmla="*/ 120 h 139"/>
                    <a:gd name="T24" fmla="*/ 139 w 139"/>
                    <a:gd name="T25" fmla="*/ 69 h 139"/>
                    <a:gd name="T26" fmla="*/ 117 w 139"/>
                    <a:gd name="T27" fmla="*/ 1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9" h="139">
                      <a:moveTo>
                        <a:pt x="117" y="19"/>
                      </a:moveTo>
                      <a:cubicBezTo>
                        <a:pt x="106" y="7"/>
                        <a:pt x="90" y="0"/>
                        <a:pt x="72" y="0"/>
                      </a:cubicBezTo>
                      <a:cubicBezTo>
                        <a:pt x="72" y="0"/>
                        <a:pt x="71" y="0"/>
                        <a:pt x="70" y="0"/>
                      </a:cubicBezTo>
                      <a:cubicBezTo>
                        <a:pt x="69" y="0"/>
                        <a:pt x="68" y="0"/>
                        <a:pt x="6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101"/>
                        <a:pt x="21" y="128"/>
                        <a:pt x="50" y="136"/>
                      </a:cubicBezTo>
                      <a:cubicBezTo>
                        <a:pt x="56" y="138"/>
                        <a:pt x="63" y="139"/>
                        <a:pt x="70" y="139"/>
                      </a:cubicBezTo>
                      <a:cubicBezTo>
                        <a:pt x="76" y="139"/>
                        <a:pt x="83" y="138"/>
                        <a:pt x="89" y="136"/>
                      </a:cubicBezTo>
                      <a:cubicBezTo>
                        <a:pt x="100" y="133"/>
                        <a:pt x="110" y="127"/>
                        <a:pt x="117" y="120"/>
                      </a:cubicBezTo>
                      <a:cubicBezTo>
                        <a:pt x="131" y="107"/>
                        <a:pt x="139" y="89"/>
                        <a:pt x="139" y="69"/>
                      </a:cubicBezTo>
                      <a:cubicBezTo>
                        <a:pt x="139" y="49"/>
                        <a:pt x="131" y="31"/>
                        <a:pt x="117" y="19"/>
                      </a:cubicBezTo>
                      <a:close/>
                    </a:path>
                  </a:pathLst>
                </a:custGeom>
                <a:solidFill>
                  <a:srgbClr val="ED80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986713" y="3551238"/>
                  <a:ext cx="895350" cy="898525"/>
                </a:xfrm>
                <a:custGeom>
                  <a:avLst/>
                  <a:gdLst>
                    <a:gd name="T0" fmla="*/ 65 w 129"/>
                    <a:gd name="T1" fmla="*/ 129 h 129"/>
                    <a:gd name="T2" fmla="*/ 47 w 129"/>
                    <a:gd name="T3" fmla="*/ 126 h 129"/>
                    <a:gd name="T4" fmla="*/ 0 w 129"/>
                    <a:gd name="T5" fmla="*/ 65 h 129"/>
                    <a:gd name="T6" fmla="*/ 0 w 129"/>
                    <a:gd name="T7" fmla="*/ 0 h 129"/>
                    <a:gd name="T8" fmla="*/ 62 w 129"/>
                    <a:gd name="T9" fmla="*/ 0 h 129"/>
                    <a:gd name="T10" fmla="*/ 63 w 129"/>
                    <a:gd name="T11" fmla="*/ 0 h 129"/>
                    <a:gd name="T12" fmla="*/ 65 w 129"/>
                    <a:gd name="T13" fmla="*/ 0 h 129"/>
                    <a:gd name="T14" fmla="*/ 66 w 129"/>
                    <a:gd name="T15" fmla="*/ 0 h 129"/>
                    <a:gd name="T16" fmla="*/ 67 w 129"/>
                    <a:gd name="T17" fmla="*/ 0 h 129"/>
                    <a:gd name="T18" fmla="*/ 109 w 129"/>
                    <a:gd name="T19" fmla="*/ 17 h 129"/>
                    <a:gd name="T20" fmla="*/ 129 w 129"/>
                    <a:gd name="T21" fmla="*/ 64 h 129"/>
                    <a:gd name="T22" fmla="*/ 109 w 129"/>
                    <a:gd name="T23" fmla="*/ 111 h 129"/>
                    <a:gd name="T24" fmla="*/ 83 w 129"/>
                    <a:gd name="T25" fmla="*/ 126 h 129"/>
                    <a:gd name="T26" fmla="*/ 65 w 129"/>
                    <a:gd name="T27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9" h="129">
                      <a:moveTo>
                        <a:pt x="65" y="129"/>
                      </a:moveTo>
                      <a:cubicBezTo>
                        <a:pt x="59" y="129"/>
                        <a:pt x="53" y="128"/>
                        <a:pt x="47" y="126"/>
                      </a:cubicBezTo>
                      <a:cubicBezTo>
                        <a:pt x="19" y="118"/>
                        <a:pt x="0" y="93"/>
                        <a:pt x="0" y="6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64" y="0"/>
                        <a:pt x="64" y="0"/>
                        <a:pt x="65" y="0"/>
                      </a:cubicBezTo>
                      <a:cubicBezTo>
                        <a:pt x="65" y="0"/>
                        <a:pt x="66" y="0"/>
                        <a:pt x="66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83" y="0"/>
                        <a:pt x="98" y="7"/>
                        <a:pt x="109" y="17"/>
                      </a:cubicBezTo>
                      <a:cubicBezTo>
                        <a:pt x="122" y="30"/>
                        <a:pt x="129" y="46"/>
                        <a:pt x="129" y="64"/>
                      </a:cubicBezTo>
                      <a:cubicBezTo>
                        <a:pt x="129" y="82"/>
                        <a:pt x="122" y="99"/>
                        <a:pt x="109" y="111"/>
                      </a:cubicBezTo>
                      <a:cubicBezTo>
                        <a:pt x="101" y="118"/>
                        <a:pt x="92" y="123"/>
                        <a:pt x="83" y="126"/>
                      </a:cubicBezTo>
                      <a:cubicBezTo>
                        <a:pt x="77" y="128"/>
                        <a:pt x="71" y="129"/>
                        <a:pt x="65" y="129"/>
                      </a:cubicBezTo>
                      <a:close/>
                    </a:path>
                  </a:pathLst>
                </a:custGeom>
                <a:solidFill>
                  <a:srgbClr val="7CC7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986713" y="3551238"/>
                  <a:ext cx="895350" cy="898525"/>
                </a:xfrm>
                <a:custGeom>
                  <a:avLst/>
                  <a:gdLst>
                    <a:gd name="T0" fmla="*/ 65 w 129"/>
                    <a:gd name="T1" fmla="*/ 129 h 129"/>
                    <a:gd name="T2" fmla="*/ 47 w 129"/>
                    <a:gd name="T3" fmla="*/ 126 h 129"/>
                    <a:gd name="T4" fmla="*/ 0 w 129"/>
                    <a:gd name="T5" fmla="*/ 65 h 129"/>
                    <a:gd name="T6" fmla="*/ 0 w 129"/>
                    <a:gd name="T7" fmla="*/ 0 h 129"/>
                    <a:gd name="T8" fmla="*/ 62 w 129"/>
                    <a:gd name="T9" fmla="*/ 0 h 129"/>
                    <a:gd name="T10" fmla="*/ 63 w 129"/>
                    <a:gd name="T11" fmla="*/ 0 h 129"/>
                    <a:gd name="T12" fmla="*/ 65 w 129"/>
                    <a:gd name="T13" fmla="*/ 0 h 129"/>
                    <a:gd name="T14" fmla="*/ 66 w 129"/>
                    <a:gd name="T15" fmla="*/ 0 h 129"/>
                    <a:gd name="T16" fmla="*/ 67 w 129"/>
                    <a:gd name="T17" fmla="*/ 0 h 129"/>
                    <a:gd name="T18" fmla="*/ 109 w 129"/>
                    <a:gd name="T19" fmla="*/ 17 h 129"/>
                    <a:gd name="T20" fmla="*/ 129 w 129"/>
                    <a:gd name="T21" fmla="*/ 64 h 129"/>
                    <a:gd name="T22" fmla="*/ 109 w 129"/>
                    <a:gd name="T23" fmla="*/ 111 h 129"/>
                    <a:gd name="T24" fmla="*/ 83 w 129"/>
                    <a:gd name="T25" fmla="*/ 126 h 129"/>
                    <a:gd name="T26" fmla="*/ 65 w 129"/>
                    <a:gd name="T27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9" h="129">
                      <a:moveTo>
                        <a:pt x="65" y="129"/>
                      </a:moveTo>
                      <a:cubicBezTo>
                        <a:pt x="59" y="129"/>
                        <a:pt x="53" y="128"/>
                        <a:pt x="47" y="126"/>
                      </a:cubicBezTo>
                      <a:cubicBezTo>
                        <a:pt x="19" y="118"/>
                        <a:pt x="0" y="93"/>
                        <a:pt x="0" y="6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64" y="0"/>
                        <a:pt x="64" y="0"/>
                        <a:pt x="65" y="0"/>
                      </a:cubicBezTo>
                      <a:cubicBezTo>
                        <a:pt x="65" y="0"/>
                        <a:pt x="66" y="0"/>
                        <a:pt x="66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83" y="0"/>
                        <a:pt x="98" y="7"/>
                        <a:pt x="109" y="17"/>
                      </a:cubicBezTo>
                      <a:cubicBezTo>
                        <a:pt x="122" y="30"/>
                        <a:pt x="129" y="46"/>
                        <a:pt x="129" y="64"/>
                      </a:cubicBezTo>
                      <a:cubicBezTo>
                        <a:pt x="129" y="82"/>
                        <a:pt x="122" y="99"/>
                        <a:pt x="109" y="111"/>
                      </a:cubicBezTo>
                      <a:cubicBezTo>
                        <a:pt x="101" y="118"/>
                        <a:pt x="92" y="123"/>
                        <a:pt x="83" y="126"/>
                      </a:cubicBezTo>
                      <a:cubicBezTo>
                        <a:pt x="77" y="128"/>
                        <a:pt x="71" y="129"/>
                        <a:pt x="65" y="129"/>
                      </a:cubicBezTo>
                      <a:close/>
                    </a:path>
                  </a:pathLst>
                </a:custGeom>
                <a:solidFill>
                  <a:srgbClr val="FFFA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8021638" y="3586163"/>
                  <a:ext cx="825500" cy="828675"/>
                </a:xfrm>
                <a:custGeom>
                  <a:avLst/>
                  <a:gdLst>
                    <a:gd name="T0" fmla="*/ 60 w 119"/>
                    <a:gd name="T1" fmla="*/ 119 h 119"/>
                    <a:gd name="T2" fmla="*/ 43 w 119"/>
                    <a:gd name="T3" fmla="*/ 116 h 119"/>
                    <a:gd name="T4" fmla="*/ 0 w 119"/>
                    <a:gd name="T5" fmla="*/ 60 h 119"/>
                    <a:gd name="T6" fmla="*/ 0 w 119"/>
                    <a:gd name="T7" fmla="*/ 0 h 119"/>
                    <a:gd name="T8" fmla="*/ 57 w 119"/>
                    <a:gd name="T9" fmla="*/ 0 h 119"/>
                    <a:gd name="T10" fmla="*/ 59 w 119"/>
                    <a:gd name="T11" fmla="*/ 0 h 119"/>
                    <a:gd name="T12" fmla="*/ 60 w 119"/>
                    <a:gd name="T13" fmla="*/ 0 h 119"/>
                    <a:gd name="T14" fmla="*/ 61 w 119"/>
                    <a:gd name="T15" fmla="*/ 0 h 119"/>
                    <a:gd name="T16" fmla="*/ 62 w 119"/>
                    <a:gd name="T17" fmla="*/ 0 h 119"/>
                    <a:gd name="T18" fmla="*/ 100 w 119"/>
                    <a:gd name="T19" fmla="*/ 16 h 119"/>
                    <a:gd name="T20" fmla="*/ 119 w 119"/>
                    <a:gd name="T21" fmla="*/ 59 h 119"/>
                    <a:gd name="T22" fmla="*/ 100 w 119"/>
                    <a:gd name="T23" fmla="*/ 102 h 119"/>
                    <a:gd name="T24" fmla="*/ 76 w 119"/>
                    <a:gd name="T25" fmla="*/ 116 h 119"/>
                    <a:gd name="T26" fmla="*/ 60 w 119"/>
                    <a:gd name="T27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9" h="119">
                      <a:moveTo>
                        <a:pt x="60" y="119"/>
                      </a:moveTo>
                      <a:cubicBezTo>
                        <a:pt x="54" y="119"/>
                        <a:pt x="49" y="118"/>
                        <a:pt x="43" y="116"/>
                      </a:cubicBezTo>
                      <a:cubicBezTo>
                        <a:pt x="18" y="109"/>
                        <a:pt x="0" y="86"/>
                        <a:pt x="0" y="6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7" y="0"/>
                        <a:pt x="57" y="0"/>
                        <a:pt x="57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9" y="0"/>
                        <a:pt x="59" y="0"/>
                        <a:pt x="60" y="0"/>
                      </a:cubicBezTo>
                      <a:cubicBezTo>
                        <a:pt x="60" y="0"/>
                        <a:pt x="60" y="0"/>
                        <a:pt x="61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6" y="0"/>
                        <a:pt x="90" y="6"/>
                        <a:pt x="100" y="16"/>
                      </a:cubicBezTo>
                      <a:cubicBezTo>
                        <a:pt x="112" y="27"/>
                        <a:pt x="119" y="43"/>
                        <a:pt x="119" y="59"/>
                      </a:cubicBezTo>
                      <a:cubicBezTo>
                        <a:pt x="119" y="76"/>
                        <a:pt x="112" y="91"/>
                        <a:pt x="100" y="102"/>
                      </a:cubicBezTo>
                      <a:cubicBezTo>
                        <a:pt x="94" y="109"/>
                        <a:pt x="85" y="114"/>
                        <a:pt x="76" y="116"/>
                      </a:cubicBezTo>
                      <a:cubicBezTo>
                        <a:pt x="71" y="118"/>
                        <a:pt x="65" y="119"/>
                        <a:pt x="60" y="119"/>
                      </a:cubicBezTo>
                      <a:close/>
                    </a:path>
                  </a:pathLst>
                </a:custGeom>
                <a:solidFill>
                  <a:srgbClr val="ED80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4" name="出自【趣你的PPT】(微信:qunideppt)：最优质的PPT资源库"/>
              <p:cNvSpPr txBox="1"/>
              <p:nvPr/>
            </p:nvSpPr>
            <p:spPr>
              <a:xfrm>
                <a:off x="8108226" y="3738890"/>
                <a:ext cx="895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2" name="出自【趣你的PPT】(微信:qunideppt)：最优质的PPT资源库"/>
            <p:cNvSpPr txBox="1"/>
            <p:nvPr/>
          </p:nvSpPr>
          <p:spPr>
            <a:xfrm>
              <a:off x="9184675" y="5824215"/>
              <a:ext cx="869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</p:grpSp>
      <p:sp>
        <p:nvSpPr>
          <p:cNvPr id="79" name="出自【趣你的PPT】(微信:qunideppt)：最优质的PPT资源库"/>
          <p:cNvSpPr txBox="1"/>
          <p:nvPr/>
        </p:nvSpPr>
        <p:spPr>
          <a:xfrm>
            <a:off x="2235816" y="1155615"/>
            <a:ext cx="73515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0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628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4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6" fill="hold" nodeType="withEffect" p14:presetBounceEnd="46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3" fill="hold" nodeType="withEffect" p14:presetBounceEnd="46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6" fill="hold" nodeType="withEffect" p14:presetBounceEnd="46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3" fill="hold" nodeType="withEffect" p14:presetBounceEnd="46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6" fill="hold" nodeType="withEffect" p14:presetBounceEnd="46000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4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4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4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fill="hold" nodeType="withEffect" p14:presetBounceEnd="46000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4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4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2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4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3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3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6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4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2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547725" cy="6858000"/>
          </a:xfrm>
          <a:prstGeom prst="rect">
            <a:avLst/>
          </a:prstGeom>
        </p:spPr>
      </p:pic>
      <p:pic>
        <p:nvPicPr>
          <p:cNvPr id="37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11" r="13956" b="16074"/>
          <a:stretch/>
        </p:blipFill>
        <p:spPr>
          <a:xfrm>
            <a:off x="5409327" y="0"/>
            <a:ext cx="6782673" cy="6877318"/>
          </a:xfrm>
          <a:prstGeom prst="rect">
            <a:avLst/>
          </a:prstGeom>
        </p:spPr>
      </p:pic>
      <p:sp>
        <p:nvSpPr>
          <p:cNvPr id="38" name="出自【趣你的PPT】(微信:qunideppt)：最优质的PPT资源库"/>
          <p:cNvSpPr/>
          <p:nvPr/>
        </p:nvSpPr>
        <p:spPr>
          <a:xfrm>
            <a:off x="7212168" y="1442433"/>
            <a:ext cx="1328879" cy="463640"/>
          </a:xfrm>
          <a:prstGeom prst="rect">
            <a:avLst/>
          </a:prstGeom>
          <a:solidFill>
            <a:srgbClr val="ED8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435475" y="1435994"/>
            <a:ext cx="1105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8541047" y="1442433"/>
            <a:ext cx="1955235" cy="4636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8527624" y="1497549"/>
            <a:ext cx="167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出自【趣你的PPT】(微信:qunideppt)：最优质的PPT资源库"/>
          <p:cNvCxnSpPr/>
          <p:nvPr/>
        </p:nvCxnSpPr>
        <p:spPr>
          <a:xfrm>
            <a:off x="7212168" y="1850608"/>
            <a:ext cx="32841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出自【趣你的PPT】(微信:qunideppt)：最优质的PPT资源库"/>
          <p:cNvSpPr txBox="1"/>
          <p:nvPr/>
        </p:nvSpPr>
        <p:spPr>
          <a:xfrm>
            <a:off x="7212167" y="2524088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D80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rgbClr val="ED80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7654615" y="2579552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7654615" y="3321809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654615" y="4806324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7654615" y="4064066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7212166" y="3268777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D80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srgbClr val="ED80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7212165" y="4026989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D80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dirty="0">
              <a:solidFill>
                <a:srgbClr val="ED80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7212164" y="4801583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D80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dirty="0">
              <a:solidFill>
                <a:srgbClr val="ED80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7226949"/>
      </p:ext>
    </p:extLst>
  </p:cSld>
  <p:clrMapOvr>
    <a:masterClrMapping/>
  </p:clrMapOvr>
  <p:transition spd="slow" advClick="0" advTm="3000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4807132" y="1780483"/>
            <a:ext cx="2523535" cy="350414"/>
            <a:chOff x="4868609" y="2117683"/>
            <a:chExt cx="2523535" cy="350414"/>
          </a:xfrm>
        </p:grpSpPr>
        <p:cxnSp>
          <p:nvCxnSpPr>
            <p:cNvPr id="5" name="出自【趣你的PPT】(微信:qunideppt)：最优质的PPT资源库"/>
            <p:cNvCxnSpPr/>
            <p:nvPr/>
          </p:nvCxnSpPr>
          <p:spPr>
            <a:xfrm flipV="1">
              <a:off x="6163904" y="2132856"/>
              <a:ext cx="0" cy="335241"/>
            </a:xfrm>
            <a:prstGeom prst="line">
              <a:avLst/>
            </a:prstGeom>
            <a:ln w="28575">
              <a:solidFill>
                <a:srgbClr val="ED80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出自【趣你的PPT】(微信:qunideppt)：最优质的PPT资源库"/>
            <p:cNvCxnSpPr/>
            <p:nvPr/>
          </p:nvCxnSpPr>
          <p:spPr>
            <a:xfrm>
              <a:off x="4868609" y="2117683"/>
              <a:ext cx="2523535" cy="16481"/>
            </a:xfrm>
            <a:prstGeom prst="line">
              <a:avLst/>
            </a:prstGeom>
            <a:ln w="28575">
              <a:solidFill>
                <a:srgbClr val="ED80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出自【趣你的PPT】(微信:qunideppt)：最优质的PPT资源库出自【趣你的PPT】(微信:qunideppt)：最优质的PPT资源库"/>
          <p:cNvGrpSpPr/>
          <p:nvPr/>
        </p:nvGrpSpPr>
        <p:grpSpPr>
          <a:xfrm>
            <a:off x="8066410" y="3502899"/>
            <a:ext cx="316597" cy="617962"/>
            <a:chOff x="8127887" y="3840099"/>
            <a:chExt cx="316597" cy="617962"/>
          </a:xfrm>
        </p:grpSpPr>
        <p:cxnSp>
          <p:nvCxnSpPr>
            <p:cNvPr id="8" name="出自【趣你的PPT】(微信:qunideppt)：最优质的PPT资源库"/>
            <p:cNvCxnSpPr/>
            <p:nvPr/>
          </p:nvCxnSpPr>
          <p:spPr>
            <a:xfrm>
              <a:off x="8127887" y="4149080"/>
              <a:ext cx="316597" cy="2068"/>
            </a:xfrm>
            <a:prstGeom prst="line">
              <a:avLst/>
            </a:prstGeom>
            <a:ln w="28575">
              <a:solidFill>
                <a:srgbClr val="ED80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出自【趣你的PPT】(微信:qunideppt)：最优质的PPT资源库"/>
            <p:cNvCxnSpPr/>
            <p:nvPr/>
          </p:nvCxnSpPr>
          <p:spPr>
            <a:xfrm>
              <a:off x="8444484" y="3840099"/>
              <a:ext cx="0" cy="617962"/>
            </a:xfrm>
            <a:prstGeom prst="line">
              <a:avLst/>
            </a:prstGeom>
            <a:ln w="28575">
              <a:solidFill>
                <a:srgbClr val="ED80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出自【趣你的PPT】(微信:qunideppt)：最优质的PPT资源库出自【趣你的PPT】(微信:qunideppt)：最优质的PPT资源库"/>
          <p:cNvGrpSpPr/>
          <p:nvPr/>
        </p:nvGrpSpPr>
        <p:grpSpPr>
          <a:xfrm>
            <a:off x="7762715" y="4931889"/>
            <a:ext cx="620291" cy="617962"/>
            <a:chOff x="7824193" y="3840099"/>
            <a:chExt cx="620291" cy="617962"/>
          </a:xfrm>
        </p:grpSpPr>
        <p:cxnSp>
          <p:nvCxnSpPr>
            <p:cNvPr id="11" name="出自【趣你的PPT】(微信:qunideppt)：最优质的PPT资源库"/>
            <p:cNvCxnSpPr/>
            <p:nvPr/>
          </p:nvCxnSpPr>
          <p:spPr>
            <a:xfrm>
              <a:off x="7824193" y="4151148"/>
              <a:ext cx="620291" cy="0"/>
            </a:xfrm>
            <a:prstGeom prst="line">
              <a:avLst/>
            </a:prstGeom>
            <a:ln w="28575">
              <a:solidFill>
                <a:srgbClr val="ED80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出自【趣你的PPT】(微信:qunideppt)：最优质的PPT资源库"/>
            <p:cNvCxnSpPr/>
            <p:nvPr/>
          </p:nvCxnSpPr>
          <p:spPr>
            <a:xfrm>
              <a:off x="8444484" y="3840099"/>
              <a:ext cx="0" cy="617962"/>
            </a:xfrm>
            <a:prstGeom prst="line">
              <a:avLst/>
            </a:prstGeom>
            <a:ln w="28575">
              <a:solidFill>
                <a:srgbClr val="ED80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出自【趣你的PPT】(微信:qunideppt)：最优质的PPT资源库出自【趣你的PPT】(微信:qunideppt)：最优质的PPT资源库"/>
          <p:cNvGrpSpPr/>
          <p:nvPr/>
        </p:nvGrpSpPr>
        <p:grpSpPr>
          <a:xfrm>
            <a:off x="3799819" y="3502518"/>
            <a:ext cx="335954" cy="617962"/>
            <a:chOff x="8444484" y="3840099"/>
            <a:chExt cx="335954" cy="617962"/>
          </a:xfrm>
        </p:grpSpPr>
        <p:cxnSp>
          <p:nvCxnSpPr>
            <p:cNvPr id="15" name="出自【趣你的PPT】(微信:qunideppt)：最优质的PPT资源库"/>
            <p:cNvCxnSpPr/>
            <p:nvPr/>
          </p:nvCxnSpPr>
          <p:spPr>
            <a:xfrm>
              <a:off x="8463841" y="4147012"/>
              <a:ext cx="316597" cy="2068"/>
            </a:xfrm>
            <a:prstGeom prst="line">
              <a:avLst/>
            </a:prstGeom>
            <a:ln w="28575">
              <a:solidFill>
                <a:srgbClr val="ED80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出自【趣你的PPT】(微信:qunideppt)：最优质的PPT资源库"/>
            <p:cNvCxnSpPr/>
            <p:nvPr/>
          </p:nvCxnSpPr>
          <p:spPr>
            <a:xfrm>
              <a:off x="8444484" y="3840099"/>
              <a:ext cx="0" cy="617962"/>
            </a:xfrm>
            <a:prstGeom prst="line">
              <a:avLst/>
            </a:prstGeom>
            <a:ln w="28575">
              <a:solidFill>
                <a:srgbClr val="ED80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出自【趣你的PPT】(微信:qunideppt)：最优质的PPT资源库出自【趣你的PPT】(微信:qunideppt)：最优质的PPT资源库"/>
          <p:cNvGrpSpPr/>
          <p:nvPr/>
        </p:nvGrpSpPr>
        <p:grpSpPr>
          <a:xfrm>
            <a:off x="3799509" y="4931889"/>
            <a:ext cx="620291" cy="617962"/>
            <a:chOff x="8444484" y="3840099"/>
            <a:chExt cx="620291" cy="617962"/>
          </a:xfrm>
        </p:grpSpPr>
        <p:cxnSp>
          <p:nvCxnSpPr>
            <p:cNvPr id="18" name="出自【趣你的PPT】(微信:qunideppt)：最优质的PPT资源库"/>
            <p:cNvCxnSpPr/>
            <p:nvPr/>
          </p:nvCxnSpPr>
          <p:spPr>
            <a:xfrm>
              <a:off x="8444484" y="4168330"/>
              <a:ext cx="620291" cy="0"/>
            </a:xfrm>
            <a:prstGeom prst="line">
              <a:avLst/>
            </a:prstGeom>
            <a:ln w="28575">
              <a:solidFill>
                <a:srgbClr val="ED80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出自【趣你的PPT】(微信:qunideppt)：最优质的PPT资源库"/>
            <p:cNvCxnSpPr/>
            <p:nvPr/>
          </p:nvCxnSpPr>
          <p:spPr>
            <a:xfrm>
              <a:off x="8444484" y="3840099"/>
              <a:ext cx="0" cy="617962"/>
            </a:xfrm>
            <a:prstGeom prst="line">
              <a:avLst/>
            </a:prstGeom>
            <a:ln w="28575">
              <a:solidFill>
                <a:srgbClr val="ED80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出自【趣你的PPT】(微信:qunideppt)：最优质的PPT资源库"/>
          <p:cNvSpPr/>
          <p:nvPr/>
        </p:nvSpPr>
        <p:spPr>
          <a:xfrm>
            <a:off x="4688647" y="1163144"/>
            <a:ext cx="2874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</a:endParaRPr>
          </a:p>
        </p:txBody>
      </p:sp>
      <p:grpSp>
        <p:nvGrpSpPr>
          <p:cNvPr id="25" name="Group 24出自【趣你的PPT】(微信:qunideppt)：最优质的PPT资源库出自【趣你的PPT】(微信:qunideppt)：最优质的PPT资源库"/>
          <p:cNvGrpSpPr/>
          <p:nvPr/>
        </p:nvGrpSpPr>
        <p:grpSpPr>
          <a:xfrm>
            <a:off x="5331127" y="2164066"/>
            <a:ext cx="1542601" cy="1357809"/>
            <a:chOff x="5176580" y="2357249"/>
            <a:chExt cx="1542601" cy="1357809"/>
          </a:xfrm>
        </p:grpSpPr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 rot="21449206">
              <a:off x="5176580" y="2357249"/>
              <a:ext cx="1542601" cy="1357809"/>
            </a:xfrm>
            <a:custGeom>
              <a:avLst/>
              <a:gdLst>
                <a:gd name="T0" fmla="*/ 138 w 576"/>
                <a:gd name="T1" fmla="*/ 500 h 507"/>
                <a:gd name="T2" fmla="*/ 0 w 576"/>
                <a:gd name="T3" fmla="*/ 246 h 507"/>
                <a:gd name="T4" fmla="*/ 152 w 576"/>
                <a:gd name="T5" fmla="*/ 0 h 507"/>
                <a:gd name="T6" fmla="*/ 438 w 576"/>
                <a:gd name="T7" fmla="*/ 9 h 507"/>
                <a:gd name="T8" fmla="*/ 576 w 576"/>
                <a:gd name="T9" fmla="*/ 263 h 507"/>
                <a:gd name="T10" fmla="*/ 424 w 576"/>
                <a:gd name="T11" fmla="*/ 507 h 507"/>
                <a:gd name="T12" fmla="*/ 138 w 576"/>
                <a:gd name="T13" fmla="*/ 50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6" h="507">
                  <a:moveTo>
                    <a:pt x="138" y="500"/>
                  </a:moveTo>
                  <a:lnTo>
                    <a:pt x="0" y="246"/>
                  </a:lnTo>
                  <a:lnTo>
                    <a:pt x="152" y="0"/>
                  </a:lnTo>
                  <a:lnTo>
                    <a:pt x="438" y="9"/>
                  </a:lnTo>
                  <a:lnTo>
                    <a:pt x="576" y="263"/>
                  </a:lnTo>
                  <a:lnTo>
                    <a:pt x="424" y="507"/>
                  </a:lnTo>
                  <a:lnTo>
                    <a:pt x="138" y="500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5556468" y="2659577"/>
              <a:ext cx="7350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Group 27出自【趣你的PPT】(微信:qunideppt)：最优质的PPT资源库出自【趣你的PPT】(微信:qunideppt)：最优质的PPT资源库"/>
          <p:cNvGrpSpPr/>
          <p:nvPr/>
        </p:nvGrpSpPr>
        <p:grpSpPr>
          <a:xfrm>
            <a:off x="6498638" y="2926313"/>
            <a:ext cx="1489038" cy="1486359"/>
            <a:chOff x="6344091" y="3119496"/>
            <a:chExt cx="1489038" cy="1486359"/>
          </a:xfrm>
        </p:grpSpPr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 rot="21449206">
              <a:off x="6344091" y="3119496"/>
              <a:ext cx="1489038" cy="1486359"/>
            </a:xfrm>
            <a:custGeom>
              <a:avLst/>
              <a:gdLst>
                <a:gd name="T0" fmla="*/ 0 w 556"/>
                <a:gd name="T1" fmla="*/ 204 h 555"/>
                <a:gd name="T2" fmla="*/ 203 w 556"/>
                <a:gd name="T3" fmla="*/ 0 h 555"/>
                <a:gd name="T4" fmla="*/ 481 w 556"/>
                <a:gd name="T5" fmla="*/ 74 h 555"/>
                <a:gd name="T6" fmla="*/ 556 w 556"/>
                <a:gd name="T7" fmla="*/ 351 h 555"/>
                <a:gd name="T8" fmla="*/ 353 w 556"/>
                <a:gd name="T9" fmla="*/ 555 h 555"/>
                <a:gd name="T10" fmla="*/ 76 w 556"/>
                <a:gd name="T11" fmla="*/ 482 h 555"/>
                <a:gd name="T12" fmla="*/ 0 w 556"/>
                <a:gd name="T13" fmla="*/ 204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6" h="555">
                  <a:moveTo>
                    <a:pt x="0" y="204"/>
                  </a:moveTo>
                  <a:lnTo>
                    <a:pt x="203" y="0"/>
                  </a:lnTo>
                  <a:lnTo>
                    <a:pt x="481" y="74"/>
                  </a:lnTo>
                  <a:lnTo>
                    <a:pt x="556" y="351"/>
                  </a:lnTo>
                  <a:lnTo>
                    <a:pt x="353" y="555"/>
                  </a:lnTo>
                  <a:lnTo>
                    <a:pt x="76" y="482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6867839" y="3659074"/>
              <a:ext cx="7350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Group 30出自【趣你的PPT】(微信:qunideppt)：最优质的PPT资源库出自【趣你的PPT】(微信:qunideppt)：最优质的PPT资源库"/>
          <p:cNvGrpSpPr/>
          <p:nvPr/>
        </p:nvGrpSpPr>
        <p:grpSpPr>
          <a:xfrm>
            <a:off x="6136278" y="4236222"/>
            <a:ext cx="1403338" cy="1534566"/>
            <a:chOff x="5981731" y="4429405"/>
            <a:chExt cx="1403338" cy="1534566"/>
          </a:xfrm>
        </p:grpSpPr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 rot="21449206">
              <a:off x="5981731" y="4429405"/>
              <a:ext cx="1403338" cy="1534566"/>
            </a:xfrm>
            <a:custGeom>
              <a:avLst/>
              <a:gdLst>
                <a:gd name="T0" fmla="*/ 237 w 524"/>
                <a:gd name="T1" fmla="*/ 0 h 573"/>
                <a:gd name="T2" fmla="*/ 498 w 524"/>
                <a:gd name="T3" fmla="*/ 121 h 573"/>
                <a:gd name="T4" fmla="*/ 524 w 524"/>
                <a:gd name="T5" fmla="*/ 407 h 573"/>
                <a:gd name="T6" fmla="*/ 287 w 524"/>
                <a:gd name="T7" fmla="*/ 573 h 573"/>
                <a:gd name="T8" fmla="*/ 26 w 524"/>
                <a:gd name="T9" fmla="*/ 453 h 573"/>
                <a:gd name="T10" fmla="*/ 0 w 524"/>
                <a:gd name="T11" fmla="*/ 166 h 573"/>
                <a:gd name="T12" fmla="*/ 237 w 524"/>
                <a:gd name="T13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73">
                  <a:moveTo>
                    <a:pt x="237" y="0"/>
                  </a:moveTo>
                  <a:lnTo>
                    <a:pt x="498" y="121"/>
                  </a:lnTo>
                  <a:lnTo>
                    <a:pt x="524" y="407"/>
                  </a:lnTo>
                  <a:lnTo>
                    <a:pt x="287" y="573"/>
                  </a:lnTo>
                  <a:lnTo>
                    <a:pt x="26" y="453"/>
                  </a:lnTo>
                  <a:lnTo>
                    <a:pt x="0" y="16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6351330" y="5079638"/>
              <a:ext cx="7350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Group 33出自【趣你的PPT】(微信:qunideppt)：最优质的PPT资源库出自【趣你的PPT】(微信:qunideppt)：最优质的PPT资源库"/>
          <p:cNvGrpSpPr/>
          <p:nvPr/>
        </p:nvGrpSpPr>
        <p:grpSpPr>
          <a:xfrm>
            <a:off x="4224878" y="2936746"/>
            <a:ext cx="1529212" cy="1440832"/>
            <a:chOff x="4070331" y="3129929"/>
            <a:chExt cx="1529212" cy="1440832"/>
          </a:xfrm>
        </p:grpSpPr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 rot="21449206">
              <a:off x="4070331" y="3129929"/>
              <a:ext cx="1529212" cy="1440832"/>
            </a:xfrm>
            <a:custGeom>
              <a:avLst/>
              <a:gdLst>
                <a:gd name="T0" fmla="*/ 464 w 571"/>
                <a:gd name="T1" fmla="*/ 493 h 538"/>
                <a:gd name="T2" fmla="*/ 180 w 571"/>
                <a:gd name="T3" fmla="*/ 538 h 538"/>
                <a:gd name="T4" fmla="*/ 0 w 571"/>
                <a:gd name="T5" fmla="*/ 313 h 538"/>
                <a:gd name="T6" fmla="*/ 104 w 571"/>
                <a:gd name="T7" fmla="*/ 45 h 538"/>
                <a:gd name="T8" fmla="*/ 391 w 571"/>
                <a:gd name="T9" fmla="*/ 0 h 538"/>
                <a:gd name="T10" fmla="*/ 571 w 571"/>
                <a:gd name="T11" fmla="*/ 225 h 538"/>
                <a:gd name="T12" fmla="*/ 464 w 571"/>
                <a:gd name="T13" fmla="*/ 493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538">
                  <a:moveTo>
                    <a:pt x="464" y="493"/>
                  </a:moveTo>
                  <a:lnTo>
                    <a:pt x="180" y="538"/>
                  </a:lnTo>
                  <a:lnTo>
                    <a:pt x="0" y="313"/>
                  </a:lnTo>
                  <a:lnTo>
                    <a:pt x="104" y="45"/>
                  </a:lnTo>
                  <a:lnTo>
                    <a:pt x="391" y="0"/>
                  </a:lnTo>
                  <a:lnTo>
                    <a:pt x="571" y="225"/>
                  </a:lnTo>
                  <a:lnTo>
                    <a:pt x="464" y="493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4385424" y="3659073"/>
              <a:ext cx="7350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Group 36出自【趣你的PPT】(微信:qunideppt)：最优质的PPT资源库出自【趣你的PPT】(微信:qunideppt)：最优质的PPT资源库"/>
          <p:cNvGrpSpPr/>
          <p:nvPr/>
        </p:nvGrpSpPr>
        <p:grpSpPr>
          <a:xfrm>
            <a:off x="4678116" y="4248341"/>
            <a:ext cx="1446188" cy="1515819"/>
            <a:chOff x="4523569" y="4441524"/>
            <a:chExt cx="1446188" cy="1515819"/>
          </a:xfrm>
        </p:grpSpPr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 rot="21449206">
              <a:off x="4523569" y="4441524"/>
              <a:ext cx="1446188" cy="1515819"/>
            </a:xfrm>
            <a:custGeom>
              <a:avLst/>
              <a:gdLst>
                <a:gd name="T0" fmla="*/ 540 w 540"/>
                <a:gd name="T1" fmla="*/ 185 h 566"/>
                <a:gd name="T2" fmla="*/ 490 w 540"/>
                <a:gd name="T3" fmla="*/ 467 h 566"/>
                <a:gd name="T4" fmla="*/ 220 w 540"/>
                <a:gd name="T5" fmla="*/ 566 h 566"/>
                <a:gd name="T6" fmla="*/ 0 w 540"/>
                <a:gd name="T7" fmla="*/ 381 h 566"/>
                <a:gd name="T8" fmla="*/ 47 w 540"/>
                <a:gd name="T9" fmla="*/ 97 h 566"/>
                <a:gd name="T10" fmla="*/ 319 w 540"/>
                <a:gd name="T11" fmla="*/ 0 h 566"/>
                <a:gd name="T12" fmla="*/ 540 w 540"/>
                <a:gd name="T13" fmla="*/ 185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0" h="566">
                  <a:moveTo>
                    <a:pt x="540" y="185"/>
                  </a:moveTo>
                  <a:lnTo>
                    <a:pt x="490" y="467"/>
                  </a:lnTo>
                  <a:lnTo>
                    <a:pt x="220" y="566"/>
                  </a:lnTo>
                  <a:lnTo>
                    <a:pt x="0" y="381"/>
                  </a:lnTo>
                  <a:lnTo>
                    <a:pt x="47" y="97"/>
                  </a:lnTo>
                  <a:lnTo>
                    <a:pt x="319" y="0"/>
                  </a:lnTo>
                  <a:lnTo>
                    <a:pt x="540" y="185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4819316" y="5077179"/>
              <a:ext cx="7350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出自【趣你的PPT】(微信:qunideppt)：最优质的PPT资源库"/>
          <p:cNvSpPr>
            <a:spLocks noChangeArrowheads="1"/>
          </p:cNvSpPr>
          <p:nvPr/>
        </p:nvSpPr>
        <p:spPr bwMode="auto">
          <a:xfrm rot="21449206">
            <a:off x="5305769" y="3244868"/>
            <a:ext cx="1580095" cy="1574739"/>
          </a:xfrm>
          <a:prstGeom prst="ellipse">
            <a:avLst/>
          </a:prstGeom>
          <a:solidFill>
            <a:srgbClr val="FDFA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1" name="Group 40出自【趣你的PPT】(微信:qunideppt)：最优质的PPT资源库出自【趣你的PPT】(微信:qunideppt)：最优质的PPT资源库"/>
          <p:cNvGrpSpPr/>
          <p:nvPr/>
        </p:nvGrpSpPr>
        <p:grpSpPr>
          <a:xfrm>
            <a:off x="5931511" y="3507391"/>
            <a:ext cx="397127" cy="1215330"/>
            <a:chOff x="4246563" y="3611563"/>
            <a:chExt cx="947737" cy="2900363"/>
          </a:xfrm>
        </p:grpSpPr>
        <p:sp>
          <p:nvSpPr>
            <p:cNvPr id="42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>
              <a:off x="4246563" y="3630613"/>
              <a:ext cx="928687" cy="284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1663" y="4775201"/>
              <a:ext cx="638175" cy="1577975"/>
            </a:xfrm>
            <a:custGeom>
              <a:avLst/>
              <a:gdLst>
                <a:gd name="T0" fmla="*/ 0 w 31"/>
                <a:gd name="T1" fmla="*/ 6 h 80"/>
                <a:gd name="T2" fmla="*/ 2 w 31"/>
                <a:gd name="T3" fmla="*/ 24 h 80"/>
                <a:gd name="T4" fmla="*/ 3 w 31"/>
                <a:gd name="T5" fmla="*/ 33 h 80"/>
                <a:gd name="T6" fmla="*/ 5 w 31"/>
                <a:gd name="T7" fmla="*/ 53 h 80"/>
                <a:gd name="T8" fmla="*/ 8 w 31"/>
                <a:gd name="T9" fmla="*/ 76 h 80"/>
                <a:gd name="T10" fmla="*/ 8 w 31"/>
                <a:gd name="T11" fmla="*/ 80 h 80"/>
                <a:gd name="T12" fmla="*/ 17 w 31"/>
                <a:gd name="T13" fmla="*/ 80 h 80"/>
                <a:gd name="T14" fmla="*/ 17 w 31"/>
                <a:gd name="T15" fmla="*/ 77 h 80"/>
                <a:gd name="T16" fmla="*/ 16 w 31"/>
                <a:gd name="T17" fmla="*/ 74 h 80"/>
                <a:gd name="T18" fmla="*/ 18 w 31"/>
                <a:gd name="T19" fmla="*/ 69 h 80"/>
                <a:gd name="T20" fmla="*/ 16 w 31"/>
                <a:gd name="T21" fmla="*/ 29 h 80"/>
                <a:gd name="T22" fmla="*/ 18 w 31"/>
                <a:gd name="T23" fmla="*/ 37 h 80"/>
                <a:gd name="T24" fmla="*/ 20 w 31"/>
                <a:gd name="T25" fmla="*/ 47 h 80"/>
                <a:gd name="T26" fmla="*/ 20 w 31"/>
                <a:gd name="T27" fmla="*/ 65 h 80"/>
                <a:gd name="T28" fmla="*/ 21 w 31"/>
                <a:gd name="T29" fmla="*/ 72 h 80"/>
                <a:gd name="T30" fmla="*/ 27 w 31"/>
                <a:gd name="T31" fmla="*/ 72 h 80"/>
                <a:gd name="T32" fmla="*/ 29 w 31"/>
                <a:gd name="T33" fmla="*/ 68 h 80"/>
                <a:gd name="T34" fmla="*/ 29 w 31"/>
                <a:gd name="T35" fmla="*/ 64 h 80"/>
                <a:gd name="T36" fmla="*/ 29 w 31"/>
                <a:gd name="T37" fmla="*/ 45 h 80"/>
                <a:gd name="T38" fmla="*/ 29 w 31"/>
                <a:gd name="T39" fmla="*/ 39 h 80"/>
                <a:gd name="T40" fmla="*/ 31 w 31"/>
                <a:gd name="T41" fmla="*/ 15 h 80"/>
                <a:gd name="T42" fmla="*/ 30 w 31"/>
                <a:gd name="T43" fmla="*/ 1 h 80"/>
                <a:gd name="T44" fmla="*/ 2 w 31"/>
                <a:gd name="T45" fmla="*/ 0 h 80"/>
                <a:gd name="T46" fmla="*/ 0 w 31"/>
                <a:gd name="T47" fmla="*/ 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" h="80">
                  <a:moveTo>
                    <a:pt x="0" y="6"/>
                  </a:moveTo>
                  <a:cubicBezTo>
                    <a:pt x="0" y="6"/>
                    <a:pt x="0" y="21"/>
                    <a:pt x="2" y="24"/>
                  </a:cubicBezTo>
                  <a:cubicBezTo>
                    <a:pt x="3" y="26"/>
                    <a:pt x="3" y="32"/>
                    <a:pt x="3" y="33"/>
                  </a:cubicBezTo>
                  <a:cubicBezTo>
                    <a:pt x="3" y="34"/>
                    <a:pt x="3" y="49"/>
                    <a:pt x="5" y="53"/>
                  </a:cubicBezTo>
                  <a:cubicBezTo>
                    <a:pt x="5" y="53"/>
                    <a:pt x="7" y="75"/>
                    <a:pt x="8" y="76"/>
                  </a:cubicBezTo>
                  <a:cubicBezTo>
                    <a:pt x="8" y="76"/>
                    <a:pt x="6" y="79"/>
                    <a:pt x="8" y="80"/>
                  </a:cubicBezTo>
                  <a:cubicBezTo>
                    <a:pt x="8" y="80"/>
                    <a:pt x="16" y="79"/>
                    <a:pt x="17" y="80"/>
                  </a:cubicBezTo>
                  <a:cubicBezTo>
                    <a:pt x="17" y="80"/>
                    <a:pt x="18" y="78"/>
                    <a:pt x="17" y="77"/>
                  </a:cubicBezTo>
                  <a:cubicBezTo>
                    <a:pt x="17" y="76"/>
                    <a:pt x="16" y="74"/>
                    <a:pt x="16" y="74"/>
                  </a:cubicBezTo>
                  <a:cubicBezTo>
                    <a:pt x="16" y="74"/>
                    <a:pt x="19" y="71"/>
                    <a:pt x="18" y="69"/>
                  </a:cubicBezTo>
                  <a:cubicBezTo>
                    <a:pt x="17" y="68"/>
                    <a:pt x="14" y="32"/>
                    <a:pt x="16" y="29"/>
                  </a:cubicBezTo>
                  <a:cubicBezTo>
                    <a:pt x="16" y="29"/>
                    <a:pt x="17" y="37"/>
                    <a:pt x="18" y="37"/>
                  </a:cubicBezTo>
                  <a:cubicBezTo>
                    <a:pt x="18" y="37"/>
                    <a:pt x="19" y="46"/>
                    <a:pt x="20" y="47"/>
                  </a:cubicBezTo>
                  <a:cubicBezTo>
                    <a:pt x="20" y="47"/>
                    <a:pt x="22" y="63"/>
                    <a:pt x="20" y="65"/>
                  </a:cubicBezTo>
                  <a:cubicBezTo>
                    <a:pt x="20" y="65"/>
                    <a:pt x="18" y="71"/>
                    <a:pt x="21" y="72"/>
                  </a:cubicBezTo>
                  <a:cubicBezTo>
                    <a:pt x="27" y="72"/>
                    <a:pt x="27" y="72"/>
                    <a:pt x="27" y="72"/>
                  </a:cubicBezTo>
                  <a:cubicBezTo>
                    <a:pt x="27" y="72"/>
                    <a:pt x="28" y="69"/>
                    <a:pt x="29" y="68"/>
                  </a:cubicBezTo>
                  <a:cubicBezTo>
                    <a:pt x="29" y="67"/>
                    <a:pt x="29" y="65"/>
                    <a:pt x="29" y="64"/>
                  </a:cubicBezTo>
                  <a:cubicBezTo>
                    <a:pt x="28" y="63"/>
                    <a:pt x="28" y="46"/>
                    <a:pt x="29" y="45"/>
                  </a:cubicBezTo>
                  <a:cubicBezTo>
                    <a:pt x="31" y="43"/>
                    <a:pt x="31" y="41"/>
                    <a:pt x="29" y="39"/>
                  </a:cubicBezTo>
                  <a:cubicBezTo>
                    <a:pt x="29" y="39"/>
                    <a:pt x="31" y="18"/>
                    <a:pt x="31" y="15"/>
                  </a:cubicBezTo>
                  <a:cubicBezTo>
                    <a:pt x="30" y="12"/>
                    <a:pt x="30" y="1"/>
                    <a:pt x="30" y="1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14850" y="4775201"/>
              <a:ext cx="534987" cy="1577975"/>
            </a:xfrm>
            <a:custGeom>
              <a:avLst/>
              <a:gdLst>
                <a:gd name="T0" fmla="*/ 21 w 26"/>
                <a:gd name="T1" fmla="*/ 64 h 80"/>
                <a:gd name="T2" fmla="*/ 19 w 26"/>
                <a:gd name="T3" fmla="*/ 53 h 80"/>
                <a:gd name="T4" fmla="*/ 15 w 26"/>
                <a:gd name="T5" fmla="*/ 27 h 80"/>
                <a:gd name="T6" fmla="*/ 13 w 26"/>
                <a:gd name="T7" fmla="*/ 18 h 80"/>
                <a:gd name="T8" fmla="*/ 22 w 26"/>
                <a:gd name="T9" fmla="*/ 19 h 80"/>
                <a:gd name="T10" fmla="*/ 25 w 26"/>
                <a:gd name="T11" fmla="*/ 28 h 80"/>
                <a:gd name="T12" fmla="*/ 26 w 26"/>
                <a:gd name="T13" fmla="*/ 15 h 80"/>
                <a:gd name="T14" fmla="*/ 25 w 26"/>
                <a:gd name="T15" fmla="*/ 1 h 80"/>
                <a:gd name="T16" fmla="*/ 6 w 26"/>
                <a:gd name="T17" fmla="*/ 0 h 80"/>
                <a:gd name="T18" fmla="*/ 0 w 26"/>
                <a:gd name="T19" fmla="*/ 3 h 80"/>
                <a:gd name="T20" fmla="*/ 9 w 26"/>
                <a:gd name="T21" fmla="*/ 14 h 80"/>
                <a:gd name="T22" fmla="*/ 0 w 26"/>
                <a:gd name="T23" fmla="*/ 15 h 80"/>
                <a:gd name="T24" fmla="*/ 3 w 26"/>
                <a:gd name="T25" fmla="*/ 16 h 80"/>
                <a:gd name="T26" fmla="*/ 5 w 26"/>
                <a:gd name="T27" fmla="*/ 19 h 80"/>
                <a:gd name="T28" fmla="*/ 0 w 26"/>
                <a:gd name="T29" fmla="*/ 19 h 80"/>
                <a:gd name="T30" fmla="*/ 7 w 26"/>
                <a:gd name="T31" fmla="*/ 22 h 80"/>
                <a:gd name="T32" fmla="*/ 0 w 26"/>
                <a:gd name="T33" fmla="*/ 23 h 80"/>
                <a:gd name="T34" fmla="*/ 5 w 26"/>
                <a:gd name="T35" fmla="*/ 23 h 80"/>
                <a:gd name="T36" fmla="*/ 7 w 26"/>
                <a:gd name="T37" fmla="*/ 43 h 80"/>
                <a:gd name="T38" fmla="*/ 10 w 26"/>
                <a:gd name="T39" fmla="*/ 58 h 80"/>
                <a:gd name="T40" fmla="*/ 9 w 26"/>
                <a:gd name="T41" fmla="*/ 64 h 80"/>
                <a:gd name="T42" fmla="*/ 3 w 26"/>
                <a:gd name="T43" fmla="*/ 30 h 80"/>
                <a:gd name="T44" fmla="*/ 7 w 26"/>
                <a:gd name="T45" fmla="*/ 65 h 80"/>
                <a:gd name="T46" fmla="*/ 9 w 26"/>
                <a:gd name="T47" fmla="*/ 72 h 80"/>
                <a:gd name="T48" fmla="*/ 9 w 26"/>
                <a:gd name="T49" fmla="*/ 76 h 80"/>
                <a:gd name="T50" fmla="*/ 2 w 26"/>
                <a:gd name="T51" fmla="*/ 71 h 80"/>
                <a:gd name="T52" fmla="*/ 3 w 26"/>
                <a:gd name="T53" fmla="*/ 76 h 80"/>
                <a:gd name="T54" fmla="*/ 3 w 26"/>
                <a:gd name="T55" fmla="*/ 80 h 80"/>
                <a:gd name="T56" fmla="*/ 12 w 26"/>
                <a:gd name="T57" fmla="*/ 80 h 80"/>
                <a:gd name="T58" fmla="*/ 13 w 26"/>
                <a:gd name="T59" fmla="*/ 76 h 80"/>
                <a:gd name="T60" fmla="*/ 13 w 26"/>
                <a:gd name="T61" fmla="*/ 74 h 80"/>
                <a:gd name="T62" fmla="*/ 13 w 26"/>
                <a:gd name="T63" fmla="*/ 69 h 80"/>
                <a:gd name="T64" fmla="*/ 11 w 26"/>
                <a:gd name="T65" fmla="*/ 29 h 80"/>
                <a:gd name="T66" fmla="*/ 12 w 26"/>
                <a:gd name="T67" fmla="*/ 37 h 80"/>
                <a:gd name="T68" fmla="*/ 14 w 26"/>
                <a:gd name="T69" fmla="*/ 48 h 80"/>
                <a:gd name="T70" fmla="*/ 15 w 26"/>
                <a:gd name="T71" fmla="*/ 65 h 80"/>
                <a:gd name="T72" fmla="*/ 16 w 26"/>
                <a:gd name="T73" fmla="*/ 72 h 80"/>
                <a:gd name="T74" fmla="*/ 22 w 26"/>
                <a:gd name="T75" fmla="*/ 72 h 80"/>
                <a:gd name="T76" fmla="*/ 24 w 26"/>
                <a:gd name="T77" fmla="*/ 68 h 80"/>
                <a:gd name="T78" fmla="*/ 24 w 26"/>
                <a:gd name="T79" fmla="*/ 64 h 80"/>
                <a:gd name="T80" fmla="*/ 24 w 26"/>
                <a:gd name="T81" fmla="*/ 64 h 80"/>
                <a:gd name="T82" fmla="*/ 21 w 26"/>
                <a:gd name="T83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" h="80">
                  <a:moveTo>
                    <a:pt x="21" y="64"/>
                  </a:moveTo>
                  <a:cubicBezTo>
                    <a:pt x="21" y="64"/>
                    <a:pt x="19" y="56"/>
                    <a:pt x="19" y="53"/>
                  </a:cubicBezTo>
                  <a:cubicBezTo>
                    <a:pt x="20" y="48"/>
                    <a:pt x="15" y="30"/>
                    <a:pt x="15" y="27"/>
                  </a:cubicBezTo>
                  <a:cubicBezTo>
                    <a:pt x="14" y="25"/>
                    <a:pt x="14" y="19"/>
                    <a:pt x="13" y="18"/>
                  </a:cubicBezTo>
                  <a:cubicBezTo>
                    <a:pt x="12" y="16"/>
                    <a:pt x="20" y="18"/>
                    <a:pt x="22" y="19"/>
                  </a:cubicBezTo>
                  <a:cubicBezTo>
                    <a:pt x="23" y="20"/>
                    <a:pt x="25" y="25"/>
                    <a:pt x="25" y="28"/>
                  </a:cubicBezTo>
                  <a:cubicBezTo>
                    <a:pt x="26" y="22"/>
                    <a:pt x="26" y="16"/>
                    <a:pt x="26" y="15"/>
                  </a:cubicBezTo>
                  <a:cubicBezTo>
                    <a:pt x="25" y="12"/>
                    <a:pt x="25" y="1"/>
                    <a:pt x="2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4"/>
                    <a:pt x="12" y="11"/>
                    <a:pt x="9" y="14"/>
                  </a:cubicBezTo>
                  <a:cubicBezTo>
                    <a:pt x="7" y="16"/>
                    <a:pt x="0" y="15"/>
                    <a:pt x="0" y="15"/>
                  </a:cubicBezTo>
                  <a:cubicBezTo>
                    <a:pt x="0" y="15"/>
                    <a:pt x="0" y="15"/>
                    <a:pt x="3" y="16"/>
                  </a:cubicBezTo>
                  <a:cubicBezTo>
                    <a:pt x="6" y="17"/>
                    <a:pt x="5" y="19"/>
                    <a:pt x="5" y="19"/>
                  </a:cubicBezTo>
                  <a:cubicBezTo>
                    <a:pt x="1" y="17"/>
                    <a:pt x="0" y="19"/>
                    <a:pt x="0" y="19"/>
                  </a:cubicBezTo>
                  <a:cubicBezTo>
                    <a:pt x="4" y="20"/>
                    <a:pt x="7" y="22"/>
                    <a:pt x="7" y="22"/>
                  </a:cubicBezTo>
                  <a:cubicBezTo>
                    <a:pt x="2" y="20"/>
                    <a:pt x="0" y="23"/>
                    <a:pt x="0" y="23"/>
                  </a:cubicBezTo>
                  <a:cubicBezTo>
                    <a:pt x="0" y="23"/>
                    <a:pt x="4" y="21"/>
                    <a:pt x="5" y="23"/>
                  </a:cubicBezTo>
                  <a:cubicBezTo>
                    <a:pt x="6" y="26"/>
                    <a:pt x="7" y="40"/>
                    <a:pt x="7" y="43"/>
                  </a:cubicBezTo>
                  <a:cubicBezTo>
                    <a:pt x="7" y="45"/>
                    <a:pt x="9" y="56"/>
                    <a:pt x="10" y="58"/>
                  </a:cubicBezTo>
                  <a:cubicBezTo>
                    <a:pt x="11" y="59"/>
                    <a:pt x="10" y="66"/>
                    <a:pt x="9" y="64"/>
                  </a:cubicBezTo>
                  <a:cubicBezTo>
                    <a:pt x="8" y="63"/>
                    <a:pt x="3" y="30"/>
                    <a:pt x="3" y="30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70"/>
                    <a:pt x="9" y="72"/>
                  </a:cubicBezTo>
                  <a:cubicBezTo>
                    <a:pt x="11" y="75"/>
                    <a:pt x="9" y="76"/>
                    <a:pt x="9" y="76"/>
                  </a:cubicBezTo>
                  <a:cubicBezTo>
                    <a:pt x="8" y="76"/>
                    <a:pt x="4" y="73"/>
                    <a:pt x="2" y="71"/>
                  </a:cubicBezTo>
                  <a:cubicBezTo>
                    <a:pt x="2" y="74"/>
                    <a:pt x="3" y="75"/>
                    <a:pt x="3" y="76"/>
                  </a:cubicBezTo>
                  <a:cubicBezTo>
                    <a:pt x="3" y="76"/>
                    <a:pt x="1" y="79"/>
                    <a:pt x="3" y="80"/>
                  </a:cubicBezTo>
                  <a:cubicBezTo>
                    <a:pt x="3" y="80"/>
                    <a:pt x="11" y="79"/>
                    <a:pt x="12" y="80"/>
                  </a:cubicBezTo>
                  <a:cubicBezTo>
                    <a:pt x="12" y="80"/>
                    <a:pt x="13" y="77"/>
                    <a:pt x="13" y="76"/>
                  </a:cubicBezTo>
                  <a:cubicBezTo>
                    <a:pt x="12" y="75"/>
                    <a:pt x="13" y="74"/>
                    <a:pt x="13" y="74"/>
                  </a:cubicBezTo>
                  <a:cubicBezTo>
                    <a:pt x="13" y="74"/>
                    <a:pt x="14" y="71"/>
                    <a:pt x="13" y="69"/>
                  </a:cubicBezTo>
                  <a:cubicBezTo>
                    <a:pt x="12" y="68"/>
                    <a:pt x="9" y="32"/>
                    <a:pt x="11" y="29"/>
                  </a:cubicBezTo>
                  <a:cubicBezTo>
                    <a:pt x="11" y="29"/>
                    <a:pt x="12" y="37"/>
                    <a:pt x="12" y="37"/>
                  </a:cubicBezTo>
                  <a:cubicBezTo>
                    <a:pt x="12" y="37"/>
                    <a:pt x="13" y="47"/>
                    <a:pt x="14" y="48"/>
                  </a:cubicBezTo>
                  <a:cubicBezTo>
                    <a:pt x="14" y="48"/>
                    <a:pt x="16" y="63"/>
                    <a:pt x="15" y="65"/>
                  </a:cubicBezTo>
                  <a:cubicBezTo>
                    <a:pt x="15" y="65"/>
                    <a:pt x="13" y="71"/>
                    <a:pt x="16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2" y="72"/>
                    <a:pt x="23" y="69"/>
                    <a:pt x="24" y="68"/>
                  </a:cubicBezTo>
                  <a:cubicBezTo>
                    <a:pt x="24" y="67"/>
                    <a:pt x="24" y="65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2" y="64"/>
                    <a:pt x="21" y="64"/>
                    <a:pt x="21" y="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76763" y="6294438"/>
              <a:ext cx="206375" cy="217488"/>
            </a:xfrm>
            <a:custGeom>
              <a:avLst/>
              <a:gdLst>
                <a:gd name="T0" fmla="*/ 2 w 10"/>
                <a:gd name="T1" fmla="*/ 2 h 11"/>
                <a:gd name="T2" fmla="*/ 2 w 10"/>
                <a:gd name="T3" fmla="*/ 6 h 11"/>
                <a:gd name="T4" fmla="*/ 0 w 10"/>
                <a:gd name="T5" fmla="*/ 10 h 11"/>
                <a:gd name="T6" fmla="*/ 6 w 10"/>
                <a:gd name="T7" fmla="*/ 10 h 11"/>
                <a:gd name="T8" fmla="*/ 9 w 10"/>
                <a:gd name="T9" fmla="*/ 8 h 11"/>
                <a:gd name="T10" fmla="*/ 9 w 10"/>
                <a:gd name="T11" fmla="*/ 2 h 11"/>
                <a:gd name="T12" fmla="*/ 2 w 10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2" y="2"/>
                  </a:moveTo>
                  <a:cubicBezTo>
                    <a:pt x="2" y="2"/>
                    <a:pt x="2" y="5"/>
                    <a:pt x="2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10"/>
                    <a:pt x="4" y="11"/>
                    <a:pt x="6" y="10"/>
                  </a:cubicBezTo>
                  <a:cubicBezTo>
                    <a:pt x="9" y="10"/>
                    <a:pt x="10" y="10"/>
                    <a:pt x="9" y="8"/>
                  </a:cubicBezTo>
                  <a:cubicBezTo>
                    <a:pt x="9" y="6"/>
                    <a:pt x="8" y="4"/>
                    <a:pt x="9" y="2"/>
                  </a:cubicBezTo>
                  <a:cubicBezTo>
                    <a:pt x="10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3775" y="6137276"/>
              <a:ext cx="225425" cy="255588"/>
            </a:xfrm>
            <a:custGeom>
              <a:avLst/>
              <a:gdLst>
                <a:gd name="T0" fmla="*/ 3 w 11"/>
                <a:gd name="T1" fmla="*/ 2 h 13"/>
                <a:gd name="T2" fmla="*/ 2 w 11"/>
                <a:gd name="T3" fmla="*/ 6 h 13"/>
                <a:gd name="T4" fmla="*/ 2 w 11"/>
                <a:gd name="T5" fmla="*/ 11 h 13"/>
                <a:gd name="T6" fmla="*/ 9 w 11"/>
                <a:gd name="T7" fmla="*/ 13 h 13"/>
                <a:gd name="T8" fmla="*/ 10 w 11"/>
                <a:gd name="T9" fmla="*/ 5 h 13"/>
                <a:gd name="T10" fmla="*/ 7 w 11"/>
                <a:gd name="T11" fmla="*/ 0 h 13"/>
                <a:gd name="T12" fmla="*/ 3 w 11"/>
                <a:gd name="T13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3">
                  <a:moveTo>
                    <a:pt x="3" y="2"/>
                  </a:moveTo>
                  <a:cubicBezTo>
                    <a:pt x="3" y="2"/>
                    <a:pt x="2" y="5"/>
                    <a:pt x="2" y="6"/>
                  </a:cubicBezTo>
                  <a:cubicBezTo>
                    <a:pt x="2" y="6"/>
                    <a:pt x="0" y="10"/>
                    <a:pt x="2" y="11"/>
                  </a:cubicBezTo>
                  <a:cubicBezTo>
                    <a:pt x="4" y="13"/>
                    <a:pt x="8" y="13"/>
                    <a:pt x="9" y="13"/>
                  </a:cubicBezTo>
                  <a:cubicBezTo>
                    <a:pt x="9" y="13"/>
                    <a:pt x="11" y="6"/>
                    <a:pt x="10" y="5"/>
                  </a:cubicBezTo>
                  <a:cubicBezTo>
                    <a:pt x="9" y="4"/>
                    <a:pt x="7" y="0"/>
                    <a:pt x="7" y="0"/>
                  </a:cubicBezTo>
                  <a:cubicBezTo>
                    <a:pt x="8" y="0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26013" y="4183063"/>
              <a:ext cx="268287" cy="828675"/>
            </a:xfrm>
            <a:custGeom>
              <a:avLst/>
              <a:gdLst>
                <a:gd name="T0" fmla="*/ 3 w 13"/>
                <a:gd name="T1" fmla="*/ 36 h 42"/>
                <a:gd name="T2" fmla="*/ 5 w 13"/>
                <a:gd name="T3" fmla="*/ 42 h 42"/>
                <a:gd name="T4" fmla="*/ 7 w 13"/>
                <a:gd name="T5" fmla="*/ 36 h 42"/>
                <a:gd name="T6" fmla="*/ 11 w 13"/>
                <a:gd name="T7" fmla="*/ 35 h 42"/>
                <a:gd name="T8" fmla="*/ 11 w 13"/>
                <a:gd name="T9" fmla="*/ 30 h 42"/>
                <a:gd name="T10" fmla="*/ 12 w 13"/>
                <a:gd name="T11" fmla="*/ 28 h 42"/>
                <a:gd name="T12" fmla="*/ 11 w 13"/>
                <a:gd name="T13" fmla="*/ 25 h 42"/>
                <a:gd name="T14" fmla="*/ 10 w 13"/>
                <a:gd name="T15" fmla="*/ 7 h 42"/>
                <a:gd name="T16" fmla="*/ 8 w 13"/>
                <a:gd name="T17" fmla="*/ 0 h 42"/>
                <a:gd name="T18" fmla="*/ 0 w 13"/>
                <a:gd name="T19" fmla="*/ 24 h 42"/>
                <a:gd name="T20" fmla="*/ 3 w 13"/>
                <a:gd name="T21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42">
                  <a:moveTo>
                    <a:pt x="3" y="36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8" y="37"/>
                    <a:pt x="7" y="36"/>
                  </a:cubicBezTo>
                  <a:cubicBezTo>
                    <a:pt x="7" y="35"/>
                    <a:pt x="9" y="37"/>
                    <a:pt x="11" y="35"/>
                  </a:cubicBezTo>
                  <a:cubicBezTo>
                    <a:pt x="13" y="32"/>
                    <a:pt x="11" y="30"/>
                    <a:pt x="11" y="30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0" y="8"/>
                    <a:pt x="10" y="7"/>
                  </a:cubicBezTo>
                  <a:cubicBezTo>
                    <a:pt x="10" y="6"/>
                    <a:pt x="9" y="0"/>
                    <a:pt x="8" y="0"/>
                  </a:cubicBezTo>
                  <a:cubicBezTo>
                    <a:pt x="8" y="0"/>
                    <a:pt x="0" y="22"/>
                    <a:pt x="0" y="24"/>
                  </a:cubicBezTo>
                  <a:cubicBezTo>
                    <a:pt x="0" y="25"/>
                    <a:pt x="3" y="36"/>
                    <a:pt x="3" y="36"/>
                  </a:cubicBez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6563" y="4164013"/>
              <a:ext cx="227012" cy="808038"/>
            </a:xfrm>
            <a:custGeom>
              <a:avLst/>
              <a:gdLst>
                <a:gd name="T0" fmla="*/ 6 w 11"/>
                <a:gd name="T1" fmla="*/ 0 h 41"/>
                <a:gd name="T2" fmla="*/ 5 w 11"/>
                <a:gd name="T3" fmla="*/ 8 h 41"/>
                <a:gd name="T4" fmla="*/ 1 w 11"/>
                <a:gd name="T5" fmla="*/ 20 h 41"/>
                <a:gd name="T6" fmla="*/ 1 w 11"/>
                <a:gd name="T7" fmla="*/ 27 h 41"/>
                <a:gd name="T8" fmla="*/ 3 w 11"/>
                <a:gd name="T9" fmla="*/ 32 h 41"/>
                <a:gd name="T10" fmla="*/ 3 w 11"/>
                <a:gd name="T11" fmla="*/ 36 h 41"/>
                <a:gd name="T12" fmla="*/ 6 w 11"/>
                <a:gd name="T13" fmla="*/ 41 h 41"/>
                <a:gd name="T14" fmla="*/ 11 w 11"/>
                <a:gd name="T15" fmla="*/ 34 h 41"/>
                <a:gd name="T16" fmla="*/ 11 w 11"/>
                <a:gd name="T17" fmla="*/ 27 h 41"/>
                <a:gd name="T18" fmla="*/ 9 w 11"/>
                <a:gd name="T19" fmla="*/ 4 h 41"/>
                <a:gd name="T20" fmla="*/ 6 w 11"/>
                <a:gd name="T2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41">
                  <a:moveTo>
                    <a:pt x="6" y="0"/>
                  </a:moveTo>
                  <a:cubicBezTo>
                    <a:pt x="6" y="0"/>
                    <a:pt x="5" y="6"/>
                    <a:pt x="5" y="8"/>
                  </a:cubicBezTo>
                  <a:cubicBezTo>
                    <a:pt x="4" y="10"/>
                    <a:pt x="2" y="19"/>
                    <a:pt x="1" y="20"/>
                  </a:cubicBezTo>
                  <a:cubicBezTo>
                    <a:pt x="0" y="21"/>
                    <a:pt x="0" y="26"/>
                    <a:pt x="1" y="27"/>
                  </a:cubicBezTo>
                  <a:cubicBezTo>
                    <a:pt x="3" y="28"/>
                    <a:pt x="3" y="31"/>
                    <a:pt x="3" y="32"/>
                  </a:cubicBezTo>
                  <a:cubicBezTo>
                    <a:pt x="3" y="33"/>
                    <a:pt x="1" y="34"/>
                    <a:pt x="3" y="36"/>
                  </a:cubicBezTo>
                  <a:cubicBezTo>
                    <a:pt x="5" y="37"/>
                    <a:pt x="3" y="41"/>
                    <a:pt x="6" y="41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8"/>
                    <a:pt x="9" y="4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5688" y="4222751"/>
              <a:ext cx="287337" cy="592138"/>
            </a:xfrm>
            <a:custGeom>
              <a:avLst/>
              <a:gdLst>
                <a:gd name="T0" fmla="*/ 5 w 14"/>
                <a:gd name="T1" fmla="*/ 23 h 30"/>
                <a:gd name="T2" fmla="*/ 7 w 14"/>
                <a:gd name="T3" fmla="*/ 21 h 30"/>
                <a:gd name="T4" fmla="*/ 7 w 14"/>
                <a:gd name="T5" fmla="*/ 20 h 30"/>
                <a:gd name="T6" fmla="*/ 12 w 14"/>
                <a:gd name="T7" fmla="*/ 20 h 30"/>
                <a:gd name="T8" fmla="*/ 7 w 14"/>
                <a:gd name="T9" fmla="*/ 18 h 30"/>
                <a:gd name="T10" fmla="*/ 9 w 14"/>
                <a:gd name="T11" fmla="*/ 15 h 30"/>
                <a:gd name="T12" fmla="*/ 10 w 14"/>
                <a:gd name="T13" fmla="*/ 10 h 30"/>
                <a:gd name="T14" fmla="*/ 10 w 14"/>
                <a:gd name="T15" fmla="*/ 0 h 30"/>
                <a:gd name="T16" fmla="*/ 6 w 14"/>
                <a:gd name="T17" fmla="*/ 10 h 30"/>
                <a:gd name="T18" fmla="*/ 2 w 14"/>
                <a:gd name="T19" fmla="*/ 22 h 30"/>
                <a:gd name="T20" fmla="*/ 5 w 14"/>
                <a:gd name="T21" fmla="*/ 30 h 30"/>
                <a:gd name="T22" fmla="*/ 7 w 14"/>
                <a:gd name="T23" fmla="*/ 29 h 30"/>
                <a:gd name="T24" fmla="*/ 6 w 14"/>
                <a:gd name="T25" fmla="*/ 23 h 30"/>
                <a:gd name="T26" fmla="*/ 12 w 14"/>
                <a:gd name="T27" fmla="*/ 26 h 30"/>
                <a:gd name="T28" fmla="*/ 13 w 14"/>
                <a:gd name="T29" fmla="*/ 28 h 30"/>
                <a:gd name="T30" fmla="*/ 14 w 14"/>
                <a:gd name="T31" fmla="*/ 26 h 30"/>
                <a:gd name="T32" fmla="*/ 14 w 14"/>
                <a:gd name="T33" fmla="*/ 25 h 30"/>
                <a:gd name="T34" fmla="*/ 5 w 14"/>
                <a:gd name="T35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30">
                  <a:moveTo>
                    <a:pt x="5" y="23"/>
                  </a:moveTo>
                  <a:cubicBezTo>
                    <a:pt x="5" y="23"/>
                    <a:pt x="6" y="21"/>
                    <a:pt x="7" y="21"/>
                  </a:cubicBezTo>
                  <a:cubicBezTo>
                    <a:pt x="7" y="21"/>
                    <a:pt x="6" y="20"/>
                    <a:pt x="7" y="20"/>
                  </a:cubicBezTo>
                  <a:cubicBezTo>
                    <a:pt x="8" y="19"/>
                    <a:pt x="9" y="18"/>
                    <a:pt x="12" y="20"/>
                  </a:cubicBezTo>
                  <a:cubicBezTo>
                    <a:pt x="12" y="20"/>
                    <a:pt x="11" y="18"/>
                    <a:pt x="7" y="18"/>
                  </a:cubicBezTo>
                  <a:cubicBezTo>
                    <a:pt x="7" y="18"/>
                    <a:pt x="7" y="15"/>
                    <a:pt x="9" y="15"/>
                  </a:cubicBezTo>
                  <a:cubicBezTo>
                    <a:pt x="11" y="14"/>
                    <a:pt x="9" y="11"/>
                    <a:pt x="10" y="10"/>
                  </a:cubicBezTo>
                  <a:cubicBezTo>
                    <a:pt x="12" y="8"/>
                    <a:pt x="10" y="0"/>
                    <a:pt x="10" y="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15"/>
                    <a:pt x="2" y="21"/>
                    <a:pt x="2" y="22"/>
                  </a:cubicBezTo>
                  <a:cubicBezTo>
                    <a:pt x="3" y="23"/>
                    <a:pt x="0" y="29"/>
                    <a:pt x="5" y="30"/>
                  </a:cubicBezTo>
                  <a:cubicBezTo>
                    <a:pt x="6" y="29"/>
                    <a:pt x="7" y="29"/>
                    <a:pt x="7" y="29"/>
                  </a:cubicBezTo>
                  <a:cubicBezTo>
                    <a:pt x="7" y="29"/>
                    <a:pt x="5" y="23"/>
                    <a:pt x="6" y="23"/>
                  </a:cubicBezTo>
                  <a:cubicBezTo>
                    <a:pt x="6" y="23"/>
                    <a:pt x="12" y="24"/>
                    <a:pt x="12" y="26"/>
                  </a:cubicBezTo>
                  <a:cubicBezTo>
                    <a:pt x="12" y="26"/>
                    <a:pt x="13" y="27"/>
                    <a:pt x="13" y="28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2" y="24"/>
                    <a:pt x="8" y="22"/>
                    <a:pt x="5" y="23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67288" y="4833938"/>
              <a:ext cx="103187" cy="60325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1 h 3"/>
                <a:gd name="T4" fmla="*/ 5 w 5"/>
                <a:gd name="T5" fmla="*/ 3 h 3"/>
                <a:gd name="T6" fmla="*/ 0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2" y="1"/>
                    <a:pt x="3" y="1"/>
                    <a:pt x="5" y="3"/>
                  </a:cubicBezTo>
                  <a:cubicBezTo>
                    <a:pt x="5" y="3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70388" y="4044951"/>
              <a:ext cx="720725" cy="828675"/>
            </a:xfrm>
            <a:custGeom>
              <a:avLst/>
              <a:gdLst>
                <a:gd name="T0" fmla="*/ 2 w 35"/>
                <a:gd name="T1" fmla="*/ 30 h 42"/>
                <a:gd name="T2" fmla="*/ 3 w 35"/>
                <a:gd name="T3" fmla="*/ 36 h 42"/>
                <a:gd name="T4" fmla="*/ 9 w 35"/>
                <a:gd name="T5" fmla="*/ 38 h 42"/>
                <a:gd name="T6" fmla="*/ 29 w 35"/>
                <a:gd name="T7" fmla="*/ 37 h 42"/>
                <a:gd name="T8" fmla="*/ 30 w 35"/>
                <a:gd name="T9" fmla="*/ 34 h 42"/>
                <a:gd name="T10" fmla="*/ 30 w 35"/>
                <a:gd name="T11" fmla="*/ 27 h 42"/>
                <a:gd name="T12" fmla="*/ 33 w 35"/>
                <a:gd name="T13" fmla="*/ 18 h 42"/>
                <a:gd name="T14" fmla="*/ 35 w 35"/>
                <a:gd name="T15" fmla="*/ 7 h 42"/>
                <a:gd name="T16" fmla="*/ 23 w 35"/>
                <a:gd name="T17" fmla="*/ 0 h 42"/>
                <a:gd name="T18" fmla="*/ 17 w 35"/>
                <a:gd name="T19" fmla="*/ 0 h 42"/>
                <a:gd name="T20" fmla="*/ 12 w 35"/>
                <a:gd name="T21" fmla="*/ 0 h 42"/>
                <a:gd name="T22" fmla="*/ 0 w 35"/>
                <a:gd name="T23" fmla="*/ 6 h 42"/>
                <a:gd name="T24" fmla="*/ 4 w 35"/>
                <a:gd name="T25" fmla="*/ 20 h 42"/>
                <a:gd name="T26" fmla="*/ 2 w 35"/>
                <a:gd name="T27" fmla="*/ 3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2">
                  <a:moveTo>
                    <a:pt x="2" y="30"/>
                  </a:moveTo>
                  <a:cubicBezTo>
                    <a:pt x="2" y="30"/>
                    <a:pt x="4" y="34"/>
                    <a:pt x="3" y="36"/>
                  </a:cubicBezTo>
                  <a:cubicBezTo>
                    <a:pt x="2" y="39"/>
                    <a:pt x="9" y="38"/>
                    <a:pt x="9" y="38"/>
                  </a:cubicBezTo>
                  <a:cubicBezTo>
                    <a:pt x="9" y="38"/>
                    <a:pt x="19" y="42"/>
                    <a:pt x="29" y="37"/>
                  </a:cubicBezTo>
                  <a:cubicBezTo>
                    <a:pt x="29" y="37"/>
                    <a:pt x="30" y="35"/>
                    <a:pt x="30" y="34"/>
                  </a:cubicBezTo>
                  <a:cubicBezTo>
                    <a:pt x="31" y="32"/>
                    <a:pt x="30" y="30"/>
                    <a:pt x="30" y="27"/>
                  </a:cubicBezTo>
                  <a:cubicBezTo>
                    <a:pt x="31" y="25"/>
                    <a:pt x="33" y="21"/>
                    <a:pt x="33" y="18"/>
                  </a:cubicBezTo>
                  <a:cubicBezTo>
                    <a:pt x="33" y="15"/>
                    <a:pt x="35" y="7"/>
                    <a:pt x="35" y="7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2" y="4"/>
                    <a:pt x="0" y="6"/>
                  </a:cubicBezTo>
                  <a:cubicBezTo>
                    <a:pt x="0" y="6"/>
                    <a:pt x="2" y="12"/>
                    <a:pt x="4" y="20"/>
                  </a:cubicBezTo>
                  <a:cubicBezTo>
                    <a:pt x="5" y="27"/>
                    <a:pt x="2" y="27"/>
                    <a:pt x="2" y="30"/>
                  </a:cubicBez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94213" y="4676776"/>
              <a:ext cx="61912" cy="79375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4 h 4"/>
                <a:gd name="T4" fmla="*/ 0 w 3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1" y="2"/>
                    <a:pt x="3" y="4"/>
                    <a:pt x="3" y="4"/>
                  </a:cubicBezTo>
                  <a:cubicBezTo>
                    <a:pt x="3" y="4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1663" y="4262438"/>
              <a:ext cx="185737" cy="493713"/>
            </a:xfrm>
            <a:custGeom>
              <a:avLst/>
              <a:gdLst>
                <a:gd name="T0" fmla="*/ 3 w 9"/>
                <a:gd name="T1" fmla="*/ 20 h 25"/>
                <a:gd name="T2" fmla="*/ 4 w 9"/>
                <a:gd name="T3" fmla="*/ 21 h 25"/>
                <a:gd name="T4" fmla="*/ 4 w 9"/>
                <a:gd name="T5" fmla="*/ 19 h 25"/>
                <a:gd name="T6" fmla="*/ 4 w 9"/>
                <a:gd name="T7" fmla="*/ 15 h 25"/>
                <a:gd name="T8" fmla="*/ 9 w 9"/>
                <a:gd name="T9" fmla="*/ 21 h 25"/>
                <a:gd name="T10" fmla="*/ 3 w 9"/>
                <a:gd name="T11" fmla="*/ 7 h 25"/>
                <a:gd name="T12" fmla="*/ 4 w 9"/>
                <a:gd name="T13" fmla="*/ 5 h 25"/>
                <a:gd name="T14" fmla="*/ 0 w 9"/>
                <a:gd name="T15" fmla="*/ 0 h 25"/>
                <a:gd name="T16" fmla="*/ 2 w 9"/>
                <a:gd name="T17" fmla="*/ 9 h 25"/>
                <a:gd name="T18" fmla="*/ 0 w 9"/>
                <a:gd name="T19" fmla="*/ 19 h 25"/>
                <a:gd name="T20" fmla="*/ 3 w 9"/>
                <a:gd name="T21" fmla="*/ 24 h 25"/>
                <a:gd name="T22" fmla="*/ 5 w 9"/>
                <a:gd name="T23" fmla="*/ 25 h 25"/>
                <a:gd name="T24" fmla="*/ 5 w 9"/>
                <a:gd name="T25" fmla="*/ 25 h 25"/>
                <a:gd name="T26" fmla="*/ 3 w 9"/>
                <a:gd name="T2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25">
                  <a:moveTo>
                    <a:pt x="3" y="20"/>
                  </a:moveTo>
                  <a:cubicBezTo>
                    <a:pt x="3" y="20"/>
                    <a:pt x="4" y="20"/>
                    <a:pt x="4" y="21"/>
                  </a:cubicBezTo>
                  <a:cubicBezTo>
                    <a:pt x="4" y="20"/>
                    <a:pt x="4" y="20"/>
                    <a:pt x="4" y="19"/>
                  </a:cubicBezTo>
                  <a:cubicBezTo>
                    <a:pt x="3" y="17"/>
                    <a:pt x="4" y="13"/>
                    <a:pt x="4" y="15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18"/>
                    <a:pt x="3" y="7"/>
                    <a:pt x="3" y="7"/>
                  </a:cubicBezTo>
                  <a:cubicBezTo>
                    <a:pt x="2" y="5"/>
                    <a:pt x="4" y="5"/>
                    <a:pt x="4" y="5"/>
                  </a:cubicBezTo>
                  <a:cubicBezTo>
                    <a:pt x="4" y="5"/>
                    <a:pt x="1" y="2"/>
                    <a:pt x="0" y="0"/>
                  </a:cubicBezTo>
                  <a:cubicBezTo>
                    <a:pt x="0" y="2"/>
                    <a:pt x="1" y="5"/>
                    <a:pt x="2" y="9"/>
                  </a:cubicBezTo>
                  <a:cubicBezTo>
                    <a:pt x="3" y="16"/>
                    <a:pt x="0" y="16"/>
                    <a:pt x="0" y="19"/>
                  </a:cubicBezTo>
                  <a:cubicBezTo>
                    <a:pt x="0" y="19"/>
                    <a:pt x="0" y="23"/>
                    <a:pt x="3" y="24"/>
                  </a:cubicBezTo>
                  <a:cubicBezTo>
                    <a:pt x="4" y="24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4"/>
                    <a:pt x="0" y="20"/>
                    <a:pt x="3" y="2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5050" y="4143376"/>
              <a:ext cx="225425" cy="631825"/>
            </a:xfrm>
            <a:custGeom>
              <a:avLst/>
              <a:gdLst>
                <a:gd name="T0" fmla="*/ 10 w 11"/>
                <a:gd name="T1" fmla="*/ 13 h 32"/>
                <a:gd name="T2" fmla="*/ 11 w 11"/>
                <a:gd name="T3" fmla="*/ 9 h 32"/>
                <a:gd name="T4" fmla="*/ 10 w 11"/>
                <a:gd name="T5" fmla="*/ 3 h 32"/>
                <a:gd name="T6" fmla="*/ 9 w 11"/>
                <a:gd name="T7" fmla="*/ 6 h 32"/>
                <a:gd name="T8" fmla="*/ 6 w 11"/>
                <a:gd name="T9" fmla="*/ 0 h 32"/>
                <a:gd name="T10" fmla="*/ 9 w 11"/>
                <a:gd name="T11" fmla="*/ 10 h 32"/>
                <a:gd name="T12" fmla="*/ 7 w 11"/>
                <a:gd name="T13" fmla="*/ 15 h 32"/>
                <a:gd name="T14" fmla="*/ 3 w 11"/>
                <a:gd name="T15" fmla="*/ 14 h 32"/>
                <a:gd name="T16" fmla="*/ 6 w 11"/>
                <a:gd name="T17" fmla="*/ 18 h 32"/>
                <a:gd name="T18" fmla="*/ 5 w 11"/>
                <a:gd name="T19" fmla="*/ 21 h 32"/>
                <a:gd name="T20" fmla="*/ 0 w 11"/>
                <a:gd name="T21" fmla="*/ 21 h 32"/>
                <a:gd name="T22" fmla="*/ 5 w 11"/>
                <a:gd name="T23" fmla="*/ 28 h 32"/>
                <a:gd name="T24" fmla="*/ 6 w 11"/>
                <a:gd name="T25" fmla="*/ 32 h 32"/>
                <a:gd name="T26" fmla="*/ 6 w 11"/>
                <a:gd name="T27" fmla="*/ 32 h 32"/>
                <a:gd name="T28" fmla="*/ 7 w 11"/>
                <a:gd name="T29" fmla="*/ 29 h 32"/>
                <a:gd name="T30" fmla="*/ 7 w 11"/>
                <a:gd name="T31" fmla="*/ 22 h 32"/>
                <a:gd name="T32" fmla="*/ 10 w 11"/>
                <a:gd name="T3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32">
                  <a:moveTo>
                    <a:pt x="10" y="13"/>
                  </a:moveTo>
                  <a:cubicBezTo>
                    <a:pt x="10" y="12"/>
                    <a:pt x="10" y="11"/>
                    <a:pt x="11" y="9"/>
                  </a:cubicBezTo>
                  <a:cubicBezTo>
                    <a:pt x="10" y="7"/>
                    <a:pt x="10" y="3"/>
                    <a:pt x="10" y="3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6" y="0"/>
                    <a:pt x="6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4"/>
                    <a:pt x="7" y="15"/>
                  </a:cubicBezTo>
                  <a:cubicBezTo>
                    <a:pt x="6" y="16"/>
                    <a:pt x="3" y="14"/>
                    <a:pt x="3" y="14"/>
                  </a:cubicBezTo>
                  <a:cubicBezTo>
                    <a:pt x="3" y="16"/>
                    <a:pt x="6" y="18"/>
                    <a:pt x="6" y="18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3" y="22"/>
                    <a:pt x="0" y="21"/>
                    <a:pt x="0" y="21"/>
                  </a:cubicBezTo>
                  <a:cubicBezTo>
                    <a:pt x="0" y="21"/>
                    <a:pt x="3" y="26"/>
                    <a:pt x="5" y="28"/>
                  </a:cubicBezTo>
                  <a:cubicBezTo>
                    <a:pt x="7" y="29"/>
                    <a:pt x="6" y="31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7" y="30"/>
                    <a:pt x="7" y="29"/>
                  </a:cubicBezTo>
                  <a:cubicBezTo>
                    <a:pt x="8" y="27"/>
                    <a:pt x="7" y="25"/>
                    <a:pt x="7" y="22"/>
                  </a:cubicBezTo>
                  <a:cubicBezTo>
                    <a:pt x="8" y="20"/>
                    <a:pt x="10" y="16"/>
                    <a:pt x="10" y="13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8038" y="4044951"/>
              <a:ext cx="266700" cy="138113"/>
            </a:xfrm>
            <a:custGeom>
              <a:avLst/>
              <a:gdLst>
                <a:gd name="T0" fmla="*/ 11 w 13"/>
                <a:gd name="T1" fmla="*/ 0 h 7"/>
                <a:gd name="T2" fmla="*/ 5 w 13"/>
                <a:gd name="T3" fmla="*/ 0 h 7"/>
                <a:gd name="T4" fmla="*/ 0 w 13"/>
                <a:gd name="T5" fmla="*/ 0 h 7"/>
                <a:gd name="T6" fmla="*/ 0 w 13"/>
                <a:gd name="T7" fmla="*/ 0 h 7"/>
                <a:gd name="T8" fmla="*/ 0 w 13"/>
                <a:gd name="T9" fmla="*/ 7 h 7"/>
                <a:gd name="T10" fmla="*/ 4 w 13"/>
                <a:gd name="T11" fmla="*/ 4 h 7"/>
                <a:gd name="T12" fmla="*/ 7 w 13"/>
                <a:gd name="T13" fmla="*/ 4 h 7"/>
                <a:gd name="T14" fmla="*/ 10 w 13"/>
                <a:gd name="T15" fmla="*/ 6 h 7"/>
                <a:gd name="T16" fmla="*/ 13 w 13"/>
                <a:gd name="T17" fmla="*/ 1 h 7"/>
                <a:gd name="T18" fmla="*/ 11 w 13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7">
                  <a:moveTo>
                    <a:pt x="1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2" y="5"/>
                    <a:pt x="13" y="1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38675" y="3867151"/>
              <a:ext cx="206375" cy="236538"/>
            </a:xfrm>
            <a:custGeom>
              <a:avLst/>
              <a:gdLst>
                <a:gd name="T0" fmla="*/ 0 w 10"/>
                <a:gd name="T1" fmla="*/ 5 h 12"/>
                <a:gd name="T2" fmla="*/ 0 w 10"/>
                <a:gd name="T3" fmla="*/ 7 h 12"/>
                <a:gd name="T4" fmla="*/ 5 w 10"/>
                <a:gd name="T5" fmla="*/ 12 h 12"/>
                <a:gd name="T6" fmla="*/ 8 w 10"/>
                <a:gd name="T7" fmla="*/ 10 h 12"/>
                <a:gd name="T8" fmla="*/ 10 w 10"/>
                <a:gd name="T9" fmla="*/ 7 h 12"/>
                <a:gd name="T10" fmla="*/ 10 w 10"/>
                <a:gd name="T11" fmla="*/ 1 h 12"/>
                <a:gd name="T12" fmla="*/ 0 w 10"/>
                <a:gd name="T13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2">
                  <a:moveTo>
                    <a:pt x="0" y="5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4" y="12"/>
                    <a:pt x="5" y="12"/>
                  </a:cubicBezTo>
                  <a:cubicBezTo>
                    <a:pt x="6" y="12"/>
                    <a:pt x="8" y="10"/>
                    <a:pt x="8" y="1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9" y="3"/>
                    <a:pt x="10" y="1"/>
                  </a:cubicBezTo>
                  <a:cubicBezTo>
                    <a:pt x="10" y="0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9950" y="3946526"/>
              <a:ext cx="144462" cy="157163"/>
            </a:xfrm>
            <a:custGeom>
              <a:avLst/>
              <a:gdLst>
                <a:gd name="T0" fmla="*/ 6 w 7"/>
                <a:gd name="T1" fmla="*/ 0 h 8"/>
                <a:gd name="T2" fmla="*/ 4 w 7"/>
                <a:gd name="T3" fmla="*/ 3 h 8"/>
                <a:gd name="T4" fmla="*/ 0 w 7"/>
                <a:gd name="T5" fmla="*/ 5 h 8"/>
                <a:gd name="T6" fmla="*/ 3 w 7"/>
                <a:gd name="T7" fmla="*/ 8 h 8"/>
                <a:gd name="T8" fmla="*/ 6 w 7"/>
                <a:gd name="T9" fmla="*/ 6 h 8"/>
                <a:gd name="T10" fmla="*/ 7 w 7"/>
                <a:gd name="T11" fmla="*/ 4 h 8"/>
                <a:gd name="T12" fmla="*/ 6 w 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cubicBezTo>
                    <a:pt x="6" y="0"/>
                    <a:pt x="5" y="2"/>
                    <a:pt x="4" y="3"/>
                  </a:cubicBezTo>
                  <a:cubicBezTo>
                    <a:pt x="4" y="4"/>
                    <a:pt x="1" y="5"/>
                    <a:pt x="0" y="5"/>
                  </a:cubicBezTo>
                  <a:cubicBezTo>
                    <a:pt x="1" y="6"/>
                    <a:pt x="2" y="8"/>
                    <a:pt x="3" y="8"/>
                  </a:cubicBezTo>
                  <a:cubicBezTo>
                    <a:pt x="4" y="8"/>
                    <a:pt x="6" y="6"/>
                    <a:pt x="6" y="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38675" y="4064001"/>
              <a:ext cx="165100" cy="711200"/>
            </a:xfrm>
            <a:custGeom>
              <a:avLst/>
              <a:gdLst>
                <a:gd name="T0" fmla="*/ 0 w 8"/>
                <a:gd name="T1" fmla="*/ 32 h 36"/>
                <a:gd name="T2" fmla="*/ 3 w 8"/>
                <a:gd name="T3" fmla="*/ 36 h 36"/>
                <a:gd name="T4" fmla="*/ 7 w 8"/>
                <a:gd name="T5" fmla="*/ 33 h 36"/>
                <a:gd name="T6" fmla="*/ 7 w 8"/>
                <a:gd name="T7" fmla="*/ 10 h 36"/>
                <a:gd name="T8" fmla="*/ 6 w 8"/>
                <a:gd name="T9" fmla="*/ 5 h 36"/>
                <a:gd name="T10" fmla="*/ 7 w 8"/>
                <a:gd name="T11" fmla="*/ 3 h 36"/>
                <a:gd name="T12" fmla="*/ 4 w 8"/>
                <a:gd name="T13" fmla="*/ 1 h 36"/>
                <a:gd name="T14" fmla="*/ 3 w 8"/>
                <a:gd name="T15" fmla="*/ 4 h 36"/>
                <a:gd name="T16" fmla="*/ 2 w 8"/>
                <a:gd name="T17" fmla="*/ 7 h 36"/>
                <a:gd name="T18" fmla="*/ 1 w 8"/>
                <a:gd name="T19" fmla="*/ 11 h 36"/>
                <a:gd name="T20" fmla="*/ 0 w 8"/>
                <a:gd name="T21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36">
                  <a:moveTo>
                    <a:pt x="0" y="32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8" y="12"/>
                    <a:pt x="7" y="10"/>
                  </a:cubicBezTo>
                  <a:cubicBezTo>
                    <a:pt x="7" y="9"/>
                    <a:pt x="6" y="5"/>
                    <a:pt x="6" y="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6" y="0"/>
                    <a:pt x="4" y="1"/>
                  </a:cubicBezTo>
                  <a:cubicBezTo>
                    <a:pt x="1" y="2"/>
                    <a:pt x="3" y="4"/>
                    <a:pt x="3" y="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8038" y="3986213"/>
              <a:ext cx="103187" cy="177800"/>
            </a:xfrm>
            <a:custGeom>
              <a:avLst/>
              <a:gdLst>
                <a:gd name="T0" fmla="*/ 13 w 65"/>
                <a:gd name="T1" fmla="*/ 0 h 112"/>
                <a:gd name="T2" fmla="*/ 0 w 65"/>
                <a:gd name="T3" fmla="*/ 49 h 112"/>
                <a:gd name="T4" fmla="*/ 13 w 65"/>
                <a:gd name="T5" fmla="*/ 112 h 112"/>
                <a:gd name="T6" fmla="*/ 65 w 65"/>
                <a:gd name="T7" fmla="*/ 62 h 112"/>
                <a:gd name="T8" fmla="*/ 13 w 65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12">
                  <a:moveTo>
                    <a:pt x="13" y="0"/>
                  </a:moveTo>
                  <a:lnTo>
                    <a:pt x="0" y="49"/>
                  </a:lnTo>
                  <a:lnTo>
                    <a:pt x="13" y="112"/>
                  </a:lnTo>
                  <a:lnTo>
                    <a:pt x="65" y="6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7400" y="3611563"/>
              <a:ext cx="307975" cy="295275"/>
            </a:xfrm>
            <a:custGeom>
              <a:avLst/>
              <a:gdLst>
                <a:gd name="T0" fmla="*/ 1 w 15"/>
                <a:gd name="T1" fmla="*/ 4 h 15"/>
                <a:gd name="T2" fmla="*/ 0 w 15"/>
                <a:gd name="T3" fmla="*/ 3 h 15"/>
                <a:gd name="T4" fmla="*/ 4 w 15"/>
                <a:gd name="T5" fmla="*/ 0 h 15"/>
                <a:gd name="T6" fmla="*/ 9 w 15"/>
                <a:gd name="T7" fmla="*/ 0 h 15"/>
                <a:gd name="T8" fmla="*/ 14 w 15"/>
                <a:gd name="T9" fmla="*/ 4 h 15"/>
                <a:gd name="T10" fmla="*/ 14 w 15"/>
                <a:gd name="T11" fmla="*/ 8 h 15"/>
                <a:gd name="T12" fmla="*/ 13 w 15"/>
                <a:gd name="T13" fmla="*/ 13 h 15"/>
                <a:gd name="T14" fmla="*/ 1 w 15"/>
                <a:gd name="T15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" y="4"/>
                  </a:moveTo>
                  <a:cubicBezTo>
                    <a:pt x="1" y="4"/>
                    <a:pt x="0" y="4"/>
                    <a:pt x="0" y="3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5" y="0"/>
                    <a:pt x="9" y="0"/>
                    <a:pt x="9" y="0"/>
                  </a:cubicBezTo>
                  <a:cubicBezTo>
                    <a:pt x="9" y="0"/>
                    <a:pt x="12" y="2"/>
                    <a:pt x="14" y="4"/>
                  </a:cubicBezTo>
                  <a:cubicBezTo>
                    <a:pt x="15" y="6"/>
                    <a:pt x="14" y="8"/>
                    <a:pt x="14" y="8"/>
                  </a:cubicBezTo>
                  <a:cubicBezTo>
                    <a:pt x="14" y="8"/>
                    <a:pt x="15" y="12"/>
                    <a:pt x="13" y="13"/>
                  </a:cubicBezTo>
                  <a:cubicBezTo>
                    <a:pt x="13" y="13"/>
                    <a:pt x="8" y="15"/>
                    <a:pt x="1" y="4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62500" y="3986213"/>
              <a:ext cx="122237" cy="177800"/>
            </a:xfrm>
            <a:custGeom>
              <a:avLst/>
              <a:gdLst>
                <a:gd name="T0" fmla="*/ 0 w 6"/>
                <a:gd name="T1" fmla="*/ 5 h 9"/>
                <a:gd name="T2" fmla="*/ 3 w 6"/>
                <a:gd name="T3" fmla="*/ 9 h 9"/>
                <a:gd name="T4" fmla="*/ 6 w 6"/>
                <a:gd name="T5" fmla="*/ 4 h 9"/>
                <a:gd name="T6" fmla="*/ 4 w 6"/>
                <a:gd name="T7" fmla="*/ 0 h 9"/>
                <a:gd name="T8" fmla="*/ 0 w 6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0" y="5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6" y="4"/>
                    <a:pt x="6" y="4"/>
                  </a:cubicBezTo>
                  <a:cubicBezTo>
                    <a:pt x="6" y="4"/>
                    <a:pt x="3" y="1"/>
                    <a:pt x="4" y="0"/>
                  </a:cubicBezTo>
                  <a:cubicBezTo>
                    <a:pt x="4" y="0"/>
                    <a:pt x="2" y="5"/>
                    <a:pt x="0" y="5"/>
                  </a:cubicBez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76763" y="3689351"/>
              <a:ext cx="307975" cy="315913"/>
            </a:xfrm>
            <a:custGeom>
              <a:avLst/>
              <a:gdLst>
                <a:gd name="T0" fmla="*/ 2 w 15"/>
                <a:gd name="T1" fmla="*/ 15 h 16"/>
                <a:gd name="T2" fmla="*/ 5 w 15"/>
                <a:gd name="T3" fmla="*/ 16 h 16"/>
                <a:gd name="T4" fmla="*/ 10 w 15"/>
                <a:gd name="T5" fmla="*/ 14 h 16"/>
                <a:gd name="T6" fmla="*/ 11 w 15"/>
                <a:gd name="T7" fmla="*/ 11 h 16"/>
                <a:gd name="T8" fmla="*/ 12 w 15"/>
                <a:gd name="T9" fmla="*/ 11 h 16"/>
                <a:gd name="T10" fmla="*/ 14 w 15"/>
                <a:gd name="T11" fmla="*/ 9 h 16"/>
                <a:gd name="T12" fmla="*/ 14 w 15"/>
                <a:gd name="T13" fmla="*/ 6 h 16"/>
                <a:gd name="T14" fmla="*/ 12 w 15"/>
                <a:gd name="T15" fmla="*/ 6 h 16"/>
                <a:gd name="T16" fmla="*/ 11 w 15"/>
                <a:gd name="T17" fmla="*/ 8 h 16"/>
                <a:gd name="T18" fmla="*/ 10 w 15"/>
                <a:gd name="T19" fmla="*/ 8 h 16"/>
                <a:gd name="T20" fmla="*/ 11 w 15"/>
                <a:gd name="T21" fmla="*/ 6 h 16"/>
                <a:gd name="T22" fmla="*/ 9 w 15"/>
                <a:gd name="T23" fmla="*/ 3 h 16"/>
                <a:gd name="T24" fmla="*/ 10 w 15"/>
                <a:gd name="T25" fmla="*/ 2 h 16"/>
                <a:gd name="T26" fmla="*/ 8 w 15"/>
                <a:gd name="T27" fmla="*/ 0 h 16"/>
                <a:gd name="T28" fmla="*/ 2 w 15"/>
                <a:gd name="T29" fmla="*/ 0 h 16"/>
                <a:gd name="T30" fmla="*/ 0 w 15"/>
                <a:gd name="T31" fmla="*/ 4 h 16"/>
                <a:gd name="T32" fmla="*/ 1 w 15"/>
                <a:gd name="T33" fmla="*/ 6 h 16"/>
                <a:gd name="T34" fmla="*/ 0 w 15"/>
                <a:gd name="T35" fmla="*/ 9 h 16"/>
                <a:gd name="T36" fmla="*/ 1 w 15"/>
                <a:gd name="T37" fmla="*/ 13 h 16"/>
                <a:gd name="T38" fmla="*/ 2 w 15"/>
                <a:gd name="T3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16">
                  <a:moveTo>
                    <a:pt x="2" y="15"/>
                  </a:moveTo>
                  <a:cubicBezTo>
                    <a:pt x="2" y="15"/>
                    <a:pt x="4" y="16"/>
                    <a:pt x="5" y="16"/>
                  </a:cubicBezTo>
                  <a:cubicBezTo>
                    <a:pt x="5" y="16"/>
                    <a:pt x="8" y="16"/>
                    <a:pt x="10" y="14"/>
                  </a:cubicBezTo>
                  <a:cubicBezTo>
                    <a:pt x="11" y="12"/>
                    <a:pt x="11" y="11"/>
                    <a:pt x="11" y="11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3" y="11"/>
                    <a:pt x="14" y="9"/>
                    <a:pt x="14" y="9"/>
                  </a:cubicBezTo>
                  <a:cubicBezTo>
                    <a:pt x="14" y="8"/>
                    <a:pt x="15" y="6"/>
                    <a:pt x="14" y="6"/>
                  </a:cubicBezTo>
                  <a:cubicBezTo>
                    <a:pt x="13" y="5"/>
                    <a:pt x="12" y="6"/>
                    <a:pt x="12" y="6"/>
                  </a:cubicBezTo>
                  <a:cubicBezTo>
                    <a:pt x="12" y="6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1" y="6"/>
                    <a:pt x="11" y="6"/>
                  </a:cubicBezTo>
                  <a:cubicBezTo>
                    <a:pt x="11" y="6"/>
                    <a:pt x="9" y="4"/>
                    <a:pt x="9" y="3"/>
                  </a:cubicBezTo>
                  <a:cubicBezTo>
                    <a:pt x="9" y="3"/>
                    <a:pt x="10" y="3"/>
                    <a:pt x="10" y="2"/>
                  </a:cubicBezTo>
                  <a:cubicBezTo>
                    <a:pt x="10" y="2"/>
                    <a:pt x="8" y="0"/>
                    <a:pt x="8" y="0"/>
                  </a:cubicBezTo>
                  <a:cubicBezTo>
                    <a:pt x="7" y="0"/>
                    <a:pt x="3" y="0"/>
                    <a:pt x="2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0" y="11"/>
                    <a:pt x="1" y="13"/>
                    <a:pt x="1" y="13"/>
                  </a:cubicBezTo>
                  <a:cubicBezTo>
                    <a:pt x="2" y="14"/>
                    <a:pt x="1" y="15"/>
                    <a:pt x="2" y="15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8038" y="3689351"/>
              <a:ext cx="266700" cy="315913"/>
            </a:xfrm>
            <a:custGeom>
              <a:avLst/>
              <a:gdLst>
                <a:gd name="T0" fmla="*/ 12 w 13"/>
                <a:gd name="T1" fmla="*/ 6 h 16"/>
                <a:gd name="T2" fmla="*/ 10 w 13"/>
                <a:gd name="T3" fmla="*/ 6 h 16"/>
                <a:gd name="T4" fmla="*/ 9 w 13"/>
                <a:gd name="T5" fmla="*/ 8 h 16"/>
                <a:gd name="T6" fmla="*/ 8 w 13"/>
                <a:gd name="T7" fmla="*/ 8 h 16"/>
                <a:gd name="T8" fmla="*/ 9 w 13"/>
                <a:gd name="T9" fmla="*/ 6 h 16"/>
                <a:gd name="T10" fmla="*/ 7 w 13"/>
                <a:gd name="T11" fmla="*/ 3 h 16"/>
                <a:gd name="T12" fmla="*/ 8 w 13"/>
                <a:gd name="T13" fmla="*/ 2 h 16"/>
                <a:gd name="T14" fmla="*/ 6 w 13"/>
                <a:gd name="T15" fmla="*/ 0 h 16"/>
                <a:gd name="T16" fmla="*/ 5 w 13"/>
                <a:gd name="T17" fmla="*/ 0 h 16"/>
                <a:gd name="T18" fmla="*/ 3 w 13"/>
                <a:gd name="T19" fmla="*/ 4 h 16"/>
                <a:gd name="T20" fmla="*/ 5 w 13"/>
                <a:gd name="T21" fmla="*/ 5 h 16"/>
                <a:gd name="T22" fmla="*/ 5 w 13"/>
                <a:gd name="T23" fmla="*/ 6 h 16"/>
                <a:gd name="T24" fmla="*/ 6 w 13"/>
                <a:gd name="T25" fmla="*/ 7 h 16"/>
                <a:gd name="T26" fmla="*/ 6 w 13"/>
                <a:gd name="T27" fmla="*/ 9 h 16"/>
                <a:gd name="T28" fmla="*/ 4 w 13"/>
                <a:gd name="T29" fmla="*/ 9 h 16"/>
                <a:gd name="T30" fmla="*/ 4 w 13"/>
                <a:gd name="T31" fmla="*/ 13 h 16"/>
                <a:gd name="T32" fmla="*/ 2 w 13"/>
                <a:gd name="T33" fmla="*/ 15 h 16"/>
                <a:gd name="T34" fmla="*/ 0 w 13"/>
                <a:gd name="T35" fmla="*/ 15 h 16"/>
                <a:gd name="T36" fmla="*/ 0 w 13"/>
                <a:gd name="T37" fmla="*/ 15 h 16"/>
                <a:gd name="T38" fmla="*/ 3 w 13"/>
                <a:gd name="T39" fmla="*/ 16 h 16"/>
                <a:gd name="T40" fmla="*/ 8 w 13"/>
                <a:gd name="T41" fmla="*/ 14 h 16"/>
                <a:gd name="T42" fmla="*/ 9 w 13"/>
                <a:gd name="T43" fmla="*/ 11 h 16"/>
                <a:gd name="T44" fmla="*/ 10 w 13"/>
                <a:gd name="T45" fmla="*/ 11 h 16"/>
                <a:gd name="T46" fmla="*/ 12 w 13"/>
                <a:gd name="T47" fmla="*/ 9 h 16"/>
                <a:gd name="T48" fmla="*/ 12 w 13"/>
                <a:gd name="T4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" h="16">
                  <a:moveTo>
                    <a:pt x="12" y="6"/>
                  </a:moveTo>
                  <a:cubicBezTo>
                    <a:pt x="11" y="5"/>
                    <a:pt x="10" y="6"/>
                    <a:pt x="10" y="6"/>
                  </a:cubicBezTo>
                  <a:cubicBezTo>
                    <a:pt x="10" y="6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6"/>
                    <a:pt x="9" y="6"/>
                  </a:cubicBezTo>
                  <a:cubicBezTo>
                    <a:pt x="9" y="6"/>
                    <a:pt x="7" y="4"/>
                    <a:pt x="7" y="3"/>
                  </a:cubicBezTo>
                  <a:cubicBezTo>
                    <a:pt x="7" y="3"/>
                    <a:pt x="8" y="3"/>
                    <a:pt x="8" y="2"/>
                  </a:cubicBezTo>
                  <a:cubicBezTo>
                    <a:pt x="8" y="2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1"/>
                    <a:pt x="3" y="4"/>
                    <a:pt x="3" y="4"/>
                  </a:cubicBezTo>
                  <a:cubicBezTo>
                    <a:pt x="4" y="4"/>
                    <a:pt x="5" y="5"/>
                    <a:pt x="5" y="5"/>
                  </a:cubicBezTo>
                  <a:cubicBezTo>
                    <a:pt x="5" y="5"/>
                    <a:pt x="5" y="6"/>
                    <a:pt x="5" y="6"/>
                  </a:cubicBezTo>
                  <a:cubicBezTo>
                    <a:pt x="5" y="7"/>
                    <a:pt x="6" y="6"/>
                    <a:pt x="6" y="7"/>
                  </a:cubicBezTo>
                  <a:cubicBezTo>
                    <a:pt x="6" y="7"/>
                    <a:pt x="6" y="9"/>
                    <a:pt x="6" y="9"/>
                  </a:cubicBezTo>
                  <a:cubicBezTo>
                    <a:pt x="5" y="10"/>
                    <a:pt x="4" y="9"/>
                    <a:pt x="4" y="9"/>
                  </a:cubicBezTo>
                  <a:cubicBezTo>
                    <a:pt x="5" y="10"/>
                    <a:pt x="4" y="12"/>
                    <a:pt x="4" y="13"/>
                  </a:cubicBezTo>
                  <a:cubicBezTo>
                    <a:pt x="4" y="14"/>
                    <a:pt x="3" y="14"/>
                    <a:pt x="2" y="15"/>
                  </a:cubicBezTo>
                  <a:cubicBezTo>
                    <a:pt x="2" y="15"/>
                    <a:pt x="1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2" y="16"/>
                    <a:pt x="3" y="16"/>
                  </a:cubicBezTo>
                  <a:cubicBezTo>
                    <a:pt x="3" y="16"/>
                    <a:pt x="6" y="16"/>
                    <a:pt x="8" y="14"/>
                  </a:cubicBezTo>
                  <a:cubicBezTo>
                    <a:pt x="9" y="12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1" y="11"/>
                    <a:pt x="12" y="9"/>
                    <a:pt x="12" y="9"/>
                  </a:cubicBezTo>
                  <a:cubicBezTo>
                    <a:pt x="12" y="8"/>
                    <a:pt x="13" y="6"/>
                    <a:pt x="12" y="6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6563" y="4222751"/>
              <a:ext cx="227012" cy="493713"/>
            </a:xfrm>
            <a:custGeom>
              <a:avLst/>
              <a:gdLst>
                <a:gd name="T0" fmla="*/ 7 w 11"/>
                <a:gd name="T1" fmla="*/ 0 h 25"/>
                <a:gd name="T2" fmla="*/ 8 w 11"/>
                <a:gd name="T3" fmla="*/ 11 h 25"/>
                <a:gd name="T4" fmla="*/ 9 w 11"/>
                <a:gd name="T5" fmla="*/ 15 h 25"/>
                <a:gd name="T6" fmla="*/ 6 w 11"/>
                <a:gd name="T7" fmla="*/ 11 h 25"/>
                <a:gd name="T8" fmla="*/ 8 w 11"/>
                <a:gd name="T9" fmla="*/ 16 h 25"/>
                <a:gd name="T10" fmla="*/ 5 w 11"/>
                <a:gd name="T11" fmla="*/ 14 h 25"/>
                <a:gd name="T12" fmla="*/ 8 w 11"/>
                <a:gd name="T13" fmla="*/ 18 h 25"/>
                <a:gd name="T14" fmla="*/ 0 w 11"/>
                <a:gd name="T15" fmla="*/ 19 h 25"/>
                <a:gd name="T16" fmla="*/ 0 w 11"/>
                <a:gd name="T17" fmla="*/ 19 h 25"/>
                <a:gd name="T18" fmla="*/ 8 w 11"/>
                <a:gd name="T19" fmla="*/ 20 h 25"/>
                <a:gd name="T20" fmla="*/ 2 w 11"/>
                <a:gd name="T21" fmla="*/ 23 h 25"/>
                <a:gd name="T22" fmla="*/ 9 w 11"/>
                <a:gd name="T23" fmla="*/ 22 h 25"/>
                <a:gd name="T24" fmla="*/ 11 w 11"/>
                <a:gd name="T25" fmla="*/ 25 h 25"/>
                <a:gd name="T26" fmla="*/ 11 w 11"/>
                <a:gd name="T27" fmla="*/ 24 h 25"/>
                <a:gd name="T28" fmla="*/ 9 w 11"/>
                <a:gd name="T29" fmla="*/ 1 h 25"/>
                <a:gd name="T30" fmla="*/ 7 w 11"/>
                <a:gd name="T3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5">
                  <a:moveTo>
                    <a:pt x="7" y="0"/>
                  </a:moveTo>
                  <a:cubicBezTo>
                    <a:pt x="7" y="3"/>
                    <a:pt x="7" y="9"/>
                    <a:pt x="8" y="11"/>
                  </a:cubicBezTo>
                  <a:cubicBezTo>
                    <a:pt x="10" y="13"/>
                    <a:pt x="9" y="15"/>
                    <a:pt x="9" y="15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6" y="15"/>
                    <a:pt x="5" y="14"/>
                  </a:cubicBezTo>
                  <a:cubicBezTo>
                    <a:pt x="5" y="14"/>
                    <a:pt x="6" y="17"/>
                    <a:pt x="8" y="18"/>
                  </a:cubicBezTo>
                  <a:cubicBezTo>
                    <a:pt x="8" y="18"/>
                    <a:pt x="1" y="17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4" y="17"/>
                    <a:pt x="8" y="20"/>
                  </a:cubicBezTo>
                  <a:cubicBezTo>
                    <a:pt x="8" y="20"/>
                    <a:pt x="3" y="20"/>
                    <a:pt x="2" y="23"/>
                  </a:cubicBezTo>
                  <a:cubicBezTo>
                    <a:pt x="2" y="23"/>
                    <a:pt x="6" y="20"/>
                    <a:pt x="9" y="22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5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08475" y="4716463"/>
              <a:ext cx="165100" cy="117475"/>
            </a:xfrm>
            <a:custGeom>
              <a:avLst/>
              <a:gdLst>
                <a:gd name="T0" fmla="*/ 0 w 8"/>
                <a:gd name="T1" fmla="*/ 6 h 6"/>
                <a:gd name="T2" fmla="*/ 8 w 8"/>
                <a:gd name="T3" fmla="*/ 2 h 6"/>
                <a:gd name="T4" fmla="*/ 8 w 8"/>
                <a:gd name="T5" fmla="*/ 0 h 6"/>
                <a:gd name="T6" fmla="*/ 0 w 8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cubicBezTo>
                    <a:pt x="0" y="6"/>
                    <a:pt x="5" y="3"/>
                    <a:pt x="8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6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  <p:sp>
        <p:nvSpPr>
          <p:cNvPr id="67" name="出自【趣你的PPT】(微信:qunideppt)：最优质的PPT资源库"/>
          <p:cNvSpPr/>
          <p:nvPr/>
        </p:nvSpPr>
        <p:spPr>
          <a:xfrm>
            <a:off x="8429868" y="3652731"/>
            <a:ext cx="2874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</a:endParaRPr>
          </a:p>
        </p:txBody>
      </p:sp>
      <p:sp>
        <p:nvSpPr>
          <p:cNvPr id="68" name="出自【趣你的PPT】(微信:qunideppt)：最优质的PPT资源库"/>
          <p:cNvSpPr/>
          <p:nvPr/>
        </p:nvSpPr>
        <p:spPr>
          <a:xfrm>
            <a:off x="8429868" y="5003505"/>
            <a:ext cx="2874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</a:endParaRPr>
          </a:p>
        </p:txBody>
      </p:sp>
      <p:sp>
        <p:nvSpPr>
          <p:cNvPr id="69" name="出自【趣你的PPT】(微信:qunideppt)：最优质的PPT资源库"/>
          <p:cNvSpPr/>
          <p:nvPr/>
        </p:nvSpPr>
        <p:spPr>
          <a:xfrm>
            <a:off x="894949" y="5029287"/>
            <a:ext cx="2874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</a:endParaRPr>
          </a:p>
        </p:txBody>
      </p:sp>
      <p:sp>
        <p:nvSpPr>
          <p:cNvPr id="70" name="出自【趣你的PPT】(微信:qunideppt)：最优质的PPT资源库"/>
          <p:cNvSpPr/>
          <p:nvPr/>
        </p:nvSpPr>
        <p:spPr>
          <a:xfrm>
            <a:off x="894949" y="3615807"/>
            <a:ext cx="2874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189173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2" presetClass="entr" presetSubtype="1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6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6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4" presetID="2" presetClass="entr" presetSubtype="1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6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6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69" presetID="2" presetClass="entr" presetSubtype="1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7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4" presetID="2" presetClass="entr" presetSubtype="1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7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40" grpId="0" animBg="1"/>
          <p:bldP spid="67" grpId="0"/>
          <p:bldP spid="68" grpId="0"/>
          <p:bldP spid="69" grpId="0"/>
          <p:bldP spid="7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6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40" grpId="0" animBg="1"/>
          <p:bldP spid="67" grpId="0"/>
          <p:bldP spid="68" grpId="0"/>
          <p:bldP spid="69" grpId="0"/>
          <p:bldP spid="70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52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02" y="1353169"/>
            <a:ext cx="4800563" cy="4573281"/>
          </a:xfrm>
          <a:prstGeom prst="ellipse">
            <a:avLst/>
          </a:prstGeom>
        </p:spPr>
      </p:pic>
      <p:pic>
        <p:nvPicPr>
          <p:cNvPr id="53" name="出自【趣你的PPT】(微信:qunideppt)：最优质的PPT资源库" descr="it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5083" y="1354845"/>
            <a:ext cx="2273300" cy="451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出自【趣你的PPT】(微信:qunideppt)：最优质的PPT资源库出自【趣你的PPT】(微信:qunideppt)：最优质的PPT资源库"/>
          <p:cNvGrpSpPr/>
          <p:nvPr/>
        </p:nvGrpSpPr>
        <p:grpSpPr>
          <a:xfrm>
            <a:off x="3469845" y="1364370"/>
            <a:ext cx="1609725" cy="1470025"/>
            <a:chOff x="1679575" y="1257771"/>
            <a:chExt cx="1609725" cy="1470025"/>
          </a:xfrm>
        </p:grpSpPr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gray">
            <a:xfrm>
              <a:off x="1679575" y="1257771"/>
              <a:ext cx="1609725" cy="1470025"/>
            </a:xfrm>
            <a:custGeom>
              <a:avLst/>
              <a:gdLst>
                <a:gd name="T0" fmla="*/ 0 w 1118"/>
                <a:gd name="T1" fmla="*/ 0 h 1020"/>
                <a:gd name="T2" fmla="*/ 6 w 1118"/>
                <a:gd name="T3" fmla="*/ 793 h 1020"/>
                <a:gd name="T4" fmla="*/ 551 w 1118"/>
                <a:gd name="T5" fmla="*/ 1020 h 1020"/>
                <a:gd name="T6" fmla="*/ 1118 w 1118"/>
                <a:gd name="T7" fmla="*/ 470 h 1020"/>
                <a:gd name="T8" fmla="*/ 0 w 1118"/>
                <a:gd name="T9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8" h="1020">
                  <a:moveTo>
                    <a:pt x="0" y="0"/>
                  </a:moveTo>
                  <a:cubicBezTo>
                    <a:pt x="2" y="393"/>
                    <a:pt x="6" y="793"/>
                    <a:pt x="6" y="793"/>
                  </a:cubicBezTo>
                  <a:cubicBezTo>
                    <a:pt x="117" y="797"/>
                    <a:pt x="326" y="808"/>
                    <a:pt x="551" y="1020"/>
                  </a:cubicBezTo>
                  <a:lnTo>
                    <a:pt x="1118" y="470"/>
                  </a:lnTo>
                  <a:cubicBezTo>
                    <a:pt x="1002" y="359"/>
                    <a:pt x="669" y="3"/>
                    <a:pt x="0" y="0"/>
                  </a:cubicBezTo>
                  <a:close/>
                </a:path>
              </a:pathLst>
            </a:custGeom>
            <a:solidFill>
              <a:srgbClr val="ED801C"/>
            </a:solidFill>
            <a:ln w="3175" cap="flat" cmpd="sng" algn="ctr">
              <a:solidFill>
                <a:srgbClr val="2676FF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0" rIns="0" anchor="ctr"/>
            <a:lstStyle/>
            <a:p>
              <a:pPr marL="182563" indent="-182563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 typeface="Arial" pitchFamily="34" charset="0"/>
                <a:buChar char="•"/>
                <a:defRPr/>
              </a:pPr>
              <a:endParaRPr lang="zh-CN" altLang="en-US" sz="1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出自【趣你的PPT】(微信:qunideppt)：最优质的PPT资源库"/>
            <p:cNvSpPr txBox="1">
              <a:spLocks noChangeArrowheads="1"/>
            </p:cNvSpPr>
            <p:nvPr/>
          </p:nvSpPr>
          <p:spPr bwMode="gray">
            <a:xfrm>
              <a:off x="2144713" y="1668934"/>
              <a:ext cx="608012" cy="854075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080808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5000" kern="0" dirty="0">
                  <a:solidFill>
                    <a:srgbClr val="FEFEFE"/>
                  </a:solidFill>
                  <a:latin typeface="Arial Black" pitchFamily="34" charset="0"/>
                  <a:ea typeface="微软雅黑" pitchFamily="34" charset="-122"/>
                </a:rPr>
                <a:t>1</a:t>
              </a:r>
            </a:p>
          </p:txBody>
        </p:sp>
      </p:grpSp>
      <p:grpSp>
        <p:nvGrpSpPr>
          <p:cNvPr id="57" name="Group 56出自【趣你的PPT】(微信:qunideppt)：最优质的PPT资源库出自【趣你的PPT】(微信:qunideppt)：最优质的PPT资源库"/>
          <p:cNvGrpSpPr/>
          <p:nvPr/>
        </p:nvGrpSpPr>
        <p:grpSpPr>
          <a:xfrm>
            <a:off x="3473020" y="4401258"/>
            <a:ext cx="1598613" cy="1484312"/>
            <a:chOff x="1682750" y="4294659"/>
            <a:chExt cx="1598613" cy="1484312"/>
          </a:xfrm>
        </p:grpSpPr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gray">
            <a:xfrm>
              <a:off x="1682750" y="4294659"/>
              <a:ext cx="1598613" cy="1484312"/>
            </a:xfrm>
            <a:custGeom>
              <a:avLst/>
              <a:gdLst>
                <a:gd name="T0" fmla="*/ 0 w 1110"/>
                <a:gd name="T1" fmla="*/ 228 h 1030"/>
                <a:gd name="T2" fmla="*/ 4 w 1110"/>
                <a:gd name="T3" fmla="*/ 1018 h 1030"/>
                <a:gd name="T4" fmla="*/ 1110 w 1110"/>
                <a:gd name="T5" fmla="*/ 559 h 1030"/>
                <a:gd name="T6" fmla="*/ 552 w 1110"/>
                <a:gd name="T7" fmla="*/ 0 h 1030"/>
                <a:gd name="T8" fmla="*/ 0 w 1110"/>
                <a:gd name="T9" fmla="*/ 228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0" h="1030">
                  <a:moveTo>
                    <a:pt x="0" y="228"/>
                  </a:moveTo>
                  <a:cubicBezTo>
                    <a:pt x="2" y="623"/>
                    <a:pt x="4" y="1018"/>
                    <a:pt x="4" y="1018"/>
                  </a:cubicBezTo>
                  <a:cubicBezTo>
                    <a:pt x="478" y="1030"/>
                    <a:pt x="849" y="814"/>
                    <a:pt x="1110" y="559"/>
                  </a:cubicBezTo>
                  <a:lnTo>
                    <a:pt x="552" y="0"/>
                  </a:lnTo>
                  <a:cubicBezTo>
                    <a:pt x="355" y="184"/>
                    <a:pt x="180" y="220"/>
                    <a:pt x="0" y="22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 cmpd="sng" algn="ctr">
              <a:solidFill>
                <a:srgbClr val="2676FF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0" rIns="0" anchor="ctr"/>
            <a:lstStyle/>
            <a:p>
              <a:pPr marL="182563" indent="-182563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 typeface="Arial" pitchFamily="34" charset="0"/>
                <a:buChar char="•"/>
                <a:defRPr/>
              </a:pPr>
              <a:endParaRPr lang="zh-CN" altLang="en-US" sz="1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出自【趣你的PPT】(微信:qunideppt)：最优质的PPT资源库"/>
            <p:cNvSpPr txBox="1">
              <a:spLocks noChangeArrowheads="1"/>
            </p:cNvSpPr>
            <p:nvPr/>
          </p:nvSpPr>
          <p:spPr bwMode="gray">
            <a:xfrm>
              <a:off x="2017713" y="4628034"/>
              <a:ext cx="608012" cy="854075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080808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5000" kern="0" dirty="0">
                  <a:solidFill>
                    <a:srgbClr val="FEFEFE"/>
                  </a:solidFill>
                  <a:latin typeface="Arial Black" pitchFamily="34" charset="0"/>
                  <a:ea typeface="微软雅黑" pitchFamily="34" charset="-122"/>
                </a:rPr>
                <a:t>4</a:t>
              </a:r>
            </a:p>
          </p:txBody>
        </p:sp>
      </p:grpSp>
      <p:grpSp>
        <p:nvGrpSpPr>
          <p:cNvPr id="60" name="Group 59出自【趣你的PPT】(微信:qunideppt)：最优质的PPT资源库出自【趣你的PPT】(微信:qunideppt)：最优质的PPT资源库"/>
          <p:cNvGrpSpPr/>
          <p:nvPr/>
        </p:nvGrpSpPr>
        <p:grpSpPr>
          <a:xfrm>
            <a:off x="4265183" y="2039058"/>
            <a:ext cx="1465262" cy="1571625"/>
            <a:chOff x="2474913" y="1932459"/>
            <a:chExt cx="1465262" cy="1571625"/>
          </a:xfrm>
        </p:grpSpPr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gray">
            <a:xfrm>
              <a:off x="2474913" y="1932459"/>
              <a:ext cx="1465262" cy="1571625"/>
            </a:xfrm>
            <a:custGeom>
              <a:avLst/>
              <a:gdLst>
                <a:gd name="T0" fmla="*/ 0 w 1017"/>
                <a:gd name="T1" fmla="*/ 554 h 1091"/>
                <a:gd name="T2" fmla="*/ 225 w 1017"/>
                <a:gd name="T3" fmla="*/ 1091 h 1091"/>
                <a:gd name="T4" fmla="*/ 1017 w 1017"/>
                <a:gd name="T5" fmla="*/ 1091 h 1091"/>
                <a:gd name="T6" fmla="*/ 566 w 1017"/>
                <a:gd name="T7" fmla="*/ 0 h 1091"/>
                <a:gd name="T8" fmla="*/ 0 w 1017"/>
                <a:gd name="T9" fmla="*/ 554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091">
                  <a:moveTo>
                    <a:pt x="0" y="554"/>
                  </a:moveTo>
                  <a:cubicBezTo>
                    <a:pt x="194" y="770"/>
                    <a:pt x="216" y="957"/>
                    <a:pt x="225" y="1091"/>
                  </a:cubicBezTo>
                  <a:lnTo>
                    <a:pt x="1017" y="1091"/>
                  </a:lnTo>
                  <a:cubicBezTo>
                    <a:pt x="1001" y="626"/>
                    <a:pt x="833" y="260"/>
                    <a:pt x="566" y="0"/>
                  </a:cubicBezTo>
                  <a:lnTo>
                    <a:pt x="0" y="55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 cmpd="sng" algn="ctr">
              <a:solidFill>
                <a:srgbClr val="2676FF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0" rIns="0" anchor="ctr"/>
            <a:lstStyle/>
            <a:p>
              <a:pPr marL="182563" indent="-182563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 typeface="Arial" pitchFamily="34" charset="0"/>
                <a:buChar char="•"/>
                <a:defRPr/>
              </a:pPr>
              <a:endParaRPr lang="zh-CN" altLang="en-US" sz="1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出自【趣你的PPT】(微信:qunideppt)：最优质的PPT资源库"/>
            <p:cNvSpPr txBox="1">
              <a:spLocks noChangeArrowheads="1"/>
            </p:cNvSpPr>
            <p:nvPr/>
          </p:nvSpPr>
          <p:spPr bwMode="gray">
            <a:xfrm>
              <a:off x="2967038" y="2484909"/>
              <a:ext cx="608012" cy="854075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080808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5000" kern="0" dirty="0">
                  <a:solidFill>
                    <a:prstClr val="white"/>
                  </a:solidFill>
                  <a:latin typeface="Arial Black" pitchFamily="34" charset="0"/>
                  <a:ea typeface="微软雅黑" pitchFamily="34" charset="-122"/>
                </a:rPr>
                <a:t>2</a:t>
              </a:r>
            </a:p>
          </p:txBody>
        </p:sp>
      </p:grpSp>
      <p:grpSp>
        <p:nvGrpSpPr>
          <p:cNvPr id="63" name="Group 62出自【趣你的PPT】(微信:qunideppt)：最优质的PPT资源库出自【趣你的PPT】(微信:qunideppt)：最优质的PPT资源库"/>
          <p:cNvGrpSpPr/>
          <p:nvPr/>
        </p:nvGrpSpPr>
        <p:grpSpPr>
          <a:xfrm>
            <a:off x="4268358" y="3605920"/>
            <a:ext cx="1462087" cy="1604963"/>
            <a:chOff x="2478088" y="3499321"/>
            <a:chExt cx="1462087" cy="1604963"/>
          </a:xfrm>
        </p:grpSpPr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gray">
            <a:xfrm>
              <a:off x="2478088" y="3499321"/>
              <a:ext cx="1462087" cy="1604963"/>
            </a:xfrm>
            <a:custGeom>
              <a:avLst/>
              <a:gdLst>
                <a:gd name="T0" fmla="*/ 223 w 1016"/>
                <a:gd name="T1" fmla="*/ 0 h 1114"/>
                <a:gd name="T2" fmla="*/ 0 w 1016"/>
                <a:gd name="T3" fmla="*/ 550 h 1114"/>
                <a:gd name="T4" fmla="*/ 559 w 1016"/>
                <a:gd name="T5" fmla="*/ 1114 h 1114"/>
                <a:gd name="T6" fmla="*/ 1016 w 1016"/>
                <a:gd name="T7" fmla="*/ 4 h 1114"/>
                <a:gd name="T8" fmla="*/ 223 w 1016"/>
                <a:gd name="T9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6" h="1114">
                  <a:moveTo>
                    <a:pt x="223" y="0"/>
                  </a:moveTo>
                  <a:cubicBezTo>
                    <a:pt x="229" y="193"/>
                    <a:pt x="163" y="384"/>
                    <a:pt x="0" y="550"/>
                  </a:cubicBezTo>
                  <a:lnTo>
                    <a:pt x="559" y="1114"/>
                  </a:lnTo>
                  <a:cubicBezTo>
                    <a:pt x="763" y="892"/>
                    <a:pt x="1012" y="541"/>
                    <a:pt x="1016" y="4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ED801C"/>
            </a:solidFill>
            <a:ln w="3175" cap="flat" cmpd="sng" algn="ctr">
              <a:solidFill>
                <a:srgbClr val="2676FF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0" rIns="0" anchor="ctr"/>
            <a:lstStyle/>
            <a:p>
              <a:pPr marL="182563" indent="-182563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 typeface="Arial" pitchFamily="34" charset="0"/>
                <a:buChar char="•"/>
                <a:defRPr/>
              </a:pPr>
              <a:endParaRPr lang="zh-CN" altLang="en-US" sz="1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出自【趣你的PPT】(微信:qunideppt)：最优质的PPT资源库"/>
            <p:cNvSpPr txBox="1">
              <a:spLocks noChangeArrowheads="1"/>
            </p:cNvSpPr>
            <p:nvPr/>
          </p:nvSpPr>
          <p:spPr bwMode="gray">
            <a:xfrm>
              <a:off x="2903538" y="3762846"/>
              <a:ext cx="608012" cy="854075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080808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5000" kern="0" dirty="0">
                  <a:solidFill>
                    <a:srgbClr val="FEFEFE"/>
                  </a:solidFill>
                  <a:latin typeface="Arial Black" pitchFamily="34" charset="0"/>
                  <a:ea typeface="微软雅黑" pitchFamily="34" charset="-122"/>
                </a:rPr>
                <a:t>3</a:t>
              </a:r>
            </a:p>
          </p:txBody>
        </p:sp>
      </p:grpSp>
      <p:grpSp>
        <p:nvGrpSpPr>
          <p:cNvPr id="66" name="Group 65出自【趣你的PPT】(微信:qunideppt)：最优质的PPT资源库出自【趣你的PPT】(微信:qunideppt)：最优质的PPT资源库"/>
          <p:cNvGrpSpPr/>
          <p:nvPr/>
        </p:nvGrpSpPr>
        <p:grpSpPr>
          <a:xfrm>
            <a:off x="2642081" y="2829532"/>
            <a:ext cx="1623647" cy="1587809"/>
            <a:chOff x="851811" y="2722933"/>
            <a:chExt cx="1623647" cy="1587809"/>
          </a:xfrm>
        </p:grpSpPr>
        <p:grpSp>
          <p:nvGrpSpPr>
            <p:cNvPr id="67" name="组合 66"/>
            <p:cNvGrpSpPr/>
            <p:nvPr/>
          </p:nvGrpSpPr>
          <p:grpSpPr>
            <a:xfrm>
              <a:off x="851811" y="2722933"/>
              <a:ext cx="1623647" cy="1587809"/>
              <a:chOff x="851811" y="2722933"/>
              <a:chExt cx="1623647" cy="1587809"/>
            </a:xfrm>
          </p:grpSpPr>
          <p:pic>
            <p:nvPicPr>
              <p:cNvPr id="69" name="出自【趣你的PPT】(微信:qunideppt)：最优质的PPT资源库" descr="circuler_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51811" y="2722933"/>
                <a:ext cx="1623647" cy="1583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出自【趣你的PPT】(微信:qunideppt)：最优质的PPT资源库"/>
              <p:cNvSpPr>
                <a:spLocks noChangeArrowheads="1"/>
              </p:cNvSpPr>
              <p:nvPr/>
            </p:nvSpPr>
            <p:spPr bwMode="gray">
              <a:xfrm>
                <a:off x="851811" y="2722933"/>
                <a:ext cx="1612740" cy="158780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anchor="ctr"/>
              <a:lstStyle/>
              <a:p>
                <a:pPr algn="ctr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b="1" kern="0" dirty="0">
                  <a:solidFill>
                    <a:sysClr val="window" lastClr="FFFFFF"/>
                  </a:solidFill>
                  <a:ea typeface="微软雅黑" pitchFamily="34" charset="-122"/>
                </a:endParaRPr>
              </a:p>
            </p:txBody>
          </p:sp>
          <p:pic>
            <p:nvPicPr>
              <p:cNvPr id="71" name="出自【趣你的PPT】(微信:qunideppt)：最优质的PPT资源库" descr="Picture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013864" y="2738515"/>
                <a:ext cx="1282401" cy="5609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51812" y="3140968"/>
              <a:ext cx="161274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2400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</a:p>
          </p:txBody>
        </p:sp>
      </p:grpSp>
      <p:grpSp>
        <p:nvGrpSpPr>
          <p:cNvPr id="72" name="Group 71出自【趣你的PPT】(微信:qunideppt)：最优质的PPT资源库出自【趣你的PPT】(微信:qunideppt)：最优质的PPT资源库"/>
          <p:cNvGrpSpPr/>
          <p:nvPr/>
        </p:nvGrpSpPr>
        <p:grpSpPr>
          <a:xfrm>
            <a:off x="5743086" y="1140799"/>
            <a:ext cx="5024904" cy="5038095"/>
            <a:chOff x="6039648" y="1243830"/>
            <a:chExt cx="5024904" cy="5038095"/>
          </a:xfrm>
        </p:grpSpPr>
        <p:sp>
          <p:nvSpPr>
            <p:cNvPr id="73" name="出自【趣你的PPT】(微信:qunideppt)：最优质的PPT资源库"/>
            <p:cNvSpPr>
              <a:spLocks noChangeShapeType="1"/>
            </p:cNvSpPr>
            <p:nvPr/>
          </p:nvSpPr>
          <p:spPr bwMode="black">
            <a:xfrm flipV="1">
              <a:off x="6129462" y="2167811"/>
              <a:ext cx="4935090" cy="4440"/>
            </a:xfrm>
            <a:prstGeom prst="line">
              <a:avLst/>
            </a:prstGeom>
            <a:noFill/>
            <a:ln w="9525">
              <a:solidFill>
                <a:srgbClr val="080808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292929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 noChangeShapeType="1"/>
            </p:cNvSpPr>
            <p:nvPr/>
          </p:nvSpPr>
          <p:spPr bwMode="black">
            <a:xfrm flipV="1">
              <a:off x="6713662" y="3708951"/>
              <a:ext cx="4350890" cy="25400"/>
            </a:xfrm>
            <a:prstGeom prst="line">
              <a:avLst/>
            </a:prstGeom>
            <a:noFill/>
            <a:ln w="9525">
              <a:solidFill>
                <a:srgbClr val="080808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292929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 noChangeShapeType="1"/>
            </p:cNvSpPr>
            <p:nvPr/>
          </p:nvSpPr>
          <p:spPr bwMode="black">
            <a:xfrm>
              <a:off x="6097712" y="5304388"/>
              <a:ext cx="4966840" cy="9525"/>
            </a:xfrm>
            <a:prstGeom prst="line">
              <a:avLst/>
            </a:prstGeom>
            <a:noFill/>
            <a:ln w="9525">
              <a:solidFill>
                <a:srgbClr val="080808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292929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出自【趣你的PPT】(微信:qunideppt)：最优质的PPT资源库"/>
            <p:cNvSpPr txBox="1"/>
            <p:nvPr/>
          </p:nvSpPr>
          <p:spPr bwMode="auto">
            <a:xfrm>
              <a:off x="6063916" y="1550312"/>
              <a:ext cx="5000636" cy="57708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。我们制作的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教程视频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《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PPT》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，播放量已超过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500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万次。 一不小心，就学会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，快来加入我们。</a:t>
              </a:r>
              <a:endPara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6063916" y="1243830"/>
              <a:ext cx="31505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600" b="1" kern="0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</a:p>
          </p:txBody>
        </p:sp>
        <p:sp>
          <p:nvSpPr>
            <p:cNvPr id="78" name="出自【趣你的PPT】(微信:qunideppt)：最优质的PPT资源库"/>
            <p:cNvSpPr txBox="1"/>
            <p:nvPr/>
          </p:nvSpPr>
          <p:spPr bwMode="auto">
            <a:xfrm>
              <a:off x="6685657" y="2954560"/>
              <a:ext cx="4378894" cy="819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。我们制作的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教程视频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《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PPT》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，播放量已超过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500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万次。 一不小心，就学会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，快来加入我们。</a:t>
              </a:r>
              <a:endPara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6657677" y="2700797"/>
              <a:ext cx="31505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600" b="1" kern="0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</a:p>
          </p:txBody>
        </p:sp>
        <p:sp>
          <p:nvSpPr>
            <p:cNvPr id="80" name="出自【趣你的PPT】(微信:qunideppt)：最优质的PPT资源库"/>
            <p:cNvSpPr txBox="1"/>
            <p:nvPr/>
          </p:nvSpPr>
          <p:spPr bwMode="auto">
            <a:xfrm>
              <a:off x="6657677" y="4540819"/>
              <a:ext cx="4406874" cy="819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。我们制作的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教程视频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《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PPT》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，播放量已超过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500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万次。 一不小心，就学会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，快来加入我们。</a:t>
              </a:r>
              <a:endPara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6671667" y="4268011"/>
              <a:ext cx="31505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600" b="1" kern="0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</a:p>
          </p:txBody>
        </p:sp>
        <p:sp>
          <p:nvSpPr>
            <p:cNvPr id="82" name="出自【趣你的PPT】(微信:qunideppt)：最优质的PPT资源库"/>
            <p:cNvSpPr txBox="1"/>
            <p:nvPr/>
          </p:nvSpPr>
          <p:spPr bwMode="auto">
            <a:xfrm>
              <a:off x="6039648" y="5733377"/>
              <a:ext cx="5024903" cy="54854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。我们制作的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教程视频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《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PPT》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，播放量已超过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500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万次。 一不小心，就学会</a:t>
              </a:r>
              <a:r>
                <a:rPr lang="en-US" altLang="zh-CN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，快来加入我们。</a:t>
              </a:r>
              <a:endPara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6073941" y="5460558"/>
              <a:ext cx="31505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600" b="1" kern="0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</a:p>
          </p:txBody>
        </p:sp>
      </p:grpSp>
      <p:pic>
        <p:nvPicPr>
          <p:cNvPr id="36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19657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2" fill="hold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6354 0.22338 L 1.25E-6 -3.7037E-6 " pathEditMode="relative" rAng="0" ptsTypes="AA">
                                          <p:cBhvr>
                                            <p:cTn id="2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90" y="-1141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2877 0.1081 L -3.125E-6 -1.85185E-6 " pathEditMode="relative" rAng="0" ptsTypes="AA">
                                          <p:cBhvr>
                                            <p:cTn id="3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432" y="-541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2552 -0.11412 L -3.33333E-6 1.11111E-6 " pathEditMode="relative" rAng="0" ptsTypes="AA">
                                          <p:cBhvr>
                                            <p:cTn id="44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76" y="56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569 -0.2206 L 2.08333E-6 -4.81481E-6 " pathEditMode="relative" rAng="0" ptsTypes="AA">
                                          <p:cBhvr>
                                            <p:cTn id="5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839" y="1101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4" presetID="2" presetClass="entr" presetSubtype="2" fill="hold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5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5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6354 0.22338 L 1.25E-6 -3.7037E-6 " pathEditMode="relative" rAng="0" ptsTypes="AA">
                                          <p:cBhvr>
                                            <p:cTn id="2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90" y="-1141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2877 0.1081 L -3.125E-6 -1.85185E-6 " pathEditMode="relative" rAng="0" ptsTypes="AA">
                                          <p:cBhvr>
                                            <p:cTn id="3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432" y="-541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2552 -0.11412 L -3.33333E-6 1.11111E-6 " pathEditMode="relative" rAng="0" ptsTypes="AA">
                                          <p:cBhvr>
                                            <p:cTn id="44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76" y="56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569 -0.2206 L 2.08333E-6 -4.81481E-6 " pathEditMode="relative" rAng="0" ptsTypes="AA">
                                          <p:cBhvr>
                                            <p:cTn id="5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839" y="1101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779142" y="1565938"/>
            <a:ext cx="2112706" cy="2300318"/>
          </a:xfrm>
          <a:custGeom>
            <a:avLst/>
            <a:gdLst>
              <a:gd name="T0" fmla="*/ 259 w 259"/>
              <a:gd name="T1" fmla="*/ 282 h 282"/>
              <a:gd name="T2" fmla="*/ 259 w 259"/>
              <a:gd name="T3" fmla="*/ 0 h 282"/>
              <a:gd name="T4" fmla="*/ 129 w 259"/>
              <a:gd name="T5" fmla="*/ 98 h 282"/>
              <a:gd name="T6" fmla="*/ 0 w 259"/>
              <a:gd name="T7" fmla="*/ 196 h 282"/>
              <a:gd name="T8" fmla="*/ 259 w 259"/>
              <a:gd name="T9" fmla="*/ 28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9" h="282">
                <a:moveTo>
                  <a:pt x="259" y="282"/>
                </a:moveTo>
                <a:lnTo>
                  <a:pt x="259" y="0"/>
                </a:lnTo>
                <a:lnTo>
                  <a:pt x="129" y="98"/>
                </a:lnTo>
                <a:lnTo>
                  <a:pt x="0" y="196"/>
                </a:lnTo>
                <a:lnTo>
                  <a:pt x="259" y="282"/>
                </a:lnTo>
                <a:close/>
              </a:path>
            </a:pathLst>
          </a:custGeom>
          <a:solidFill>
            <a:srgbClr val="F868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2891848" y="1565938"/>
            <a:ext cx="2129020" cy="2300318"/>
          </a:xfrm>
          <a:custGeom>
            <a:avLst/>
            <a:gdLst>
              <a:gd name="T0" fmla="*/ 0 w 261"/>
              <a:gd name="T1" fmla="*/ 0 h 282"/>
              <a:gd name="T2" fmla="*/ 0 w 261"/>
              <a:gd name="T3" fmla="*/ 282 h 282"/>
              <a:gd name="T4" fmla="*/ 261 w 261"/>
              <a:gd name="T5" fmla="*/ 196 h 282"/>
              <a:gd name="T6" fmla="*/ 132 w 261"/>
              <a:gd name="T7" fmla="*/ 98 h 282"/>
              <a:gd name="T8" fmla="*/ 0 w 261"/>
              <a:gd name="T9" fmla="*/ 0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1" h="282">
                <a:moveTo>
                  <a:pt x="0" y="0"/>
                </a:moveTo>
                <a:lnTo>
                  <a:pt x="0" y="282"/>
                </a:lnTo>
                <a:lnTo>
                  <a:pt x="261" y="196"/>
                </a:lnTo>
                <a:lnTo>
                  <a:pt x="132" y="98"/>
                </a:lnTo>
                <a:lnTo>
                  <a:pt x="0" y="0"/>
                </a:lnTo>
                <a:close/>
              </a:path>
            </a:pathLst>
          </a:custGeom>
          <a:solidFill>
            <a:srgbClr val="E93C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2891848" y="3164741"/>
            <a:ext cx="2129020" cy="2577661"/>
          </a:xfrm>
          <a:custGeom>
            <a:avLst/>
            <a:gdLst>
              <a:gd name="T0" fmla="*/ 261 w 261"/>
              <a:gd name="T1" fmla="*/ 0 h 316"/>
              <a:gd name="T2" fmla="*/ 0 w 261"/>
              <a:gd name="T3" fmla="*/ 86 h 316"/>
              <a:gd name="T4" fmla="*/ 160 w 261"/>
              <a:gd name="T5" fmla="*/ 316 h 316"/>
              <a:gd name="T6" fmla="*/ 211 w 261"/>
              <a:gd name="T7" fmla="*/ 158 h 316"/>
              <a:gd name="T8" fmla="*/ 261 w 261"/>
              <a:gd name="T9" fmla="*/ 0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1" h="316">
                <a:moveTo>
                  <a:pt x="261" y="0"/>
                </a:moveTo>
                <a:lnTo>
                  <a:pt x="0" y="86"/>
                </a:lnTo>
                <a:lnTo>
                  <a:pt x="160" y="316"/>
                </a:lnTo>
                <a:lnTo>
                  <a:pt x="211" y="158"/>
                </a:lnTo>
                <a:lnTo>
                  <a:pt x="261" y="0"/>
                </a:lnTo>
                <a:close/>
              </a:path>
            </a:pathLst>
          </a:custGeom>
          <a:solidFill>
            <a:srgbClr val="67CD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1578543" y="3866256"/>
            <a:ext cx="2618450" cy="1876146"/>
          </a:xfrm>
          <a:custGeom>
            <a:avLst/>
            <a:gdLst>
              <a:gd name="T0" fmla="*/ 321 w 321"/>
              <a:gd name="T1" fmla="*/ 230 h 230"/>
              <a:gd name="T2" fmla="*/ 161 w 321"/>
              <a:gd name="T3" fmla="*/ 0 h 230"/>
              <a:gd name="T4" fmla="*/ 0 w 321"/>
              <a:gd name="T5" fmla="*/ 230 h 230"/>
              <a:gd name="T6" fmla="*/ 161 w 321"/>
              <a:gd name="T7" fmla="*/ 230 h 230"/>
              <a:gd name="T8" fmla="*/ 321 w 321"/>
              <a:gd name="T9" fmla="*/ 23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1" h="230">
                <a:moveTo>
                  <a:pt x="321" y="230"/>
                </a:moveTo>
                <a:lnTo>
                  <a:pt x="161" y="0"/>
                </a:lnTo>
                <a:lnTo>
                  <a:pt x="0" y="230"/>
                </a:lnTo>
                <a:lnTo>
                  <a:pt x="161" y="230"/>
                </a:lnTo>
                <a:lnTo>
                  <a:pt x="321" y="230"/>
                </a:lnTo>
                <a:close/>
              </a:path>
            </a:pathLst>
          </a:custGeom>
          <a:solidFill>
            <a:srgbClr val="0465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779142" y="3164741"/>
            <a:ext cx="2112706" cy="2577661"/>
          </a:xfrm>
          <a:custGeom>
            <a:avLst/>
            <a:gdLst>
              <a:gd name="T0" fmla="*/ 98 w 259"/>
              <a:gd name="T1" fmla="*/ 316 h 316"/>
              <a:gd name="T2" fmla="*/ 259 w 259"/>
              <a:gd name="T3" fmla="*/ 86 h 316"/>
              <a:gd name="T4" fmla="*/ 0 w 259"/>
              <a:gd name="T5" fmla="*/ 0 h 316"/>
              <a:gd name="T6" fmla="*/ 50 w 259"/>
              <a:gd name="T7" fmla="*/ 158 h 316"/>
              <a:gd name="T8" fmla="*/ 98 w 259"/>
              <a:gd name="T9" fmla="*/ 316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9" h="316">
                <a:moveTo>
                  <a:pt x="98" y="316"/>
                </a:moveTo>
                <a:lnTo>
                  <a:pt x="259" y="86"/>
                </a:lnTo>
                <a:lnTo>
                  <a:pt x="0" y="0"/>
                </a:lnTo>
                <a:lnTo>
                  <a:pt x="50" y="158"/>
                </a:lnTo>
                <a:lnTo>
                  <a:pt x="98" y="316"/>
                </a:lnTo>
                <a:close/>
              </a:path>
            </a:pathLst>
          </a:custGeom>
          <a:solidFill>
            <a:srgbClr val="D6B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501" y="2716096"/>
            <a:ext cx="474580" cy="474580"/>
          </a:xfrm>
          <a:prstGeom prst="rect">
            <a:avLst/>
          </a:prstGeom>
        </p:spPr>
      </p:pic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923" y="3905182"/>
            <a:ext cx="472595" cy="472595"/>
          </a:xfrm>
          <a:prstGeom prst="rect">
            <a:avLst/>
          </a:prstGeom>
        </p:spPr>
      </p:pic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1750" y="4621458"/>
            <a:ext cx="468023" cy="468023"/>
          </a:xfrm>
          <a:prstGeom prst="rect">
            <a:avLst/>
          </a:prstGeom>
        </p:spPr>
      </p:pic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1122" y="3794442"/>
            <a:ext cx="694074" cy="694074"/>
          </a:xfrm>
          <a:prstGeom prst="rect">
            <a:avLst/>
          </a:prstGeom>
        </p:spPr>
      </p:pic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7979" y="2687384"/>
            <a:ext cx="495446" cy="495446"/>
          </a:xfrm>
          <a:prstGeom prst="rect">
            <a:avLst/>
          </a:prstGeom>
        </p:spPr>
      </p:pic>
      <p:cxnSp>
        <p:nvCxnSpPr>
          <p:cNvPr id="15" name="出自【趣你的PPT】(微信:qunideppt)：最优质的PPT资源库"/>
          <p:cNvCxnSpPr/>
          <p:nvPr/>
        </p:nvCxnSpPr>
        <p:spPr>
          <a:xfrm>
            <a:off x="5531670" y="1565938"/>
            <a:ext cx="0" cy="432048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出自【趣你的PPT】(微信:qunideppt)：最优质的PPT资源库出自【趣你的PPT】(微信:qunideppt)：最优质的PPT资源库"/>
          <p:cNvGrpSpPr/>
          <p:nvPr/>
        </p:nvGrpSpPr>
        <p:grpSpPr>
          <a:xfrm>
            <a:off x="6048625" y="1516946"/>
            <a:ext cx="1131895" cy="504056"/>
            <a:chOff x="6998081" y="1458808"/>
            <a:chExt cx="1131895" cy="504056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6998081" y="1458808"/>
              <a:ext cx="1080120" cy="504056"/>
            </a:xfrm>
            <a:prstGeom prst="rect">
              <a:avLst/>
            </a:prstGeom>
            <a:solidFill>
              <a:srgbClr val="F868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7049856" y="1500580"/>
              <a:ext cx="1080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关键字</a:t>
              </a:r>
            </a:p>
          </p:txBody>
        </p:sp>
      </p:grpSp>
      <p:grpSp>
        <p:nvGrpSpPr>
          <p:cNvPr id="19" name="Group 18出自【趣你的PPT】(微信:qunideppt)：最优质的PPT资源库出自【趣你的PPT】(微信:qunideppt)：最优质的PPT资源库"/>
          <p:cNvGrpSpPr/>
          <p:nvPr/>
        </p:nvGrpSpPr>
        <p:grpSpPr>
          <a:xfrm>
            <a:off x="6100400" y="2495548"/>
            <a:ext cx="1143354" cy="504056"/>
            <a:chOff x="7049856" y="2437410"/>
            <a:chExt cx="1143354" cy="504056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7049856" y="2437410"/>
              <a:ext cx="1080120" cy="504056"/>
            </a:xfrm>
            <a:prstGeom prst="rect">
              <a:avLst/>
            </a:prstGeom>
            <a:solidFill>
              <a:srgbClr val="E93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7113090" y="2489383"/>
              <a:ext cx="1080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关键字</a:t>
              </a:r>
            </a:p>
          </p:txBody>
        </p:sp>
      </p:grpSp>
      <p:grpSp>
        <p:nvGrpSpPr>
          <p:cNvPr id="22" name="Group 21出自【趣你的PPT】(微信:qunideppt)：最优质的PPT资源库出自【趣你的PPT】(微信:qunideppt)：最优质的PPT资源库"/>
          <p:cNvGrpSpPr/>
          <p:nvPr/>
        </p:nvGrpSpPr>
        <p:grpSpPr>
          <a:xfrm>
            <a:off x="6110791" y="3474150"/>
            <a:ext cx="1138288" cy="504056"/>
            <a:chOff x="7060247" y="3416012"/>
            <a:chExt cx="1138288" cy="504056"/>
          </a:xfrm>
        </p:grpSpPr>
        <p:sp>
          <p:nvSpPr>
            <p:cNvPr id="23" name="出自【趣你的PPT】(微信:qunideppt)：最优质的PPT资源库"/>
            <p:cNvSpPr/>
            <p:nvPr/>
          </p:nvSpPr>
          <p:spPr>
            <a:xfrm>
              <a:off x="7060247" y="3416012"/>
              <a:ext cx="1080120" cy="504056"/>
            </a:xfrm>
            <a:prstGeom prst="rect">
              <a:avLst/>
            </a:prstGeom>
            <a:solidFill>
              <a:srgbClr val="67C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7118415" y="3455092"/>
              <a:ext cx="1080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关键字</a:t>
              </a:r>
            </a:p>
          </p:txBody>
        </p:sp>
      </p:grpSp>
      <p:grpSp>
        <p:nvGrpSpPr>
          <p:cNvPr id="25" name="Group 24出自【趣你的PPT】(微信:qunideppt)：最优质的PPT资源库出自【趣你的PPT】(微信:qunideppt)：最优质的PPT资源库"/>
          <p:cNvGrpSpPr/>
          <p:nvPr/>
        </p:nvGrpSpPr>
        <p:grpSpPr>
          <a:xfrm>
            <a:off x="6110791" y="4452752"/>
            <a:ext cx="1132963" cy="504056"/>
            <a:chOff x="7060247" y="4394614"/>
            <a:chExt cx="1132963" cy="504056"/>
          </a:xfrm>
        </p:grpSpPr>
        <p:sp>
          <p:nvSpPr>
            <p:cNvPr id="26" name="出自【趣你的PPT】(微信:qunideppt)：最优质的PPT资源库"/>
            <p:cNvSpPr/>
            <p:nvPr/>
          </p:nvSpPr>
          <p:spPr>
            <a:xfrm>
              <a:off x="7060247" y="4394614"/>
              <a:ext cx="1080120" cy="504056"/>
            </a:xfrm>
            <a:prstGeom prst="rect">
              <a:avLst/>
            </a:prstGeom>
            <a:solidFill>
              <a:srgbClr val="046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7113090" y="4446587"/>
              <a:ext cx="1080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关键字</a:t>
              </a:r>
            </a:p>
          </p:txBody>
        </p:sp>
      </p:grpSp>
      <p:grpSp>
        <p:nvGrpSpPr>
          <p:cNvPr id="28" name="Group 27出自【趣你的PPT】(微信:qunideppt)：最优质的PPT资源库出自【趣你的PPT】(微信:qunideppt)：最优质的PPT资源库"/>
          <p:cNvGrpSpPr/>
          <p:nvPr/>
        </p:nvGrpSpPr>
        <p:grpSpPr>
          <a:xfrm>
            <a:off x="6121182" y="5431354"/>
            <a:ext cx="1122572" cy="504056"/>
            <a:chOff x="7070638" y="5373216"/>
            <a:chExt cx="1122572" cy="504056"/>
          </a:xfrm>
        </p:grpSpPr>
        <p:sp>
          <p:nvSpPr>
            <p:cNvPr id="29" name="出自【趣你的PPT】(微信:qunideppt)：最优质的PPT资源库"/>
            <p:cNvSpPr/>
            <p:nvPr/>
          </p:nvSpPr>
          <p:spPr>
            <a:xfrm>
              <a:off x="7070638" y="5373216"/>
              <a:ext cx="1080120" cy="504056"/>
            </a:xfrm>
            <a:prstGeom prst="rect">
              <a:avLst/>
            </a:prstGeom>
            <a:solidFill>
              <a:srgbClr val="D6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7113090" y="5425189"/>
              <a:ext cx="1080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关键字</a:t>
              </a:r>
            </a:p>
          </p:txBody>
        </p:sp>
      </p:grpSp>
      <p:sp>
        <p:nvSpPr>
          <p:cNvPr id="31" name="出自【趣你的PPT】(微信:qunideppt)：最优质的PPT资源库"/>
          <p:cNvSpPr/>
          <p:nvPr/>
        </p:nvSpPr>
        <p:spPr>
          <a:xfrm>
            <a:off x="7201302" y="1468892"/>
            <a:ext cx="4200128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1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一不小心，就学会</a:t>
            </a:r>
            <a:r>
              <a:rPr lang="en-US" altLang="zh-CN" sz="11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zh-CN" altLang="en-US" sz="11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7258572" y="2469192"/>
            <a:ext cx="42001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7258572" y="3413203"/>
            <a:ext cx="42001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7270415" y="4404698"/>
            <a:ext cx="42001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7286764" y="5406587"/>
            <a:ext cx="42001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p:pic>
        <p:nvPicPr>
          <p:cNvPr id="36" name="出自【趣你的PPT】(微信:qunideppt)：最优质的PPT资源库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31505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3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4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5378 0.14144 L 4.16667E-7 -4.81481E-6 " pathEditMode="relative" rAng="0" ptsTypes="AA">
                                          <p:cBhvr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5" y="-708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5105 0.13449 L 3.95833E-6 -1.11111E-6 " pathEditMode="relative" rAng="0" ptsTypes="AA">
                                          <p:cBhvr>
                                            <p:cTn id="4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52" y="-673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733 -0.03889 L -2.91667E-6 -7.40741E-7 " pathEditMode="relative" rAng="0" ptsTypes="AA">
                                          <p:cBhvr>
                                            <p:cTn id="4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9" y="19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55 -0.1544 L 2.91667E-6 4.07407E-6 " pathEditMode="relative" rAng="0" ptsTypes="AA">
                                          <p:cBhvr>
                                            <p:cTn id="5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4" y="770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8542 -0.0375 L -2.70833E-6 -7.40741E-7 " pathEditMode="relative" rAng="0" ptsTypes="AA">
                                          <p:cBhvr>
                                            <p:cTn id="6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271" y="18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9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4" presetID="2" presetClass="entr" presetSubtype="2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7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9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84" presetID="2" presetClass="entr" presetSubtype="2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8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9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94" presetID="2" presetClass="entr" presetSubtype="2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9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9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99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104" presetID="2" presetClass="entr" presetSubtype="2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0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0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09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14" presetID="2" presetClass="entr" presetSubtype="2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1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31" grpId="0"/>
          <p:bldP spid="32" grpId="0"/>
          <p:bldP spid="33" grpId="0"/>
          <p:bldP spid="34" grpId="0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5378 0.14144 L 4.16667E-7 -4.81481E-6 " pathEditMode="relative" rAng="0" ptsTypes="AA">
                                          <p:cBhvr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5" y="-708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5105 0.13449 L 3.95833E-6 -1.11111E-6 " pathEditMode="relative" rAng="0" ptsTypes="AA">
                                          <p:cBhvr>
                                            <p:cTn id="4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52" y="-673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733 -0.03889 L -2.91667E-6 -7.40741E-7 " pathEditMode="relative" rAng="0" ptsTypes="AA">
                                          <p:cBhvr>
                                            <p:cTn id="4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9" y="19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55 -0.1544 L 2.91667E-6 4.07407E-6 " pathEditMode="relative" rAng="0" ptsTypes="AA">
                                          <p:cBhvr>
                                            <p:cTn id="5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4" y="770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8542 -0.0375 L -2.70833E-6 -7.40741E-7 " pathEditMode="relative" rAng="0" ptsTypes="AA">
                                          <p:cBhvr>
                                            <p:cTn id="6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271" y="18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9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9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8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9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9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99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10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09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1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31" grpId="0"/>
          <p:bldP spid="32" grpId="0"/>
          <p:bldP spid="33" grpId="0"/>
          <p:bldP spid="34" grpId="0"/>
          <p:bldP spid="35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5218529" y="4366208"/>
            <a:ext cx="1664683" cy="1106543"/>
            <a:chOff x="5218529" y="4829848"/>
            <a:chExt cx="1664683" cy="1106543"/>
          </a:xfrm>
        </p:grpSpPr>
        <p:sp>
          <p:nvSpPr>
            <p:cNvPr id="5" name="出自【趣你的PPT】(微信:qunideppt)：最优质的PPT资源库"/>
            <p:cNvSpPr txBox="1"/>
            <p:nvPr/>
          </p:nvSpPr>
          <p:spPr>
            <a:xfrm>
              <a:off x="5218530" y="4829848"/>
              <a:ext cx="1664682" cy="310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ED80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5218529" y="5105394"/>
              <a:ext cx="16646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6出自【趣你的PPT】(微信:qunideppt)：最优质的PPT资源库出自【趣你的PPT】(微信:qunideppt)：最优质的PPT资源库"/>
          <p:cNvGrpSpPr/>
          <p:nvPr/>
        </p:nvGrpSpPr>
        <p:grpSpPr>
          <a:xfrm>
            <a:off x="3503712" y="4361365"/>
            <a:ext cx="1885583" cy="1106543"/>
            <a:chOff x="3503712" y="4825005"/>
            <a:chExt cx="1885583" cy="1106543"/>
          </a:xfrm>
        </p:grpSpPr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3503712" y="4825005"/>
              <a:ext cx="188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ED80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3503712" y="5100551"/>
              <a:ext cx="16030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Group 9出自【趣你的PPT】(微信:qunideppt)：最优质的PPT资源库出自【趣你的PPT】(微信:qunideppt)：最优质的PPT资源库"/>
          <p:cNvGrpSpPr/>
          <p:nvPr/>
        </p:nvGrpSpPr>
        <p:grpSpPr>
          <a:xfrm>
            <a:off x="1788895" y="4353323"/>
            <a:ext cx="1714817" cy="1106542"/>
            <a:chOff x="1788895" y="4816963"/>
            <a:chExt cx="1714817" cy="1106542"/>
          </a:xfrm>
        </p:grpSpPr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1788895" y="4816963"/>
              <a:ext cx="1714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ED80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1788895" y="5092508"/>
              <a:ext cx="1543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Group 13出自【趣你的PPT】(微信:qunideppt)：最优质的PPT资源库出自【趣你的PPT】(微信:qunideppt)：最优质的PPT资源库"/>
          <p:cNvGrpSpPr/>
          <p:nvPr/>
        </p:nvGrpSpPr>
        <p:grpSpPr>
          <a:xfrm>
            <a:off x="7104111" y="4356403"/>
            <a:ext cx="1714818" cy="1106543"/>
            <a:chOff x="7104111" y="4820043"/>
            <a:chExt cx="1714818" cy="1106543"/>
          </a:xfrm>
        </p:grpSpPr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7104113" y="4820043"/>
              <a:ext cx="1714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ED80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7104111" y="5095589"/>
              <a:ext cx="16030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Group 16出自【趣你的PPT】(微信:qunideppt)：最优质的PPT资源库出自【趣你的PPT】(微信:qunideppt)：最优质的PPT资源库"/>
          <p:cNvGrpSpPr/>
          <p:nvPr/>
        </p:nvGrpSpPr>
        <p:grpSpPr>
          <a:xfrm>
            <a:off x="8930683" y="4361365"/>
            <a:ext cx="1665189" cy="1106543"/>
            <a:chOff x="8930683" y="4825005"/>
            <a:chExt cx="1665189" cy="1106543"/>
          </a:xfrm>
        </p:grpSpPr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8930684" y="4825005"/>
              <a:ext cx="1665188" cy="315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ED80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8930683" y="5100551"/>
              <a:ext cx="16030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Group 19出自【趣你的PPT】(微信:qunideppt)：最优质的PPT资源库出自【趣你的PPT】(微信:qunideppt)：最优质的PPT资源库"/>
          <p:cNvGrpSpPr/>
          <p:nvPr/>
        </p:nvGrpSpPr>
        <p:grpSpPr>
          <a:xfrm>
            <a:off x="8640104" y="2019376"/>
            <a:ext cx="1505961" cy="1729520"/>
            <a:chOff x="8640104" y="2483016"/>
            <a:chExt cx="1505961" cy="1729520"/>
          </a:xfrm>
        </p:grpSpPr>
        <p:sp>
          <p:nvSpPr>
            <p:cNvPr id="21" name="出自【趣你的PPT】(微信:qunideppt)：最优质的PPT资源库"/>
            <p:cNvSpPr/>
            <p:nvPr/>
          </p:nvSpPr>
          <p:spPr>
            <a:xfrm rot="2670473">
              <a:off x="8640104" y="2483016"/>
              <a:ext cx="1505961" cy="1505961"/>
            </a:xfrm>
            <a:prstGeom prst="rect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196421" y="2564903"/>
              <a:ext cx="357390" cy="401000"/>
            </a:xfrm>
            <a:custGeom>
              <a:avLst/>
              <a:gdLst>
                <a:gd name="T0" fmla="*/ 142 w 142"/>
                <a:gd name="T1" fmla="*/ 158 h 158"/>
                <a:gd name="T2" fmla="*/ 0 w 142"/>
                <a:gd name="T3" fmla="*/ 158 h 158"/>
                <a:gd name="T4" fmla="*/ 0 w 142"/>
                <a:gd name="T5" fmla="*/ 137 h 158"/>
                <a:gd name="T6" fmla="*/ 12 w 142"/>
                <a:gd name="T7" fmla="*/ 120 h 158"/>
                <a:gd name="T8" fmla="*/ 12 w 142"/>
                <a:gd name="T9" fmla="*/ 112 h 158"/>
                <a:gd name="T10" fmla="*/ 0 w 142"/>
                <a:gd name="T11" fmla="*/ 112 h 158"/>
                <a:gd name="T12" fmla="*/ 0 w 142"/>
                <a:gd name="T13" fmla="*/ 0 h 158"/>
                <a:gd name="T14" fmla="*/ 142 w 142"/>
                <a:gd name="T15" fmla="*/ 0 h 158"/>
                <a:gd name="T16" fmla="*/ 142 w 142"/>
                <a:gd name="T17" fmla="*/ 112 h 158"/>
                <a:gd name="T18" fmla="*/ 128 w 142"/>
                <a:gd name="T19" fmla="*/ 112 h 158"/>
                <a:gd name="T20" fmla="*/ 128 w 142"/>
                <a:gd name="T21" fmla="*/ 120 h 158"/>
                <a:gd name="T22" fmla="*/ 142 w 142"/>
                <a:gd name="T23" fmla="*/ 137 h 158"/>
                <a:gd name="T24" fmla="*/ 142 w 142"/>
                <a:gd name="T25" fmla="*/ 158 h 158"/>
                <a:gd name="T26" fmla="*/ 128 w 142"/>
                <a:gd name="T27" fmla="*/ 88 h 158"/>
                <a:gd name="T28" fmla="*/ 128 w 142"/>
                <a:gd name="T29" fmla="*/ 15 h 158"/>
                <a:gd name="T30" fmla="*/ 124 w 142"/>
                <a:gd name="T31" fmla="*/ 10 h 158"/>
                <a:gd name="T32" fmla="*/ 19 w 142"/>
                <a:gd name="T33" fmla="*/ 10 h 158"/>
                <a:gd name="T34" fmla="*/ 14 w 142"/>
                <a:gd name="T35" fmla="*/ 15 h 158"/>
                <a:gd name="T36" fmla="*/ 14 w 142"/>
                <a:gd name="T37" fmla="*/ 88 h 158"/>
                <a:gd name="T38" fmla="*/ 19 w 142"/>
                <a:gd name="T39" fmla="*/ 93 h 158"/>
                <a:gd name="T40" fmla="*/ 124 w 142"/>
                <a:gd name="T41" fmla="*/ 93 h 158"/>
                <a:gd name="T42" fmla="*/ 128 w 142"/>
                <a:gd name="T43" fmla="*/ 8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" h="158">
                  <a:moveTo>
                    <a:pt x="142" y="158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112"/>
                    <a:pt x="142" y="112"/>
                    <a:pt x="142" y="112"/>
                  </a:cubicBezTo>
                  <a:cubicBezTo>
                    <a:pt x="128" y="112"/>
                    <a:pt x="128" y="112"/>
                    <a:pt x="128" y="112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42" y="137"/>
                    <a:pt x="142" y="137"/>
                    <a:pt x="142" y="137"/>
                  </a:cubicBezTo>
                  <a:cubicBezTo>
                    <a:pt x="142" y="158"/>
                    <a:pt x="142" y="158"/>
                    <a:pt x="142" y="158"/>
                  </a:cubicBezTo>
                  <a:close/>
                  <a:moveTo>
                    <a:pt x="128" y="88"/>
                  </a:moveTo>
                  <a:cubicBezTo>
                    <a:pt x="128" y="15"/>
                    <a:pt x="128" y="15"/>
                    <a:pt x="128" y="15"/>
                  </a:cubicBezTo>
                  <a:cubicBezTo>
                    <a:pt x="128" y="11"/>
                    <a:pt x="127" y="10"/>
                    <a:pt x="124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6" y="10"/>
                    <a:pt x="14" y="11"/>
                    <a:pt x="14" y="15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4" y="91"/>
                    <a:pt x="16" y="93"/>
                    <a:pt x="19" y="93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27" y="93"/>
                    <a:pt x="128" y="91"/>
                    <a:pt x="128" y="88"/>
                  </a:cubicBezTo>
                  <a:close/>
                </a:path>
              </a:pathLst>
            </a:custGeom>
            <a:solidFill>
              <a:srgbClr val="F5F5E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 rot="18833630">
              <a:off x="9182500" y="3271786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你的标题</a:t>
              </a:r>
            </a:p>
          </p:txBody>
        </p:sp>
      </p:grpSp>
      <p:grpSp>
        <p:nvGrpSpPr>
          <p:cNvPr id="24" name="Group 23出自【趣你的PPT】(微信:qunideppt)：最优质的PPT资源库出自【趣你的PPT】(微信:qunideppt)：最优质的PPT资源库"/>
          <p:cNvGrpSpPr/>
          <p:nvPr/>
        </p:nvGrpSpPr>
        <p:grpSpPr>
          <a:xfrm>
            <a:off x="1830682" y="2072603"/>
            <a:ext cx="1505961" cy="2043987"/>
            <a:chOff x="1830682" y="2536243"/>
            <a:chExt cx="1505961" cy="2043987"/>
          </a:xfrm>
        </p:grpSpPr>
        <p:sp>
          <p:nvSpPr>
            <p:cNvPr id="25" name="出自【趣你的PPT】(微信:qunideppt)：最优质的PPT资源库"/>
            <p:cNvSpPr/>
            <p:nvPr/>
          </p:nvSpPr>
          <p:spPr>
            <a:xfrm rot="2670473">
              <a:off x="1830682" y="2536243"/>
              <a:ext cx="1505961" cy="1505961"/>
            </a:xfrm>
            <a:prstGeom prst="rect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305074" y="2608525"/>
              <a:ext cx="445136" cy="388888"/>
              <a:chOff x="1978456" y="2855297"/>
              <a:chExt cx="728663" cy="636588"/>
            </a:xfrm>
          </p:grpSpPr>
          <p:sp>
            <p:nvSpPr>
              <p:cNvPr id="2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978456" y="3006110"/>
                <a:ext cx="728663" cy="485775"/>
              </a:xfrm>
              <a:custGeom>
                <a:avLst/>
                <a:gdLst>
                  <a:gd name="T0" fmla="*/ 175 w 194"/>
                  <a:gd name="T1" fmla="*/ 0 h 128"/>
                  <a:gd name="T2" fmla="*/ 194 w 194"/>
                  <a:gd name="T3" fmla="*/ 109 h 128"/>
                  <a:gd name="T4" fmla="*/ 20 w 194"/>
                  <a:gd name="T5" fmla="*/ 128 h 128"/>
                  <a:gd name="T6" fmla="*/ 0 w 194"/>
                  <a:gd name="T7" fmla="*/ 19 h 128"/>
                  <a:gd name="T8" fmla="*/ 19 w 194"/>
                  <a:gd name="T9" fmla="*/ 23 h 128"/>
                  <a:gd name="T10" fmla="*/ 14 w 194"/>
                  <a:gd name="T11" fmla="*/ 29 h 128"/>
                  <a:gd name="T12" fmla="*/ 96 w 194"/>
                  <a:gd name="T13" fmla="*/ 34 h 128"/>
                  <a:gd name="T14" fmla="*/ 101 w 194"/>
                  <a:gd name="T15" fmla="*/ 29 h 128"/>
                  <a:gd name="T16" fmla="*/ 19 w 194"/>
                  <a:gd name="T17" fmla="*/ 23 h 128"/>
                  <a:gd name="T18" fmla="*/ 14 w 194"/>
                  <a:gd name="T19" fmla="*/ 46 h 128"/>
                  <a:gd name="T20" fmla="*/ 19 w 194"/>
                  <a:gd name="T21" fmla="*/ 52 h 128"/>
                  <a:gd name="T22" fmla="*/ 101 w 194"/>
                  <a:gd name="T23" fmla="*/ 46 h 128"/>
                  <a:gd name="T24" fmla="*/ 96 w 194"/>
                  <a:gd name="T25" fmla="*/ 41 h 128"/>
                  <a:gd name="T26" fmla="*/ 19 w 194"/>
                  <a:gd name="T27" fmla="*/ 59 h 128"/>
                  <a:gd name="T28" fmla="*/ 14 w 194"/>
                  <a:gd name="T29" fmla="*/ 64 h 128"/>
                  <a:gd name="T30" fmla="*/ 96 w 194"/>
                  <a:gd name="T31" fmla="*/ 69 h 128"/>
                  <a:gd name="T32" fmla="*/ 101 w 194"/>
                  <a:gd name="T33" fmla="*/ 64 h 128"/>
                  <a:gd name="T34" fmla="*/ 19 w 194"/>
                  <a:gd name="T35" fmla="*/ 59 h 128"/>
                  <a:gd name="T36" fmla="*/ 14 w 194"/>
                  <a:gd name="T37" fmla="*/ 82 h 128"/>
                  <a:gd name="T38" fmla="*/ 19 w 194"/>
                  <a:gd name="T39" fmla="*/ 87 h 128"/>
                  <a:gd name="T40" fmla="*/ 101 w 194"/>
                  <a:gd name="T41" fmla="*/ 82 h 128"/>
                  <a:gd name="T42" fmla="*/ 96 w 194"/>
                  <a:gd name="T43" fmla="*/ 77 h 128"/>
                  <a:gd name="T44" fmla="*/ 19 w 194"/>
                  <a:gd name="T45" fmla="*/ 94 h 128"/>
                  <a:gd name="T46" fmla="*/ 14 w 194"/>
                  <a:gd name="T47" fmla="*/ 100 h 128"/>
                  <a:gd name="T48" fmla="*/ 96 w 194"/>
                  <a:gd name="T49" fmla="*/ 105 h 128"/>
                  <a:gd name="T50" fmla="*/ 101 w 194"/>
                  <a:gd name="T51" fmla="*/ 100 h 128"/>
                  <a:gd name="T52" fmla="*/ 19 w 194"/>
                  <a:gd name="T53" fmla="*/ 94 h 128"/>
                  <a:gd name="T54" fmla="*/ 113 w 194"/>
                  <a:gd name="T55" fmla="*/ 64 h 128"/>
                  <a:gd name="T56" fmla="*/ 184 w 194"/>
                  <a:gd name="T57" fmla="*/ 64 h 128"/>
                  <a:gd name="T58" fmla="*/ 148 w 194"/>
                  <a:gd name="T59" fmla="*/ 35 h 128"/>
                  <a:gd name="T60" fmla="*/ 148 w 194"/>
                  <a:gd name="T61" fmla="*/ 93 h 128"/>
                  <a:gd name="T62" fmla="*/ 148 w 194"/>
                  <a:gd name="T63" fmla="*/ 35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4" h="128">
                    <a:moveTo>
                      <a:pt x="20" y="0"/>
                    </a:moveTo>
                    <a:cubicBezTo>
                      <a:pt x="175" y="0"/>
                      <a:pt x="175" y="0"/>
                      <a:pt x="175" y="0"/>
                    </a:cubicBezTo>
                    <a:cubicBezTo>
                      <a:pt x="186" y="0"/>
                      <a:pt x="194" y="9"/>
                      <a:pt x="194" y="19"/>
                    </a:cubicBezTo>
                    <a:cubicBezTo>
                      <a:pt x="194" y="109"/>
                      <a:pt x="194" y="109"/>
                      <a:pt x="194" y="109"/>
                    </a:cubicBezTo>
                    <a:cubicBezTo>
                      <a:pt x="194" y="119"/>
                      <a:pt x="186" y="128"/>
                      <a:pt x="175" y="128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9" y="128"/>
                      <a:pt x="0" y="119"/>
                      <a:pt x="0" y="10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9" y="0"/>
                      <a:pt x="20" y="0"/>
                    </a:cubicBezTo>
                    <a:close/>
                    <a:moveTo>
                      <a:pt x="19" y="23"/>
                    </a:moveTo>
                    <a:cubicBezTo>
                      <a:pt x="16" y="23"/>
                      <a:pt x="14" y="26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2"/>
                      <a:pt x="16" y="34"/>
                      <a:pt x="19" y="34"/>
                    </a:cubicBezTo>
                    <a:cubicBezTo>
                      <a:pt x="96" y="34"/>
                      <a:pt x="96" y="34"/>
                      <a:pt x="96" y="34"/>
                    </a:cubicBezTo>
                    <a:cubicBezTo>
                      <a:pt x="99" y="34"/>
                      <a:pt x="101" y="32"/>
                      <a:pt x="101" y="29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1" y="26"/>
                      <a:pt x="99" y="23"/>
                      <a:pt x="96" y="23"/>
                    </a:cubicBezTo>
                    <a:cubicBezTo>
                      <a:pt x="19" y="23"/>
                      <a:pt x="19" y="23"/>
                      <a:pt x="19" y="23"/>
                    </a:cubicBezTo>
                    <a:close/>
                    <a:moveTo>
                      <a:pt x="19" y="41"/>
                    </a:moveTo>
                    <a:cubicBezTo>
                      <a:pt x="16" y="41"/>
                      <a:pt x="14" y="44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4" y="49"/>
                      <a:pt x="16" y="52"/>
                      <a:pt x="19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9" y="52"/>
                      <a:pt x="101" y="49"/>
                      <a:pt x="101" y="46"/>
                    </a:cubicBezTo>
                    <a:cubicBezTo>
                      <a:pt x="101" y="46"/>
                      <a:pt x="101" y="46"/>
                      <a:pt x="101" y="46"/>
                    </a:cubicBezTo>
                    <a:cubicBezTo>
                      <a:pt x="101" y="44"/>
                      <a:pt x="99" y="41"/>
                      <a:pt x="96" y="41"/>
                    </a:cubicBezTo>
                    <a:cubicBezTo>
                      <a:pt x="19" y="41"/>
                      <a:pt x="19" y="41"/>
                      <a:pt x="19" y="41"/>
                    </a:cubicBezTo>
                    <a:close/>
                    <a:moveTo>
                      <a:pt x="19" y="59"/>
                    </a:moveTo>
                    <a:cubicBezTo>
                      <a:pt x="16" y="59"/>
                      <a:pt x="14" y="61"/>
                      <a:pt x="14" y="64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67"/>
                      <a:pt x="16" y="69"/>
                      <a:pt x="19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9" y="69"/>
                      <a:pt x="101" y="67"/>
                      <a:pt x="101" y="64"/>
                    </a:cubicBezTo>
                    <a:cubicBezTo>
                      <a:pt x="101" y="64"/>
                      <a:pt x="101" y="64"/>
                      <a:pt x="101" y="64"/>
                    </a:cubicBezTo>
                    <a:cubicBezTo>
                      <a:pt x="101" y="61"/>
                      <a:pt x="99" y="59"/>
                      <a:pt x="96" y="59"/>
                    </a:cubicBezTo>
                    <a:cubicBezTo>
                      <a:pt x="19" y="59"/>
                      <a:pt x="19" y="59"/>
                      <a:pt x="19" y="59"/>
                    </a:cubicBezTo>
                    <a:close/>
                    <a:moveTo>
                      <a:pt x="19" y="77"/>
                    </a:moveTo>
                    <a:cubicBezTo>
                      <a:pt x="16" y="77"/>
                      <a:pt x="14" y="79"/>
                      <a:pt x="14" y="82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4" y="85"/>
                      <a:pt x="16" y="87"/>
                      <a:pt x="19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9" y="87"/>
                      <a:pt x="101" y="85"/>
                      <a:pt x="101" y="82"/>
                    </a:cubicBezTo>
                    <a:cubicBezTo>
                      <a:pt x="101" y="82"/>
                      <a:pt x="101" y="82"/>
                      <a:pt x="101" y="82"/>
                    </a:cubicBezTo>
                    <a:cubicBezTo>
                      <a:pt x="101" y="79"/>
                      <a:pt x="99" y="77"/>
                      <a:pt x="96" y="77"/>
                    </a:cubicBezTo>
                    <a:cubicBezTo>
                      <a:pt x="19" y="77"/>
                      <a:pt x="19" y="77"/>
                      <a:pt x="19" y="77"/>
                    </a:cubicBezTo>
                    <a:close/>
                    <a:moveTo>
                      <a:pt x="19" y="94"/>
                    </a:moveTo>
                    <a:cubicBezTo>
                      <a:pt x="16" y="94"/>
                      <a:pt x="14" y="97"/>
                      <a:pt x="14" y="100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14" y="102"/>
                      <a:pt x="16" y="105"/>
                      <a:pt x="19" y="105"/>
                    </a:cubicBezTo>
                    <a:cubicBezTo>
                      <a:pt x="96" y="105"/>
                      <a:pt x="96" y="105"/>
                      <a:pt x="96" y="105"/>
                    </a:cubicBezTo>
                    <a:cubicBezTo>
                      <a:pt x="99" y="105"/>
                      <a:pt x="101" y="102"/>
                      <a:pt x="101" y="100"/>
                    </a:cubicBezTo>
                    <a:cubicBezTo>
                      <a:pt x="101" y="100"/>
                      <a:pt x="101" y="100"/>
                      <a:pt x="101" y="100"/>
                    </a:cubicBezTo>
                    <a:cubicBezTo>
                      <a:pt x="101" y="97"/>
                      <a:pt x="99" y="94"/>
                      <a:pt x="96" y="94"/>
                    </a:cubicBezTo>
                    <a:cubicBezTo>
                      <a:pt x="19" y="94"/>
                      <a:pt x="19" y="94"/>
                      <a:pt x="19" y="94"/>
                    </a:cubicBezTo>
                    <a:close/>
                    <a:moveTo>
                      <a:pt x="148" y="29"/>
                    </a:moveTo>
                    <a:cubicBezTo>
                      <a:pt x="129" y="29"/>
                      <a:pt x="113" y="44"/>
                      <a:pt x="113" y="64"/>
                    </a:cubicBezTo>
                    <a:cubicBezTo>
                      <a:pt x="113" y="84"/>
                      <a:pt x="129" y="100"/>
                      <a:pt x="148" y="100"/>
                    </a:cubicBezTo>
                    <a:cubicBezTo>
                      <a:pt x="168" y="100"/>
                      <a:pt x="184" y="84"/>
                      <a:pt x="184" y="64"/>
                    </a:cubicBezTo>
                    <a:cubicBezTo>
                      <a:pt x="184" y="44"/>
                      <a:pt x="168" y="29"/>
                      <a:pt x="148" y="29"/>
                    </a:cubicBezTo>
                    <a:close/>
                    <a:moveTo>
                      <a:pt x="148" y="35"/>
                    </a:moveTo>
                    <a:cubicBezTo>
                      <a:pt x="133" y="35"/>
                      <a:pt x="120" y="48"/>
                      <a:pt x="120" y="64"/>
                    </a:cubicBezTo>
                    <a:cubicBezTo>
                      <a:pt x="120" y="80"/>
                      <a:pt x="133" y="93"/>
                      <a:pt x="148" y="93"/>
                    </a:cubicBezTo>
                    <a:cubicBezTo>
                      <a:pt x="164" y="93"/>
                      <a:pt x="177" y="80"/>
                      <a:pt x="177" y="64"/>
                    </a:cubicBezTo>
                    <a:cubicBezTo>
                      <a:pt x="177" y="48"/>
                      <a:pt x="164" y="35"/>
                      <a:pt x="148" y="35"/>
                    </a:cubicBezTo>
                    <a:close/>
                  </a:path>
                </a:pathLst>
              </a:custGeom>
              <a:solidFill>
                <a:srgbClr val="F5F5E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73718" y="2855297"/>
                <a:ext cx="487363" cy="185738"/>
              </a:xfrm>
              <a:custGeom>
                <a:avLst/>
                <a:gdLst>
                  <a:gd name="T0" fmla="*/ 0 w 307"/>
                  <a:gd name="T1" fmla="*/ 19 h 117"/>
                  <a:gd name="T2" fmla="*/ 300 w 307"/>
                  <a:gd name="T3" fmla="*/ 117 h 117"/>
                  <a:gd name="T4" fmla="*/ 307 w 307"/>
                  <a:gd name="T5" fmla="*/ 98 h 117"/>
                  <a:gd name="T6" fmla="*/ 7 w 307"/>
                  <a:gd name="T7" fmla="*/ 0 h 117"/>
                  <a:gd name="T8" fmla="*/ 0 w 307"/>
                  <a:gd name="T9" fmla="*/ 1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117">
                    <a:moveTo>
                      <a:pt x="0" y="19"/>
                    </a:moveTo>
                    <a:lnTo>
                      <a:pt x="300" y="117"/>
                    </a:lnTo>
                    <a:lnTo>
                      <a:pt x="307" y="98"/>
                    </a:lnTo>
                    <a:lnTo>
                      <a:pt x="7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F5F5E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7" name="出自【趣你的PPT】(微信:qunideppt)：最优质的PPT资源库"/>
            <p:cNvSpPr txBox="1"/>
            <p:nvPr/>
          </p:nvSpPr>
          <p:spPr>
            <a:xfrm rot="2720642">
              <a:off x="1601175" y="3639480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你的标题</a:t>
              </a:r>
            </a:p>
          </p:txBody>
        </p:sp>
      </p:grpSp>
      <p:grpSp>
        <p:nvGrpSpPr>
          <p:cNvPr id="30" name="Group 29出自【趣你的PPT】(微信:qunideppt)：最优质的PPT资源库出自【趣你的PPT】(微信:qunideppt)：最优质的PPT资源库"/>
          <p:cNvGrpSpPr/>
          <p:nvPr/>
        </p:nvGrpSpPr>
        <p:grpSpPr>
          <a:xfrm>
            <a:off x="3342850" y="2059236"/>
            <a:ext cx="1505961" cy="2004404"/>
            <a:chOff x="3342850" y="2522876"/>
            <a:chExt cx="1505961" cy="2004404"/>
          </a:xfrm>
        </p:grpSpPr>
        <p:sp>
          <p:nvSpPr>
            <p:cNvPr id="31" name="出自【趣你的PPT】(微信:qunideppt)：最优质的PPT资源库"/>
            <p:cNvSpPr/>
            <p:nvPr/>
          </p:nvSpPr>
          <p:spPr>
            <a:xfrm rot="2670473">
              <a:off x="3342850" y="2522876"/>
              <a:ext cx="1505961" cy="1505961"/>
            </a:xfrm>
            <a:prstGeom prst="rect">
              <a:avLst/>
            </a:prstGeom>
            <a:solidFill>
              <a:srgbClr val="ED801C"/>
            </a:solidFill>
            <a:ln w="57150">
              <a:solidFill>
                <a:srgbClr val="F5F5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 rot="1698444">
              <a:off x="3913990" y="2575846"/>
              <a:ext cx="160701" cy="454246"/>
            </a:xfrm>
            <a:custGeom>
              <a:avLst/>
              <a:gdLst>
                <a:gd name="T0" fmla="*/ 63 w 63"/>
                <a:gd name="T1" fmla="*/ 204 h 213"/>
                <a:gd name="T2" fmla="*/ 47 w 63"/>
                <a:gd name="T3" fmla="*/ 213 h 213"/>
                <a:gd name="T4" fmla="*/ 13 w 63"/>
                <a:gd name="T5" fmla="*/ 205 h 213"/>
                <a:gd name="T6" fmla="*/ 0 w 63"/>
                <a:gd name="T7" fmla="*/ 110 h 213"/>
                <a:gd name="T8" fmla="*/ 4 w 63"/>
                <a:gd name="T9" fmla="*/ 58 h 213"/>
                <a:gd name="T10" fmla="*/ 13 w 63"/>
                <a:gd name="T11" fmla="*/ 8 h 213"/>
                <a:gd name="T12" fmla="*/ 47 w 63"/>
                <a:gd name="T13" fmla="*/ 0 h 213"/>
                <a:gd name="T14" fmla="*/ 63 w 63"/>
                <a:gd name="T15" fmla="*/ 9 h 213"/>
                <a:gd name="T16" fmla="*/ 60 w 63"/>
                <a:gd name="T17" fmla="*/ 52 h 213"/>
                <a:gd name="T18" fmla="*/ 37 w 63"/>
                <a:gd name="T19" fmla="*/ 67 h 213"/>
                <a:gd name="T20" fmla="*/ 28 w 63"/>
                <a:gd name="T21" fmla="*/ 89 h 213"/>
                <a:gd name="T22" fmla="*/ 27 w 63"/>
                <a:gd name="T23" fmla="*/ 113 h 213"/>
                <a:gd name="T24" fmla="*/ 34 w 63"/>
                <a:gd name="T25" fmla="*/ 143 h 213"/>
                <a:gd name="T26" fmla="*/ 60 w 63"/>
                <a:gd name="T27" fmla="*/ 161 h 213"/>
                <a:gd name="T28" fmla="*/ 63 w 63"/>
                <a:gd name="T29" fmla="*/ 204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213">
                  <a:moveTo>
                    <a:pt x="63" y="204"/>
                  </a:moveTo>
                  <a:cubicBezTo>
                    <a:pt x="60" y="206"/>
                    <a:pt x="54" y="209"/>
                    <a:pt x="47" y="213"/>
                  </a:cubicBezTo>
                  <a:cubicBezTo>
                    <a:pt x="35" y="213"/>
                    <a:pt x="24" y="210"/>
                    <a:pt x="13" y="205"/>
                  </a:cubicBezTo>
                  <a:cubicBezTo>
                    <a:pt x="5" y="182"/>
                    <a:pt x="0" y="150"/>
                    <a:pt x="0" y="110"/>
                  </a:cubicBezTo>
                  <a:cubicBezTo>
                    <a:pt x="0" y="96"/>
                    <a:pt x="1" y="78"/>
                    <a:pt x="4" y="58"/>
                  </a:cubicBezTo>
                  <a:cubicBezTo>
                    <a:pt x="6" y="35"/>
                    <a:pt x="9" y="18"/>
                    <a:pt x="13" y="8"/>
                  </a:cubicBezTo>
                  <a:cubicBezTo>
                    <a:pt x="24" y="3"/>
                    <a:pt x="35" y="0"/>
                    <a:pt x="47" y="0"/>
                  </a:cubicBezTo>
                  <a:cubicBezTo>
                    <a:pt x="51" y="1"/>
                    <a:pt x="56" y="4"/>
                    <a:pt x="63" y="9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32" y="74"/>
                    <a:pt x="29" y="81"/>
                    <a:pt x="28" y="89"/>
                  </a:cubicBezTo>
                  <a:cubicBezTo>
                    <a:pt x="28" y="92"/>
                    <a:pt x="27" y="101"/>
                    <a:pt x="27" y="113"/>
                  </a:cubicBezTo>
                  <a:cubicBezTo>
                    <a:pt x="27" y="127"/>
                    <a:pt x="30" y="137"/>
                    <a:pt x="34" y="143"/>
                  </a:cubicBezTo>
                  <a:cubicBezTo>
                    <a:pt x="37" y="145"/>
                    <a:pt x="45" y="151"/>
                    <a:pt x="60" y="161"/>
                  </a:cubicBezTo>
                  <a:lnTo>
                    <a:pt x="63" y="204"/>
                  </a:lnTo>
                  <a:close/>
                </a:path>
              </a:pathLst>
            </a:custGeom>
            <a:solidFill>
              <a:srgbClr val="F5F5E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 rot="2720642">
              <a:off x="3127273" y="3586530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你的标题</a:t>
              </a:r>
            </a:p>
          </p:txBody>
        </p:sp>
      </p:grpSp>
      <p:grpSp>
        <p:nvGrpSpPr>
          <p:cNvPr id="34" name="Group 33出自【趣你的PPT】(微信:qunideppt)：最优质的PPT资源库出自【趣你的PPT】(微信:qunideppt)：最优质的PPT资源库"/>
          <p:cNvGrpSpPr/>
          <p:nvPr/>
        </p:nvGrpSpPr>
        <p:grpSpPr>
          <a:xfrm>
            <a:off x="7127936" y="2032743"/>
            <a:ext cx="2005725" cy="1505961"/>
            <a:chOff x="7127936" y="2496383"/>
            <a:chExt cx="2005725" cy="1505961"/>
          </a:xfrm>
        </p:grpSpPr>
        <p:sp>
          <p:nvSpPr>
            <p:cNvPr id="35" name="出自【趣你的PPT】(微信:qunideppt)：最优质的PPT资源库"/>
            <p:cNvSpPr/>
            <p:nvPr/>
          </p:nvSpPr>
          <p:spPr>
            <a:xfrm rot="2670473">
              <a:off x="7127936" y="2496383"/>
              <a:ext cx="1505961" cy="1505961"/>
            </a:xfrm>
            <a:prstGeom prst="rect">
              <a:avLst/>
            </a:prstGeom>
            <a:solidFill>
              <a:srgbClr val="ED801C"/>
            </a:solidFill>
            <a:ln w="57150">
              <a:solidFill>
                <a:srgbClr val="F5F5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7638349" y="2564904"/>
              <a:ext cx="463231" cy="533975"/>
              <a:chOff x="6446167" y="4674118"/>
              <a:chExt cx="758826" cy="874713"/>
            </a:xfrm>
            <a:solidFill>
              <a:srgbClr val="F5F5E2"/>
            </a:solidFill>
          </p:grpSpPr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12880" y="4872556"/>
                <a:ext cx="38100" cy="19050"/>
              </a:xfrm>
              <a:custGeom>
                <a:avLst/>
                <a:gdLst>
                  <a:gd name="T0" fmla="*/ 10 w 10"/>
                  <a:gd name="T1" fmla="*/ 5 h 5"/>
                  <a:gd name="T2" fmla="*/ 5 w 10"/>
                  <a:gd name="T3" fmla="*/ 0 h 5"/>
                  <a:gd name="T4" fmla="*/ 0 w 10"/>
                  <a:gd name="T5" fmla="*/ 5 h 5"/>
                  <a:gd name="T6" fmla="*/ 10 w 10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5">
                    <a:moveTo>
                      <a:pt x="10" y="5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2"/>
                      <a:pt x="7" y="2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87455" y="4674118"/>
                <a:ext cx="468313" cy="236538"/>
              </a:xfrm>
              <a:custGeom>
                <a:avLst/>
                <a:gdLst>
                  <a:gd name="T0" fmla="*/ 64 w 123"/>
                  <a:gd name="T1" fmla="*/ 60 h 62"/>
                  <a:gd name="T2" fmla="*/ 66 w 123"/>
                  <a:gd name="T3" fmla="*/ 60 h 62"/>
                  <a:gd name="T4" fmla="*/ 74 w 123"/>
                  <a:gd name="T5" fmla="*/ 62 h 62"/>
                  <a:gd name="T6" fmla="*/ 120 w 123"/>
                  <a:gd name="T7" fmla="*/ 14 h 62"/>
                  <a:gd name="T8" fmla="*/ 120 w 123"/>
                  <a:gd name="T9" fmla="*/ 4 h 62"/>
                  <a:gd name="T10" fmla="*/ 110 w 123"/>
                  <a:gd name="T11" fmla="*/ 4 h 62"/>
                  <a:gd name="T12" fmla="*/ 64 w 123"/>
                  <a:gd name="T13" fmla="*/ 52 h 62"/>
                  <a:gd name="T14" fmla="*/ 69 w 123"/>
                  <a:gd name="T15" fmla="*/ 57 h 62"/>
                  <a:gd name="T16" fmla="*/ 59 w 123"/>
                  <a:gd name="T17" fmla="*/ 57 h 62"/>
                  <a:gd name="T18" fmla="*/ 64 w 123"/>
                  <a:gd name="T19" fmla="*/ 52 h 62"/>
                  <a:gd name="T20" fmla="*/ 13 w 123"/>
                  <a:gd name="T21" fmla="*/ 3 h 62"/>
                  <a:gd name="T22" fmla="*/ 3 w 123"/>
                  <a:gd name="T23" fmla="*/ 3 h 62"/>
                  <a:gd name="T24" fmla="*/ 3 w 123"/>
                  <a:gd name="T25" fmla="*/ 13 h 62"/>
                  <a:gd name="T26" fmla="*/ 54 w 123"/>
                  <a:gd name="T27" fmla="*/ 62 h 62"/>
                  <a:gd name="T28" fmla="*/ 62 w 123"/>
                  <a:gd name="T29" fmla="*/ 60 h 62"/>
                  <a:gd name="T30" fmla="*/ 64 w 123"/>
                  <a:gd name="T31" fmla="*/ 6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62">
                    <a:moveTo>
                      <a:pt x="64" y="60"/>
                    </a:moveTo>
                    <a:cubicBezTo>
                      <a:pt x="65" y="60"/>
                      <a:pt x="65" y="60"/>
                      <a:pt x="66" y="60"/>
                    </a:cubicBezTo>
                    <a:cubicBezTo>
                      <a:pt x="69" y="60"/>
                      <a:pt x="72" y="61"/>
                      <a:pt x="74" y="62"/>
                    </a:cubicBezTo>
                    <a:cubicBezTo>
                      <a:pt x="120" y="14"/>
                      <a:pt x="120" y="14"/>
                      <a:pt x="120" y="14"/>
                    </a:cubicBezTo>
                    <a:cubicBezTo>
                      <a:pt x="123" y="11"/>
                      <a:pt x="123" y="7"/>
                      <a:pt x="120" y="4"/>
                    </a:cubicBezTo>
                    <a:cubicBezTo>
                      <a:pt x="117" y="1"/>
                      <a:pt x="112" y="1"/>
                      <a:pt x="110" y="4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66" y="54"/>
                      <a:pt x="61" y="54"/>
                      <a:pt x="59" y="57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0" y="0"/>
                      <a:pt x="5" y="0"/>
                      <a:pt x="3" y="3"/>
                    </a:cubicBezTo>
                    <a:cubicBezTo>
                      <a:pt x="0" y="6"/>
                      <a:pt x="0" y="10"/>
                      <a:pt x="3" y="13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6" y="61"/>
                      <a:pt x="59" y="60"/>
                      <a:pt x="62" y="60"/>
                    </a:cubicBezTo>
                    <a:cubicBezTo>
                      <a:pt x="62" y="60"/>
                      <a:pt x="63" y="60"/>
                      <a:pt x="6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446167" y="4910656"/>
                <a:ext cx="758826" cy="638175"/>
              </a:xfrm>
              <a:custGeom>
                <a:avLst/>
                <a:gdLst>
                  <a:gd name="T0" fmla="*/ 170 w 199"/>
                  <a:gd name="T1" fmla="*/ 9 h 168"/>
                  <a:gd name="T2" fmla="*/ 116 w 199"/>
                  <a:gd name="T3" fmla="*/ 9 h 168"/>
                  <a:gd name="T4" fmla="*/ 116 w 199"/>
                  <a:gd name="T5" fmla="*/ 8 h 168"/>
                  <a:gd name="T6" fmla="*/ 111 w 199"/>
                  <a:gd name="T7" fmla="*/ 0 h 168"/>
                  <a:gd name="T8" fmla="*/ 106 w 199"/>
                  <a:gd name="T9" fmla="*/ 5 h 168"/>
                  <a:gd name="T10" fmla="*/ 96 w 199"/>
                  <a:gd name="T11" fmla="*/ 5 h 168"/>
                  <a:gd name="T12" fmla="*/ 91 w 199"/>
                  <a:gd name="T13" fmla="*/ 0 h 168"/>
                  <a:gd name="T14" fmla="*/ 86 w 199"/>
                  <a:gd name="T15" fmla="*/ 8 h 168"/>
                  <a:gd name="T16" fmla="*/ 86 w 199"/>
                  <a:gd name="T17" fmla="*/ 9 h 168"/>
                  <a:gd name="T18" fmla="*/ 30 w 199"/>
                  <a:gd name="T19" fmla="*/ 9 h 168"/>
                  <a:gd name="T20" fmla="*/ 0 w 199"/>
                  <a:gd name="T21" fmla="*/ 39 h 168"/>
                  <a:gd name="T22" fmla="*/ 0 w 199"/>
                  <a:gd name="T23" fmla="*/ 133 h 168"/>
                  <a:gd name="T24" fmla="*/ 30 w 199"/>
                  <a:gd name="T25" fmla="*/ 163 h 168"/>
                  <a:gd name="T26" fmla="*/ 34 w 199"/>
                  <a:gd name="T27" fmla="*/ 163 h 168"/>
                  <a:gd name="T28" fmla="*/ 34 w 199"/>
                  <a:gd name="T29" fmla="*/ 168 h 168"/>
                  <a:gd name="T30" fmla="*/ 167 w 199"/>
                  <a:gd name="T31" fmla="*/ 168 h 168"/>
                  <a:gd name="T32" fmla="*/ 167 w 199"/>
                  <a:gd name="T33" fmla="*/ 163 h 168"/>
                  <a:gd name="T34" fmla="*/ 170 w 199"/>
                  <a:gd name="T35" fmla="*/ 163 h 168"/>
                  <a:gd name="T36" fmla="*/ 199 w 199"/>
                  <a:gd name="T37" fmla="*/ 133 h 168"/>
                  <a:gd name="T38" fmla="*/ 199 w 199"/>
                  <a:gd name="T39" fmla="*/ 39 h 168"/>
                  <a:gd name="T40" fmla="*/ 170 w 199"/>
                  <a:gd name="T41" fmla="*/ 9 h 168"/>
                  <a:gd name="T42" fmla="*/ 157 w 199"/>
                  <a:gd name="T43" fmla="*/ 163 h 168"/>
                  <a:gd name="T44" fmla="*/ 150 w 199"/>
                  <a:gd name="T45" fmla="*/ 155 h 168"/>
                  <a:gd name="T46" fmla="*/ 157 w 199"/>
                  <a:gd name="T47" fmla="*/ 148 h 168"/>
                  <a:gd name="T48" fmla="*/ 164 w 199"/>
                  <a:gd name="T49" fmla="*/ 155 h 168"/>
                  <a:gd name="T50" fmla="*/ 157 w 199"/>
                  <a:gd name="T51" fmla="*/ 163 h 168"/>
                  <a:gd name="T52" fmla="*/ 175 w 199"/>
                  <a:gd name="T53" fmla="*/ 122 h 168"/>
                  <a:gd name="T54" fmla="*/ 153 w 199"/>
                  <a:gd name="T55" fmla="*/ 144 h 168"/>
                  <a:gd name="T56" fmla="*/ 47 w 199"/>
                  <a:gd name="T57" fmla="*/ 144 h 168"/>
                  <a:gd name="T58" fmla="*/ 25 w 199"/>
                  <a:gd name="T59" fmla="*/ 122 h 168"/>
                  <a:gd name="T60" fmla="*/ 25 w 199"/>
                  <a:gd name="T61" fmla="*/ 51 h 168"/>
                  <a:gd name="T62" fmla="*/ 47 w 199"/>
                  <a:gd name="T63" fmla="*/ 28 h 168"/>
                  <a:gd name="T64" fmla="*/ 153 w 199"/>
                  <a:gd name="T65" fmla="*/ 28 h 168"/>
                  <a:gd name="T66" fmla="*/ 175 w 199"/>
                  <a:gd name="T67" fmla="*/ 51 h 168"/>
                  <a:gd name="T68" fmla="*/ 175 w 199"/>
                  <a:gd name="T69" fmla="*/ 12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9" h="168">
                    <a:moveTo>
                      <a:pt x="170" y="9"/>
                    </a:moveTo>
                    <a:cubicBezTo>
                      <a:pt x="116" y="9"/>
                      <a:pt x="116" y="9"/>
                      <a:pt x="116" y="9"/>
                    </a:cubicBezTo>
                    <a:cubicBezTo>
                      <a:pt x="116" y="9"/>
                      <a:pt x="116" y="8"/>
                      <a:pt x="116" y="8"/>
                    </a:cubicBezTo>
                    <a:cubicBezTo>
                      <a:pt x="116" y="5"/>
                      <a:pt x="114" y="2"/>
                      <a:pt x="111" y="0"/>
                    </a:cubicBezTo>
                    <a:cubicBezTo>
                      <a:pt x="106" y="5"/>
                      <a:pt x="106" y="5"/>
                      <a:pt x="106" y="5"/>
                    </a:cubicBezTo>
                    <a:cubicBezTo>
                      <a:pt x="103" y="8"/>
                      <a:pt x="99" y="8"/>
                      <a:pt x="96" y="5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8" y="2"/>
                      <a:pt x="86" y="5"/>
                      <a:pt x="86" y="8"/>
                    </a:cubicBezTo>
                    <a:cubicBezTo>
                      <a:pt x="86" y="8"/>
                      <a:pt x="86" y="9"/>
                      <a:pt x="86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4" y="9"/>
                      <a:pt x="0" y="23"/>
                      <a:pt x="0" y="39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50"/>
                      <a:pt x="14" y="163"/>
                      <a:pt x="30" y="163"/>
                    </a:cubicBezTo>
                    <a:cubicBezTo>
                      <a:pt x="34" y="163"/>
                      <a:pt x="34" y="163"/>
                      <a:pt x="34" y="163"/>
                    </a:cubicBezTo>
                    <a:cubicBezTo>
                      <a:pt x="34" y="168"/>
                      <a:pt x="34" y="168"/>
                      <a:pt x="34" y="168"/>
                    </a:cubicBezTo>
                    <a:cubicBezTo>
                      <a:pt x="167" y="168"/>
                      <a:pt x="167" y="168"/>
                      <a:pt x="167" y="168"/>
                    </a:cubicBezTo>
                    <a:cubicBezTo>
                      <a:pt x="167" y="163"/>
                      <a:pt x="167" y="163"/>
                      <a:pt x="167" y="163"/>
                    </a:cubicBezTo>
                    <a:cubicBezTo>
                      <a:pt x="170" y="163"/>
                      <a:pt x="170" y="163"/>
                      <a:pt x="170" y="163"/>
                    </a:cubicBezTo>
                    <a:cubicBezTo>
                      <a:pt x="186" y="163"/>
                      <a:pt x="199" y="150"/>
                      <a:pt x="199" y="133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199" y="23"/>
                      <a:pt x="186" y="9"/>
                      <a:pt x="170" y="9"/>
                    </a:cubicBezTo>
                    <a:close/>
                    <a:moveTo>
                      <a:pt x="157" y="163"/>
                    </a:moveTo>
                    <a:cubicBezTo>
                      <a:pt x="153" y="163"/>
                      <a:pt x="150" y="159"/>
                      <a:pt x="150" y="155"/>
                    </a:cubicBezTo>
                    <a:cubicBezTo>
                      <a:pt x="150" y="152"/>
                      <a:pt x="153" y="148"/>
                      <a:pt x="157" y="148"/>
                    </a:cubicBezTo>
                    <a:cubicBezTo>
                      <a:pt x="161" y="148"/>
                      <a:pt x="164" y="152"/>
                      <a:pt x="164" y="155"/>
                    </a:cubicBezTo>
                    <a:cubicBezTo>
                      <a:pt x="164" y="159"/>
                      <a:pt x="161" y="163"/>
                      <a:pt x="157" y="163"/>
                    </a:cubicBezTo>
                    <a:close/>
                    <a:moveTo>
                      <a:pt x="175" y="122"/>
                    </a:moveTo>
                    <a:cubicBezTo>
                      <a:pt x="175" y="134"/>
                      <a:pt x="164" y="144"/>
                      <a:pt x="153" y="144"/>
                    </a:cubicBezTo>
                    <a:cubicBezTo>
                      <a:pt x="47" y="144"/>
                      <a:pt x="47" y="144"/>
                      <a:pt x="47" y="144"/>
                    </a:cubicBezTo>
                    <a:cubicBezTo>
                      <a:pt x="34" y="144"/>
                      <a:pt x="25" y="134"/>
                      <a:pt x="25" y="122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38"/>
                      <a:pt x="34" y="28"/>
                      <a:pt x="47" y="28"/>
                    </a:cubicBezTo>
                    <a:cubicBezTo>
                      <a:pt x="153" y="28"/>
                      <a:pt x="153" y="28"/>
                      <a:pt x="153" y="28"/>
                    </a:cubicBezTo>
                    <a:cubicBezTo>
                      <a:pt x="164" y="28"/>
                      <a:pt x="175" y="38"/>
                      <a:pt x="175" y="51"/>
                    </a:cubicBezTo>
                    <a:lnTo>
                      <a:pt x="175" y="1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793830" y="4902719"/>
                <a:ext cx="76200" cy="38100"/>
              </a:xfrm>
              <a:custGeom>
                <a:avLst/>
                <a:gdLst>
                  <a:gd name="T0" fmla="*/ 15 w 20"/>
                  <a:gd name="T1" fmla="*/ 7 h 10"/>
                  <a:gd name="T2" fmla="*/ 20 w 20"/>
                  <a:gd name="T3" fmla="*/ 2 h 10"/>
                  <a:gd name="T4" fmla="*/ 12 w 20"/>
                  <a:gd name="T5" fmla="*/ 0 h 10"/>
                  <a:gd name="T6" fmla="*/ 10 w 20"/>
                  <a:gd name="T7" fmla="*/ 0 h 10"/>
                  <a:gd name="T8" fmla="*/ 8 w 20"/>
                  <a:gd name="T9" fmla="*/ 0 h 10"/>
                  <a:gd name="T10" fmla="*/ 0 w 20"/>
                  <a:gd name="T11" fmla="*/ 2 h 10"/>
                  <a:gd name="T12" fmla="*/ 5 w 20"/>
                  <a:gd name="T13" fmla="*/ 7 h 10"/>
                  <a:gd name="T14" fmla="*/ 15 w 2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0">
                    <a:moveTo>
                      <a:pt x="15" y="7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8" y="1"/>
                      <a:pt x="15" y="0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5" y="0"/>
                      <a:pt x="2" y="1"/>
                      <a:pt x="0" y="2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8" y="10"/>
                      <a:pt x="12" y="10"/>
                      <a:pt x="1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出自【趣你的PPT】(微信:qunideppt)：最优质的PPT资源库"/>
            <p:cNvSpPr txBox="1"/>
            <p:nvPr/>
          </p:nvSpPr>
          <p:spPr>
            <a:xfrm rot="18914665">
              <a:off x="7621493" y="3273245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你的标题</a:t>
              </a:r>
            </a:p>
          </p:txBody>
        </p:sp>
      </p:grpSp>
      <p:grpSp>
        <p:nvGrpSpPr>
          <p:cNvPr id="42" name="Group 41出自【趣你的PPT】(微信:qunideppt)：最优质的PPT资源库出自【趣你的PPT】(微信:qunideppt)：最优质的PPT资源库"/>
          <p:cNvGrpSpPr/>
          <p:nvPr/>
        </p:nvGrpSpPr>
        <p:grpSpPr>
          <a:xfrm>
            <a:off x="4944257" y="1741608"/>
            <a:ext cx="2088232" cy="2088232"/>
            <a:chOff x="4944257" y="2205248"/>
            <a:chExt cx="2088232" cy="2088232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 rot="2670473">
              <a:off x="4944257" y="2205248"/>
              <a:ext cx="2088232" cy="2088232"/>
            </a:xfrm>
            <a:prstGeom prst="rect">
              <a:avLst/>
            </a:prstGeom>
            <a:solidFill>
              <a:srgbClr val="ED801C"/>
            </a:solidFill>
            <a:ln w="57150">
              <a:solidFill>
                <a:srgbClr val="F5F5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01817" y="2564904"/>
              <a:ext cx="844350" cy="819840"/>
            </a:xfrm>
            <a:custGeom>
              <a:avLst/>
              <a:gdLst>
                <a:gd name="T0" fmla="*/ 61 w 65"/>
                <a:gd name="T1" fmla="*/ 35 h 60"/>
                <a:gd name="T2" fmla="*/ 60 w 65"/>
                <a:gd name="T3" fmla="*/ 35 h 60"/>
                <a:gd name="T4" fmla="*/ 59 w 65"/>
                <a:gd name="T5" fmla="*/ 35 h 60"/>
                <a:gd name="T6" fmla="*/ 59 w 65"/>
                <a:gd name="T7" fmla="*/ 35 h 60"/>
                <a:gd name="T8" fmla="*/ 61 w 65"/>
                <a:gd name="T9" fmla="*/ 31 h 60"/>
                <a:gd name="T10" fmla="*/ 56 w 65"/>
                <a:gd name="T11" fmla="*/ 26 h 60"/>
                <a:gd name="T12" fmla="*/ 55 w 65"/>
                <a:gd name="T13" fmla="*/ 26 h 60"/>
                <a:gd name="T14" fmla="*/ 52 w 65"/>
                <a:gd name="T15" fmla="*/ 26 h 60"/>
                <a:gd name="T16" fmla="*/ 33 w 65"/>
                <a:gd name="T17" fmla="*/ 26 h 60"/>
                <a:gd name="T18" fmla="*/ 34 w 65"/>
                <a:gd name="T19" fmla="*/ 7 h 60"/>
                <a:gd name="T20" fmla="*/ 26 w 65"/>
                <a:gd name="T21" fmla="*/ 2 h 60"/>
                <a:gd name="T22" fmla="*/ 26 w 65"/>
                <a:gd name="T23" fmla="*/ 13 h 60"/>
                <a:gd name="T24" fmla="*/ 18 w 65"/>
                <a:gd name="T25" fmla="*/ 26 h 60"/>
                <a:gd name="T26" fmla="*/ 9 w 65"/>
                <a:gd name="T27" fmla="*/ 32 h 60"/>
                <a:gd name="T28" fmla="*/ 0 w 65"/>
                <a:gd name="T29" fmla="*/ 34 h 60"/>
                <a:gd name="T30" fmla="*/ 0 w 65"/>
                <a:gd name="T31" fmla="*/ 58 h 60"/>
                <a:gd name="T32" fmla="*/ 2 w 65"/>
                <a:gd name="T33" fmla="*/ 57 h 60"/>
                <a:gd name="T34" fmla="*/ 22 w 65"/>
                <a:gd name="T35" fmla="*/ 59 h 60"/>
                <a:gd name="T36" fmla="*/ 45 w 65"/>
                <a:gd name="T37" fmla="*/ 57 h 60"/>
                <a:gd name="T38" fmla="*/ 50 w 65"/>
                <a:gd name="T39" fmla="*/ 52 h 60"/>
                <a:gd name="T40" fmla="*/ 56 w 65"/>
                <a:gd name="T41" fmla="*/ 49 h 60"/>
                <a:gd name="T42" fmla="*/ 55 w 65"/>
                <a:gd name="T43" fmla="*/ 43 h 60"/>
                <a:gd name="T44" fmla="*/ 60 w 65"/>
                <a:gd name="T45" fmla="*/ 42 h 60"/>
                <a:gd name="T46" fmla="*/ 61 w 65"/>
                <a:gd name="T47" fmla="*/ 3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60">
                  <a:moveTo>
                    <a:pt x="61" y="35"/>
                  </a:moveTo>
                  <a:cubicBezTo>
                    <a:pt x="61" y="35"/>
                    <a:pt x="60" y="35"/>
                    <a:pt x="60" y="35"/>
                  </a:cubicBezTo>
                  <a:cubicBezTo>
                    <a:pt x="60" y="35"/>
                    <a:pt x="59" y="35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0" y="34"/>
                    <a:pt x="61" y="33"/>
                    <a:pt x="61" y="31"/>
                  </a:cubicBezTo>
                  <a:cubicBezTo>
                    <a:pt x="61" y="28"/>
                    <a:pt x="58" y="27"/>
                    <a:pt x="56" y="26"/>
                  </a:cubicBezTo>
                  <a:cubicBezTo>
                    <a:pt x="56" y="26"/>
                    <a:pt x="55" y="26"/>
                    <a:pt x="55" y="26"/>
                  </a:cubicBezTo>
                  <a:cubicBezTo>
                    <a:pt x="53" y="26"/>
                    <a:pt x="52" y="26"/>
                    <a:pt x="52" y="26"/>
                  </a:cubicBezTo>
                  <a:cubicBezTo>
                    <a:pt x="45" y="26"/>
                    <a:pt x="33" y="26"/>
                    <a:pt x="33" y="26"/>
                  </a:cubicBezTo>
                  <a:cubicBezTo>
                    <a:pt x="34" y="23"/>
                    <a:pt x="36" y="15"/>
                    <a:pt x="34" y="7"/>
                  </a:cubicBezTo>
                  <a:cubicBezTo>
                    <a:pt x="32" y="0"/>
                    <a:pt x="26" y="2"/>
                    <a:pt x="26" y="2"/>
                  </a:cubicBezTo>
                  <a:cubicBezTo>
                    <a:pt x="26" y="2"/>
                    <a:pt x="26" y="8"/>
                    <a:pt x="26" y="13"/>
                  </a:cubicBezTo>
                  <a:cubicBezTo>
                    <a:pt x="26" y="17"/>
                    <a:pt x="21" y="25"/>
                    <a:pt x="18" y="26"/>
                  </a:cubicBezTo>
                  <a:cubicBezTo>
                    <a:pt x="15" y="27"/>
                    <a:pt x="13" y="28"/>
                    <a:pt x="9" y="32"/>
                  </a:cubicBezTo>
                  <a:cubicBezTo>
                    <a:pt x="6" y="33"/>
                    <a:pt x="3" y="34"/>
                    <a:pt x="0" y="34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1" y="58"/>
                    <a:pt x="2" y="57"/>
                  </a:cubicBezTo>
                  <a:cubicBezTo>
                    <a:pt x="5" y="57"/>
                    <a:pt x="15" y="58"/>
                    <a:pt x="22" y="59"/>
                  </a:cubicBezTo>
                  <a:cubicBezTo>
                    <a:pt x="28" y="60"/>
                    <a:pt x="38" y="59"/>
                    <a:pt x="45" y="57"/>
                  </a:cubicBezTo>
                  <a:cubicBezTo>
                    <a:pt x="52" y="56"/>
                    <a:pt x="50" y="52"/>
                    <a:pt x="50" y="52"/>
                  </a:cubicBezTo>
                  <a:cubicBezTo>
                    <a:pt x="50" y="52"/>
                    <a:pt x="53" y="52"/>
                    <a:pt x="56" y="49"/>
                  </a:cubicBezTo>
                  <a:cubicBezTo>
                    <a:pt x="58" y="47"/>
                    <a:pt x="55" y="43"/>
                    <a:pt x="55" y="43"/>
                  </a:cubicBezTo>
                  <a:cubicBezTo>
                    <a:pt x="57" y="43"/>
                    <a:pt x="58" y="43"/>
                    <a:pt x="60" y="42"/>
                  </a:cubicBezTo>
                  <a:cubicBezTo>
                    <a:pt x="65" y="38"/>
                    <a:pt x="61" y="35"/>
                    <a:pt x="61" y="35"/>
                  </a:cubicBezTo>
                  <a:close/>
                </a:path>
              </a:pathLst>
            </a:custGeom>
            <a:solidFill>
              <a:srgbClr val="F5F5E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 txBox="1"/>
            <p:nvPr/>
          </p:nvSpPr>
          <p:spPr>
            <a:xfrm>
              <a:off x="5303913" y="3529289"/>
              <a:ext cx="15121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你的标题</a:t>
              </a:r>
            </a:p>
          </p:txBody>
        </p:sp>
      </p:grpSp>
      <p:pic>
        <p:nvPicPr>
          <p:cNvPr id="46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38144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2388" y="2431996"/>
            <a:ext cx="3236673" cy="101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4出自【趣你的PPT】(微信:qunideppt)：最优质的PPT资源库出自【趣你的PPT】(微信:qunideppt)：最优质的PPT资源库"/>
          <p:cNvGrpSpPr/>
          <p:nvPr/>
        </p:nvGrpSpPr>
        <p:grpSpPr>
          <a:xfrm>
            <a:off x="1029508" y="1575173"/>
            <a:ext cx="3236673" cy="689487"/>
            <a:chOff x="1029508" y="1575173"/>
            <a:chExt cx="3236673" cy="689487"/>
          </a:xfrm>
        </p:grpSpPr>
        <p:sp>
          <p:nvSpPr>
            <p:cNvPr id="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29508" y="1575173"/>
              <a:ext cx="3236673" cy="689487"/>
            </a:xfrm>
            <a:prstGeom prst="rect">
              <a:avLst/>
            </a:pr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2614475" y="1727882"/>
              <a:ext cx="1646606" cy="4001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400" dirty="0">
                  <a:solidFill>
                    <a:prstClr val="white"/>
                  </a:solidFill>
                </a:rPr>
                <a:t>输入您的</a:t>
              </a:r>
              <a:r>
                <a:rPr lang="zh-CN" altLang="en-US" sz="2000" b="1" dirty="0">
                  <a:solidFill>
                    <a:prstClr val="white"/>
                  </a:solidFill>
                </a:rPr>
                <a:t>标题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9456" y="1661934"/>
              <a:ext cx="515964" cy="515964"/>
            </a:xfrm>
            <a:prstGeom prst="rect">
              <a:avLst/>
            </a:prstGeom>
          </p:spPr>
        </p:pic>
      </p:grpSp>
      <p:grpSp>
        <p:nvGrpSpPr>
          <p:cNvPr id="9" name="Group 8出自【趣你的PPT】(微信:qunideppt)：最优质的PPT资源库出自【趣你的PPT】(微信:qunideppt)：最优质的PPT资源库"/>
          <p:cNvGrpSpPr/>
          <p:nvPr/>
        </p:nvGrpSpPr>
        <p:grpSpPr>
          <a:xfrm>
            <a:off x="4517157" y="1575173"/>
            <a:ext cx="3236673" cy="689487"/>
            <a:chOff x="4517157" y="1575173"/>
            <a:chExt cx="3236673" cy="689487"/>
          </a:xfrm>
        </p:grpSpPr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17157" y="1575173"/>
              <a:ext cx="3236673" cy="689487"/>
            </a:xfrm>
            <a:prstGeom prst="rect">
              <a:avLst/>
            </a:pr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6048017" y="1708941"/>
              <a:ext cx="1646606" cy="4001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400" dirty="0">
                  <a:solidFill>
                    <a:prstClr val="white"/>
                  </a:solidFill>
                </a:rPr>
                <a:t>输入您的</a:t>
              </a:r>
              <a:r>
                <a:rPr lang="zh-CN" altLang="en-US" sz="2000" b="1" dirty="0">
                  <a:solidFill>
                    <a:prstClr val="white"/>
                  </a:solidFill>
                </a:rPr>
                <a:t>标题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  <p:pic>
          <p:nvPicPr>
            <p:cNvPr id="1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3063" y="1623174"/>
              <a:ext cx="609524" cy="609524"/>
            </a:xfrm>
            <a:prstGeom prst="rect">
              <a:avLst/>
            </a:prstGeom>
          </p:spPr>
        </p:pic>
      </p:grpSp>
      <p:grpSp>
        <p:nvGrpSpPr>
          <p:cNvPr id="14" name="Group 13出自【趣你的PPT】(微信:qunideppt)：最优质的PPT资源库出自【趣你的PPT】(微信:qunideppt)：最优质的PPT资源库"/>
          <p:cNvGrpSpPr/>
          <p:nvPr/>
        </p:nvGrpSpPr>
        <p:grpSpPr>
          <a:xfrm>
            <a:off x="8033501" y="1575173"/>
            <a:ext cx="3236673" cy="689487"/>
            <a:chOff x="8033501" y="1575173"/>
            <a:chExt cx="3236673" cy="689487"/>
          </a:xfrm>
        </p:grpSpPr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33501" y="1575173"/>
              <a:ext cx="3236673" cy="689487"/>
            </a:xfrm>
            <a:prstGeom prst="rect">
              <a:avLst/>
            </a:pr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9623568" y="1724313"/>
              <a:ext cx="1646606" cy="4001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400" dirty="0">
                  <a:solidFill>
                    <a:prstClr val="white"/>
                  </a:solidFill>
                </a:rPr>
                <a:t>输入您的</a:t>
              </a:r>
              <a:r>
                <a:rPr lang="zh-CN" altLang="en-US" sz="2000" b="1" dirty="0">
                  <a:solidFill>
                    <a:prstClr val="white"/>
                  </a:solidFill>
                </a:rPr>
                <a:t>标题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32246" y="1713118"/>
              <a:ext cx="455613" cy="412750"/>
            </a:xfrm>
            <a:custGeom>
              <a:avLst/>
              <a:gdLst>
                <a:gd name="T0" fmla="*/ 21610 w 54"/>
                <a:gd name="T1" fmla="*/ 8670 h 49"/>
                <a:gd name="T2" fmla="*/ 11103 w 54"/>
                <a:gd name="T3" fmla="*/ 759 h 49"/>
                <a:gd name="T4" fmla="*/ 765 w 54"/>
                <a:gd name="T5" fmla="*/ 13456 h 49"/>
                <a:gd name="T6" fmla="*/ 21610 w 54"/>
                <a:gd name="T7" fmla="*/ 38851 h 49"/>
                <a:gd name="T8" fmla="*/ 42343 w 54"/>
                <a:gd name="T9" fmla="*/ 13456 h 49"/>
                <a:gd name="T10" fmla="*/ 32739 w 54"/>
                <a:gd name="T11" fmla="*/ 759 h 49"/>
                <a:gd name="T12" fmla="*/ 21610 w 54"/>
                <a:gd name="T13" fmla="*/ 8670 h 49"/>
                <a:gd name="T14" fmla="*/ 21610 w 54"/>
                <a:gd name="T15" fmla="*/ 8670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" h="49">
                  <a:moveTo>
                    <a:pt x="27" y="11"/>
                  </a:moveTo>
                  <a:cubicBezTo>
                    <a:pt x="25" y="4"/>
                    <a:pt x="20" y="0"/>
                    <a:pt x="14" y="1"/>
                  </a:cubicBezTo>
                  <a:cubicBezTo>
                    <a:pt x="4" y="1"/>
                    <a:pt x="0" y="8"/>
                    <a:pt x="1" y="17"/>
                  </a:cubicBezTo>
                  <a:cubicBezTo>
                    <a:pt x="2" y="28"/>
                    <a:pt x="17" y="35"/>
                    <a:pt x="27" y="49"/>
                  </a:cubicBezTo>
                  <a:cubicBezTo>
                    <a:pt x="37" y="35"/>
                    <a:pt x="52" y="29"/>
                    <a:pt x="53" y="17"/>
                  </a:cubicBezTo>
                  <a:cubicBezTo>
                    <a:pt x="54" y="9"/>
                    <a:pt x="51" y="2"/>
                    <a:pt x="41" y="1"/>
                  </a:cubicBezTo>
                  <a:cubicBezTo>
                    <a:pt x="34" y="0"/>
                    <a:pt x="30" y="4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Group 17出自【趣你的PPT】(微信:qunideppt)：最优质的PPT资源库出自【趣你的PPT】(微信:qunideppt)：最优质的PPT资源库"/>
          <p:cNvGrpSpPr/>
          <p:nvPr/>
        </p:nvGrpSpPr>
        <p:grpSpPr>
          <a:xfrm>
            <a:off x="1029508" y="3836867"/>
            <a:ext cx="3236673" cy="691684"/>
            <a:chOff x="1029508" y="3836867"/>
            <a:chExt cx="3236673" cy="691684"/>
          </a:xfrm>
        </p:grpSpPr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29508" y="3836867"/>
              <a:ext cx="3236673" cy="691684"/>
            </a:xfrm>
            <a:prstGeom prst="rect">
              <a:avLst/>
            </a:pr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2587254" y="3980768"/>
              <a:ext cx="1646606" cy="4001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400" dirty="0">
                  <a:solidFill>
                    <a:prstClr val="white"/>
                  </a:solidFill>
                </a:rPr>
                <a:t>输入您的</a:t>
              </a:r>
              <a:r>
                <a:rPr lang="zh-CN" altLang="en-US" sz="2000" b="1" dirty="0">
                  <a:solidFill>
                    <a:prstClr val="white"/>
                  </a:solidFill>
                </a:rPr>
                <a:t>标题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3386" y="4004204"/>
              <a:ext cx="336550" cy="361950"/>
            </a:xfrm>
            <a:custGeom>
              <a:avLst/>
              <a:gdLst>
                <a:gd name="T0" fmla="*/ 20532 w 40"/>
                <a:gd name="T1" fmla="*/ 14168 h 43"/>
                <a:gd name="T2" fmla="*/ 23680 w 40"/>
                <a:gd name="T3" fmla="*/ 7900 h 43"/>
                <a:gd name="T4" fmla="*/ 15789 w 40"/>
                <a:gd name="T5" fmla="*/ 0 h 43"/>
                <a:gd name="T6" fmla="*/ 7892 w 40"/>
                <a:gd name="T7" fmla="*/ 7900 h 43"/>
                <a:gd name="T8" fmla="*/ 11013 w 40"/>
                <a:gd name="T9" fmla="*/ 14168 h 43"/>
                <a:gd name="T10" fmla="*/ 0 w 40"/>
                <a:gd name="T11" fmla="*/ 33993 h 43"/>
                <a:gd name="T12" fmla="*/ 31572 w 40"/>
                <a:gd name="T13" fmla="*/ 33993 h 43"/>
                <a:gd name="T14" fmla="*/ 20532 w 40"/>
                <a:gd name="T15" fmla="*/ 14168 h 4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3">
                  <a:moveTo>
                    <a:pt x="26" y="18"/>
                  </a:moveTo>
                  <a:cubicBezTo>
                    <a:pt x="28" y="16"/>
                    <a:pt x="30" y="13"/>
                    <a:pt x="30" y="10"/>
                  </a:cubicBezTo>
                  <a:cubicBezTo>
                    <a:pt x="30" y="4"/>
                    <a:pt x="26" y="0"/>
                    <a:pt x="20" y="0"/>
                  </a:cubicBezTo>
                  <a:cubicBezTo>
                    <a:pt x="14" y="0"/>
                    <a:pt x="10" y="4"/>
                    <a:pt x="10" y="10"/>
                  </a:cubicBezTo>
                  <a:cubicBezTo>
                    <a:pt x="10" y="13"/>
                    <a:pt x="11" y="16"/>
                    <a:pt x="14" y="18"/>
                  </a:cubicBezTo>
                  <a:cubicBezTo>
                    <a:pt x="7" y="22"/>
                    <a:pt x="1" y="31"/>
                    <a:pt x="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9" y="31"/>
                    <a:pt x="33" y="22"/>
                    <a:pt x="26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Group 21出自【趣你的PPT】(微信:qunideppt)：最优质的PPT资源库出自【趣你的PPT】(微信:qunideppt)：最优质的PPT资源库"/>
          <p:cNvGrpSpPr/>
          <p:nvPr/>
        </p:nvGrpSpPr>
        <p:grpSpPr>
          <a:xfrm>
            <a:off x="4517157" y="3836867"/>
            <a:ext cx="3236673" cy="691684"/>
            <a:chOff x="4517157" y="3836867"/>
            <a:chExt cx="3236673" cy="691684"/>
          </a:xfrm>
        </p:grpSpPr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17157" y="3836867"/>
              <a:ext cx="3236673" cy="691684"/>
            </a:xfrm>
            <a:prstGeom prst="rect">
              <a:avLst/>
            </a:pr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6038141" y="3985610"/>
              <a:ext cx="1646606" cy="4001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400" dirty="0">
                  <a:solidFill>
                    <a:prstClr val="white"/>
                  </a:solidFill>
                </a:rPr>
                <a:t>输入您的</a:t>
              </a:r>
              <a:r>
                <a:rPr lang="zh-CN" altLang="en-US" sz="2000" b="1" dirty="0">
                  <a:solidFill>
                    <a:prstClr val="white"/>
                  </a:solidFill>
                </a:rPr>
                <a:t>标题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32784" y="4002980"/>
              <a:ext cx="506413" cy="379413"/>
            </a:xfrm>
            <a:custGeom>
              <a:avLst/>
              <a:gdLst>
                <a:gd name="T0" fmla="*/ 24053 w 60"/>
                <a:gd name="T1" fmla="*/ 0 h 45"/>
                <a:gd name="T2" fmla="*/ 0 w 60"/>
                <a:gd name="T3" fmla="*/ 15880 h 45"/>
                <a:gd name="T4" fmla="*/ 12016 w 60"/>
                <a:gd name="T5" fmla="*/ 30268 h 45"/>
                <a:gd name="T6" fmla="*/ 7209 w 60"/>
                <a:gd name="T7" fmla="*/ 35797 h 45"/>
                <a:gd name="T8" fmla="*/ 15945 w 60"/>
                <a:gd name="T9" fmla="*/ 31001 h 45"/>
                <a:gd name="T10" fmla="*/ 24053 w 60"/>
                <a:gd name="T11" fmla="*/ 32663 h 45"/>
                <a:gd name="T12" fmla="*/ 47940 w 60"/>
                <a:gd name="T13" fmla="*/ 15880 h 45"/>
                <a:gd name="T14" fmla="*/ 24053 w 60"/>
                <a:gd name="T15" fmla="*/ 0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0" h="45">
                  <a:moveTo>
                    <a:pt x="30" y="0"/>
                  </a:moveTo>
                  <a:cubicBezTo>
                    <a:pt x="14" y="0"/>
                    <a:pt x="0" y="9"/>
                    <a:pt x="0" y="20"/>
                  </a:cubicBezTo>
                  <a:cubicBezTo>
                    <a:pt x="0" y="28"/>
                    <a:pt x="6" y="34"/>
                    <a:pt x="15" y="3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0"/>
                    <a:pt x="27" y="41"/>
                    <a:pt x="30" y="41"/>
                  </a:cubicBezTo>
                  <a:cubicBezTo>
                    <a:pt x="47" y="41"/>
                    <a:pt x="60" y="32"/>
                    <a:pt x="60" y="20"/>
                  </a:cubicBezTo>
                  <a:cubicBezTo>
                    <a:pt x="60" y="9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2389" y="4701166"/>
            <a:ext cx="323667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29680" y="2396824"/>
            <a:ext cx="323667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19804" y="4665099"/>
            <a:ext cx="323667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29732" y="4665099"/>
            <a:ext cx="323667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29731" y="2403562"/>
            <a:ext cx="323667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Group 30出自【趣你的PPT】(微信:qunideppt)：最优质的PPT资源库出自【趣你的PPT】(微信:qunideppt)：最优质的PPT资源库"/>
          <p:cNvGrpSpPr/>
          <p:nvPr/>
        </p:nvGrpSpPr>
        <p:grpSpPr>
          <a:xfrm>
            <a:off x="8033501" y="3836867"/>
            <a:ext cx="3265073" cy="691684"/>
            <a:chOff x="8033501" y="3836867"/>
            <a:chExt cx="3265073" cy="691684"/>
          </a:xfrm>
        </p:grpSpPr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33501" y="3836867"/>
              <a:ext cx="3236673" cy="691684"/>
            </a:xfrm>
            <a:prstGeom prst="rect">
              <a:avLst/>
            </a:pr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9651968" y="4002980"/>
              <a:ext cx="1646606" cy="4001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400" dirty="0">
                  <a:solidFill>
                    <a:prstClr val="white"/>
                  </a:solidFill>
                </a:rPr>
                <a:t>输入您的</a:t>
              </a:r>
              <a:r>
                <a:rPr lang="zh-CN" altLang="en-US" sz="2000" b="1" dirty="0">
                  <a:solidFill>
                    <a:prstClr val="white"/>
                  </a:solidFill>
                </a:rPr>
                <a:t>标题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  <p:pic>
          <p:nvPicPr>
            <p:cNvPr id="3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6563" y="3894285"/>
              <a:ext cx="566977" cy="573074"/>
            </a:xfrm>
            <a:prstGeom prst="rect">
              <a:avLst/>
            </a:prstGeom>
          </p:spPr>
        </p:pic>
      </p:grpSp>
      <p:pic>
        <p:nvPicPr>
          <p:cNvPr id="35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66178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  <p:bldP spid="28" grpId="0"/>
      <p:bldP spid="29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983432" y="1246249"/>
            <a:ext cx="1656184" cy="1656184"/>
            <a:chOff x="983432" y="1246249"/>
            <a:chExt cx="1656184" cy="1656184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>
              <a:off x="983432" y="1246249"/>
              <a:ext cx="1656184" cy="1656184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6911" y="1492037"/>
              <a:ext cx="1169225" cy="1164847"/>
            </a:xfrm>
            <a:prstGeom prst="rect">
              <a:avLst/>
            </a:prstGeom>
          </p:spPr>
        </p:pic>
      </p:grpSp>
      <p:grpSp>
        <p:nvGrpSpPr>
          <p:cNvPr id="7" name="Group 6出自【趣你的PPT】(微信:qunideppt)：最优质的PPT资源库出自【趣你的PPT】(微信:qunideppt)：最优质的PPT资源库"/>
          <p:cNvGrpSpPr/>
          <p:nvPr/>
        </p:nvGrpSpPr>
        <p:grpSpPr>
          <a:xfrm>
            <a:off x="3143672" y="1246249"/>
            <a:ext cx="1656184" cy="1656184"/>
            <a:chOff x="3143672" y="1246249"/>
            <a:chExt cx="1656184" cy="1656184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3143672" y="1246249"/>
              <a:ext cx="1656184" cy="1656184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752" y="1565281"/>
              <a:ext cx="1012024" cy="1018120"/>
            </a:xfrm>
            <a:prstGeom prst="rect">
              <a:avLst/>
            </a:prstGeom>
          </p:spPr>
        </p:pic>
      </p:grpSp>
      <p:grpSp>
        <p:nvGrpSpPr>
          <p:cNvPr id="10" name="Group 9出自【趣你的PPT】(微信:qunideppt)：最优质的PPT资源库出自【趣你的PPT】(微信:qunideppt)：最优质的PPT资源库"/>
          <p:cNvGrpSpPr/>
          <p:nvPr/>
        </p:nvGrpSpPr>
        <p:grpSpPr>
          <a:xfrm>
            <a:off x="9624392" y="1246249"/>
            <a:ext cx="1656184" cy="1656184"/>
            <a:chOff x="9624392" y="1246249"/>
            <a:chExt cx="1656184" cy="1656184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9624392" y="1246249"/>
              <a:ext cx="1656184" cy="1656184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67044" y="1492037"/>
              <a:ext cx="1170879" cy="1175280"/>
            </a:xfrm>
            <a:prstGeom prst="rect">
              <a:avLst/>
            </a:prstGeom>
          </p:spPr>
        </p:pic>
      </p:grpSp>
      <p:grpSp>
        <p:nvGrpSpPr>
          <p:cNvPr id="14" name="Group 13出自【趣你的PPT】(微信:qunideppt)：最优质的PPT资源库出自【趣你的PPT】(微信:qunideppt)：最优质的PPT资源库"/>
          <p:cNvGrpSpPr/>
          <p:nvPr/>
        </p:nvGrpSpPr>
        <p:grpSpPr>
          <a:xfrm>
            <a:off x="5303912" y="1246249"/>
            <a:ext cx="1656184" cy="1656184"/>
            <a:chOff x="5303912" y="1246249"/>
            <a:chExt cx="1656184" cy="1656184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5303912" y="1246249"/>
              <a:ext cx="1656184" cy="1656184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0560" y="1492037"/>
              <a:ext cx="1242887" cy="1247559"/>
            </a:xfrm>
            <a:prstGeom prst="rect">
              <a:avLst/>
            </a:prstGeom>
          </p:spPr>
        </p:pic>
      </p:grpSp>
      <p:grpSp>
        <p:nvGrpSpPr>
          <p:cNvPr id="17" name="Group 16出自【趣你的PPT】(微信:qunideppt)：最优质的PPT资源库出自【趣你的PPT】(微信:qunideppt)：最优质的PPT资源库"/>
          <p:cNvGrpSpPr/>
          <p:nvPr/>
        </p:nvGrpSpPr>
        <p:grpSpPr>
          <a:xfrm>
            <a:off x="7464152" y="1246249"/>
            <a:ext cx="1656184" cy="1656184"/>
            <a:chOff x="7464152" y="1246249"/>
            <a:chExt cx="1656184" cy="1656184"/>
          </a:xfrm>
        </p:grpSpPr>
        <p:sp>
          <p:nvSpPr>
            <p:cNvPr id="18" name="出自【趣你的PPT】(微信:qunideppt)：最优质的PPT资源库"/>
            <p:cNvSpPr/>
            <p:nvPr/>
          </p:nvSpPr>
          <p:spPr>
            <a:xfrm>
              <a:off x="7464152" y="1246249"/>
              <a:ext cx="1656184" cy="1656184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4535" y="1526168"/>
              <a:ext cx="1118112" cy="1122316"/>
            </a:xfrm>
            <a:prstGeom prst="rect">
              <a:avLst/>
            </a:prstGeom>
          </p:spPr>
        </p:pic>
      </p:grpSp>
      <p:grpSp>
        <p:nvGrpSpPr>
          <p:cNvPr id="20" name="Group 19出自【趣你的PPT】(微信:qunideppt)：最优质的PPT资源库出自【趣你的PPT】(微信:qunideppt)：最优质的PPT资源库"/>
          <p:cNvGrpSpPr/>
          <p:nvPr/>
        </p:nvGrpSpPr>
        <p:grpSpPr>
          <a:xfrm>
            <a:off x="983432" y="4014798"/>
            <a:ext cx="1656184" cy="1656184"/>
            <a:chOff x="983432" y="4014798"/>
            <a:chExt cx="1656184" cy="1656184"/>
          </a:xfrm>
        </p:grpSpPr>
        <p:sp>
          <p:nvSpPr>
            <p:cNvPr id="21" name="出自【趣你的PPT】(微信:qunideppt)：最优质的PPT资源库"/>
            <p:cNvSpPr/>
            <p:nvPr/>
          </p:nvSpPr>
          <p:spPr>
            <a:xfrm>
              <a:off x="983432" y="4014798"/>
              <a:ext cx="1656184" cy="1656184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7471" y="4275845"/>
              <a:ext cx="1304976" cy="1309881"/>
            </a:xfrm>
            <a:prstGeom prst="rect">
              <a:avLst/>
            </a:prstGeom>
          </p:spPr>
        </p:pic>
      </p:grpSp>
      <p:grpSp>
        <p:nvGrpSpPr>
          <p:cNvPr id="23" name="Group 22出自【趣你的PPT】(微信:qunideppt)：最优质的PPT资源库出自【趣你的PPT】(微信:qunideppt)：最优质的PPT资源库"/>
          <p:cNvGrpSpPr/>
          <p:nvPr/>
        </p:nvGrpSpPr>
        <p:grpSpPr>
          <a:xfrm>
            <a:off x="5303912" y="4014798"/>
            <a:ext cx="1656184" cy="1656184"/>
            <a:chOff x="5303912" y="4014798"/>
            <a:chExt cx="1656184" cy="1656184"/>
          </a:xfrm>
        </p:grpSpPr>
        <p:sp>
          <p:nvSpPr>
            <p:cNvPr id="24" name="出自【趣你的PPT】(微信:qunideppt)：最优质的PPT资源库"/>
            <p:cNvSpPr/>
            <p:nvPr/>
          </p:nvSpPr>
          <p:spPr>
            <a:xfrm>
              <a:off x="5303912" y="4014798"/>
              <a:ext cx="1656184" cy="1656184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10558" y="4210040"/>
              <a:ext cx="1242889" cy="1247561"/>
            </a:xfrm>
            <a:prstGeom prst="rect">
              <a:avLst/>
            </a:prstGeom>
          </p:spPr>
        </p:pic>
      </p:grpSp>
      <p:grpSp>
        <p:nvGrpSpPr>
          <p:cNvPr id="26" name="Group 25出自【趣你的PPT】(微信:qunideppt)：最优质的PPT资源库出自【趣你的PPT】(微信:qunideppt)：最优质的PPT资源库"/>
          <p:cNvGrpSpPr/>
          <p:nvPr/>
        </p:nvGrpSpPr>
        <p:grpSpPr>
          <a:xfrm>
            <a:off x="7464152" y="4014798"/>
            <a:ext cx="1656184" cy="1656184"/>
            <a:chOff x="7464152" y="4014798"/>
            <a:chExt cx="1656184" cy="1656184"/>
          </a:xfrm>
        </p:grpSpPr>
        <p:sp>
          <p:nvSpPr>
            <p:cNvPr id="27" name="出自【趣你的PPT】(微信:qunideppt)：最优质的PPT资源库"/>
            <p:cNvSpPr/>
            <p:nvPr/>
          </p:nvSpPr>
          <p:spPr>
            <a:xfrm>
              <a:off x="7464152" y="4014798"/>
              <a:ext cx="1656184" cy="1656184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0176" y="4364981"/>
              <a:ext cx="1088528" cy="1092620"/>
            </a:xfrm>
            <a:prstGeom prst="rect">
              <a:avLst/>
            </a:prstGeom>
          </p:spPr>
        </p:pic>
      </p:grpSp>
      <p:grpSp>
        <p:nvGrpSpPr>
          <p:cNvPr id="29" name="Group 28出自【趣你的PPT】(微信:qunideppt)：最优质的PPT资源库出自【趣你的PPT】(微信:qunideppt)：最优质的PPT资源库"/>
          <p:cNvGrpSpPr/>
          <p:nvPr/>
        </p:nvGrpSpPr>
        <p:grpSpPr>
          <a:xfrm>
            <a:off x="9624392" y="4014798"/>
            <a:ext cx="1656184" cy="1656184"/>
            <a:chOff x="9624392" y="4014798"/>
            <a:chExt cx="1656184" cy="1656184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>
              <a:off x="9624392" y="4014798"/>
              <a:ext cx="1656184" cy="1656184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31039" y="4222148"/>
              <a:ext cx="1242887" cy="1247559"/>
            </a:xfrm>
            <a:prstGeom prst="rect">
              <a:avLst/>
            </a:prstGeom>
          </p:spPr>
        </p:pic>
      </p:grpSp>
      <p:sp>
        <p:nvSpPr>
          <p:cNvPr id="32" name="出自【趣你的PPT】(微信:qunideppt)：最优质的PPT资源库"/>
          <p:cNvSpPr/>
          <p:nvPr/>
        </p:nvSpPr>
        <p:spPr>
          <a:xfrm>
            <a:off x="1026693" y="308928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1026693" y="585783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3230196" y="308928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3230196" y="585783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5347173" y="308928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5347173" y="585783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7550676" y="308928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7550676" y="585783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9710561" y="308928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9710561" y="585783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Group 41出自【趣你的PPT】(微信:qunideppt)：最优质的PPT资源库出自【趣你的PPT】(微信:qunideppt)：最优质的PPT资源库"/>
          <p:cNvGrpSpPr/>
          <p:nvPr/>
        </p:nvGrpSpPr>
        <p:grpSpPr>
          <a:xfrm>
            <a:off x="3143672" y="4014798"/>
            <a:ext cx="1656184" cy="1656184"/>
            <a:chOff x="3143672" y="4014798"/>
            <a:chExt cx="1656184" cy="1656184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3143672" y="4014798"/>
              <a:ext cx="1656184" cy="1656184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4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59063" y="4240782"/>
              <a:ext cx="1225402" cy="1225402"/>
            </a:xfrm>
            <a:prstGeom prst="rect">
              <a:avLst/>
            </a:prstGeom>
          </p:spPr>
        </p:pic>
      </p:grpSp>
      <p:pic>
        <p:nvPicPr>
          <p:cNvPr id="45" name="出自【趣你的PPT】(微信:qunideppt)：最优质的PPT资源库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02427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729 -0.17685 L 2.29167E-6 -4.81481E-6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65" y="884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07 -0.17685 L 3.125E-6 -4.81481E-6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884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17685 L -4.58333E-6 -4.81481E-6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884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59 -0.1662 L -3.75E-6 -4.81481E-6 " pathEditMode="relative" rAng="0" ptsTypes="AA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831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081 -0.17685 L 2.70833E-6 -4.81481E-6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34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081 -0.17685 L 2.70833E-6 -4.81481E-6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34" y="884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773 -0.17107 L -3.75E-6 1.48148E-6 " pathEditMode="relative" rAng="0" ptsTypes="AA">
                                      <p:cBhvr>
                                        <p:cTn id="10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8542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17107 L -4.58333E-6 1.48148E-6 " pathEditMode="relative" rAng="0" ptsTypes="AA">
                                      <p:cBhvr>
                                        <p:cTn id="1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8542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02 -0.17107 L 3.125E-6 1.48148E-6 " pathEditMode="relative" rAng="0" ptsTypes="AA">
                                      <p:cBhvr>
                                        <p:cTn id="1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01" y="8542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875 -0.17107 L 2.29167E-6 1.48148E-6 " pathEditMode="relative" rAng="0" ptsTypes="AA">
                                      <p:cBhvr>
                                        <p:cTn id="1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38" y="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50" name="Group 49出自【趣你的PPT】(微信:qunideppt)：最优质的PPT资源库出自【趣你的PPT】(微信:qunideppt)：最优质的PPT资源库"/>
          <p:cNvGrpSpPr/>
          <p:nvPr/>
        </p:nvGrpSpPr>
        <p:grpSpPr>
          <a:xfrm>
            <a:off x="1768951" y="1185961"/>
            <a:ext cx="1613275" cy="2359618"/>
            <a:chOff x="1839234" y="1610963"/>
            <a:chExt cx="1613275" cy="2359618"/>
          </a:xfrm>
        </p:grpSpPr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15824" y="1638665"/>
              <a:ext cx="1455207" cy="2331916"/>
            </a:xfrm>
            <a:custGeom>
              <a:avLst/>
              <a:gdLst>
                <a:gd name="T0" fmla="*/ 447 w 893"/>
                <a:gd name="T1" fmla="*/ 1431 h 1431"/>
                <a:gd name="T2" fmla="*/ 0 w 893"/>
                <a:gd name="T3" fmla="*/ 446 h 1431"/>
                <a:gd name="T4" fmla="*/ 447 w 893"/>
                <a:gd name="T5" fmla="*/ 0 h 1431"/>
                <a:gd name="T6" fmla="*/ 893 w 893"/>
                <a:gd name="T7" fmla="*/ 446 h 1431"/>
                <a:gd name="T8" fmla="*/ 447 w 893"/>
                <a:gd name="T9" fmla="*/ 1431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431">
                  <a:moveTo>
                    <a:pt x="447" y="1431"/>
                  </a:moveTo>
                  <a:lnTo>
                    <a:pt x="0" y="446"/>
                  </a:lnTo>
                  <a:lnTo>
                    <a:pt x="447" y="0"/>
                  </a:lnTo>
                  <a:lnTo>
                    <a:pt x="893" y="446"/>
                  </a:lnTo>
                  <a:lnTo>
                    <a:pt x="447" y="143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39234" y="1610963"/>
              <a:ext cx="1613275" cy="1613275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52出自【趣你的PPT】(微信:qunideppt)：最优质的PPT资源库出自【趣你的PPT】(微信:qunideppt)：最优质的PPT资源库"/>
          <p:cNvGrpSpPr/>
          <p:nvPr/>
        </p:nvGrpSpPr>
        <p:grpSpPr>
          <a:xfrm>
            <a:off x="7570222" y="1863863"/>
            <a:ext cx="1152107" cy="1681716"/>
            <a:chOff x="7640505" y="2288865"/>
            <a:chExt cx="1152107" cy="1681716"/>
          </a:xfrm>
        </p:grpSpPr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94281" y="2308419"/>
              <a:ext cx="1039666" cy="1662162"/>
            </a:xfrm>
            <a:custGeom>
              <a:avLst/>
              <a:gdLst>
                <a:gd name="T0" fmla="*/ 319 w 638"/>
                <a:gd name="T1" fmla="*/ 1020 h 1020"/>
                <a:gd name="T2" fmla="*/ 0 w 638"/>
                <a:gd name="T3" fmla="*/ 319 h 1020"/>
                <a:gd name="T4" fmla="*/ 319 w 638"/>
                <a:gd name="T5" fmla="*/ 0 h 1020"/>
                <a:gd name="T6" fmla="*/ 638 w 638"/>
                <a:gd name="T7" fmla="*/ 319 h 1020"/>
                <a:gd name="T8" fmla="*/ 319 w 638"/>
                <a:gd name="T9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1020">
                  <a:moveTo>
                    <a:pt x="319" y="1020"/>
                  </a:moveTo>
                  <a:lnTo>
                    <a:pt x="0" y="319"/>
                  </a:lnTo>
                  <a:lnTo>
                    <a:pt x="319" y="0"/>
                  </a:lnTo>
                  <a:lnTo>
                    <a:pt x="638" y="319"/>
                  </a:lnTo>
                  <a:lnTo>
                    <a:pt x="319" y="102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640505" y="2288865"/>
              <a:ext cx="1152107" cy="1150477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Group 55出自【趣你的PPT】(微信:qunideppt)：最优质的PPT资源库出自【趣你的PPT】(微信:qunideppt)：最优质的PPT资源库"/>
          <p:cNvGrpSpPr/>
          <p:nvPr/>
        </p:nvGrpSpPr>
        <p:grpSpPr>
          <a:xfrm>
            <a:off x="9457265" y="2722646"/>
            <a:ext cx="565461" cy="822933"/>
            <a:chOff x="9527548" y="3147648"/>
            <a:chExt cx="565461" cy="822933"/>
          </a:xfrm>
        </p:grpSpPr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53621" y="3159055"/>
              <a:ext cx="513315" cy="811526"/>
            </a:xfrm>
            <a:custGeom>
              <a:avLst/>
              <a:gdLst>
                <a:gd name="T0" fmla="*/ 156 w 315"/>
                <a:gd name="T1" fmla="*/ 498 h 498"/>
                <a:gd name="T2" fmla="*/ 0 w 315"/>
                <a:gd name="T3" fmla="*/ 156 h 498"/>
                <a:gd name="T4" fmla="*/ 159 w 315"/>
                <a:gd name="T5" fmla="*/ 0 h 498"/>
                <a:gd name="T6" fmla="*/ 315 w 315"/>
                <a:gd name="T7" fmla="*/ 156 h 498"/>
                <a:gd name="T8" fmla="*/ 156 w 315"/>
                <a:gd name="T9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98">
                  <a:moveTo>
                    <a:pt x="156" y="498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315" y="156"/>
                  </a:lnTo>
                  <a:lnTo>
                    <a:pt x="156" y="49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527548" y="3147648"/>
              <a:ext cx="565461" cy="565462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Group 58出自【趣你的PPT】(微信:qunideppt)：最优质的PPT资源库出自【趣你的PPT】(微信:qunideppt)：最优质的PPT资源库"/>
          <p:cNvGrpSpPr/>
          <p:nvPr/>
        </p:nvGrpSpPr>
        <p:grpSpPr>
          <a:xfrm>
            <a:off x="5764658" y="1779125"/>
            <a:ext cx="1209141" cy="1771344"/>
            <a:chOff x="5834941" y="2204127"/>
            <a:chExt cx="1209141" cy="1771344"/>
          </a:xfrm>
        </p:grpSpPr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93605" y="2223682"/>
              <a:ext cx="1093442" cy="1751789"/>
            </a:xfrm>
            <a:custGeom>
              <a:avLst/>
              <a:gdLst>
                <a:gd name="T0" fmla="*/ 335 w 671"/>
                <a:gd name="T1" fmla="*/ 1075 h 1075"/>
                <a:gd name="T2" fmla="*/ 0 w 671"/>
                <a:gd name="T3" fmla="*/ 335 h 1075"/>
                <a:gd name="T4" fmla="*/ 335 w 671"/>
                <a:gd name="T5" fmla="*/ 0 h 1075"/>
                <a:gd name="T6" fmla="*/ 671 w 671"/>
                <a:gd name="T7" fmla="*/ 335 h 1075"/>
                <a:gd name="T8" fmla="*/ 335 w 671"/>
                <a:gd name="T9" fmla="*/ 1075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1075">
                  <a:moveTo>
                    <a:pt x="335" y="1075"/>
                  </a:moveTo>
                  <a:lnTo>
                    <a:pt x="0" y="335"/>
                  </a:lnTo>
                  <a:lnTo>
                    <a:pt x="335" y="0"/>
                  </a:lnTo>
                  <a:lnTo>
                    <a:pt x="671" y="335"/>
                  </a:lnTo>
                  <a:lnTo>
                    <a:pt x="335" y="10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34941" y="2204127"/>
              <a:ext cx="1209141" cy="1212401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Group 61出自【趣你的PPT】(微信:qunideppt)：最优质的PPT资源库出自【趣你的PPT】(微信:qunideppt)：最优质的PPT资源库"/>
          <p:cNvGrpSpPr/>
          <p:nvPr/>
        </p:nvGrpSpPr>
        <p:grpSpPr>
          <a:xfrm>
            <a:off x="3921614" y="1564021"/>
            <a:ext cx="1354174" cy="1981558"/>
            <a:chOff x="3991897" y="1989023"/>
            <a:chExt cx="1354174" cy="1981558"/>
          </a:xfrm>
        </p:grpSpPr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57080" y="2008578"/>
              <a:ext cx="1223808" cy="1962003"/>
            </a:xfrm>
            <a:custGeom>
              <a:avLst/>
              <a:gdLst>
                <a:gd name="T0" fmla="*/ 376 w 751"/>
                <a:gd name="T1" fmla="*/ 1204 h 1204"/>
                <a:gd name="T2" fmla="*/ 0 w 751"/>
                <a:gd name="T3" fmla="*/ 378 h 1204"/>
                <a:gd name="T4" fmla="*/ 376 w 751"/>
                <a:gd name="T5" fmla="*/ 0 h 1204"/>
                <a:gd name="T6" fmla="*/ 751 w 751"/>
                <a:gd name="T7" fmla="*/ 375 h 1204"/>
                <a:gd name="T8" fmla="*/ 376 w 751"/>
                <a:gd name="T9" fmla="*/ 1204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1" h="1204">
                  <a:moveTo>
                    <a:pt x="376" y="1204"/>
                  </a:moveTo>
                  <a:lnTo>
                    <a:pt x="0" y="378"/>
                  </a:lnTo>
                  <a:lnTo>
                    <a:pt x="376" y="0"/>
                  </a:lnTo>
                  <a:lnTo>
                    <a:pt x="751" y="375"/>
                  </a:lnTo>
                  <a:lnTo>
                    <a:pt x="376" y="120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91897" y="1989023"/>
              <a:ext cx="1354174" cy="1354174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cxnSp>
        <p:nvCxnSpPr>
          <p:cNvPr id="65" name="出自【趣你的PPT】(微信:qunideppt)：最优质的PPT资源库"/>
          <p:cNvCxnSpPr/>
          <p:nvPr/>
        </p:nvCxnSpPr>
        <p:spPr>
          <a:xfrm>
            <a:off x="1175120" y="3967142"/>
            <a:ext cx="955873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出自【趣你的PPT】(微信:qunideppt)：最优质的PPT资源库"/>
          <p:cNvSpPr/>
          <p:nvPr/>
        </p:nvSpPr>
        <p:spPr>
          <a:xfrm>
            <a:off x="2420045" y="3678191"/>
            <a:ext cx="253325" cy="288045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7" name="出自【趣你的PPT】(微信:qunideppt)：最优质的PPT资源库"/>
          <p:cNvSpPr/>
          <p:nvPr/>
        </p:nvSpPr>
        <p:spPr>
          <a:xfrm>
            <a:off x="4473545" y="3678191"/>
            <a:ext cx="253325" cy="288045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8" name="出自【趣你的PPT】(微信:qunideppt)：最优质的PPT资源库"/>
          <p:cNvSpPr/>
          <p:nvPr/>
        </p:nvSpPr>
        <p:spPr>
          <a:xfrm>
            <a:off x="6235878" y="3678191"/>
            <a:ext cx="253325" cy="288045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9" name="出自【趣你的PPT】(微信:qunideppt)：最优质的PPT资源库"/>
          <p:cNvSpPr/>
          <p:nvPr/>
        </p:nvSpPr>
        <p:spPr>
          <a:xfrm>
            <a:off x="8013535" y="3678191"/>
            <a:ext cx="253325" cy="288045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0" name="出自【趣你的PPT】(微信:qunideppt)：最优质的PPT资源库"/>
          <p:cNvSpPr/>
          <p:nvPr/>
        </p:nvSpPr>
        <p:spPr>
          <a:xfrm>
            <a:off x="9591972" y="3678191"/>
            <a:ext cx="253325" cy="288045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1" name="出自【趣你的PPT】(微信:qunideppt)：最优质的PPT资源库"/>
          <p:cNvSpPr txBox="1"/>
          <p:nvPr/>
        </p:nvSpPr>
        <p:spPr bwMode="auto">
          <a:xfrm>
            <a:off x="1847269" y="4169378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600" dirty="0">
                <a:solidFill>
                  <a:prstClr val="black"/>
                </a:solidFill>
              </a:rPr>
              <a:t>添加标题</a:t>
            </a:r>
          </a:p>
        </p:txBody>
      </p:sp>
      <p:sp>
        <p:nvSpPr>
          <p:cNvPr id="72" name="出自【趣你的PPT】(微信:qunideppt)：最优质的PPT资源库"/>
          <p:cNvSpPr txBox="1"/>
          <p:nvPr/>
        </p:nvSpPr>
        <p:spPr bwMode="auto">
          <a:xfrm>
            <a:off x="3934732" y="4169378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600" dirty="0">
                <a:solidFill>
                  <a:prstClr val="black"/>
                </a:solidFill>
              </a:rPr>
              <a:t>添加标题</a:t>
            </a:r>
          </a:p>
        </p:txBody>
      </p:sp>
      <p:sp>
        <p:nvSpPr>
          <p:cNvPr id="73" name="出自【趣你的PPT】(微信:qunideppt)：最优质的PPT资源库"/>
          <p:cNvSpPr txBox="1"/>
          <p:nvPr/>
        </p:nvSpPr>
        <p:spPr bwMode="auto">
          <a:xfrm>
            <a:off x="5634523" y="4169378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600" dirty="0">
                <a:solidFill>
                  <a:prstClr val="black"/>
                </a:solidFill>
              </a:rPr>
              <a:t>添加标题</a:t>
            </a: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 bwMode="auto">
          <a:xfrm>
            <a:off x="7438690" y="4169378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600" dirty="0">
                <a:solidFill>
                  <a:prstClr val="black"/>
                </a:solidFill>
              </a:rPr>
              <a:t>添加标题</a:t>
            </a:r>
          </a:p>
        </p:txBody>
      </p:sp>
      <p:sp>
        <p:nvSpPr>
          <p:cNvPr id="75" name="出自【趣你的PPT】(微信:qunideppt)：最优质的PPT资源库"/>
          <p:cNvSpPr txBox="1"/>
          <p:nvPr/>
        </p:nvSpPr>
        <p:spPr bwMode="auto">
          <a:xfrm>
            <a:off x="9019198" y="4169378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600" dirty="0">
                <a:solidFill>
                  <a:prstClr val="black"/>
                </a:solidFill>
              </a:rPr>
              <a:t>添加标题</a:t>
            </a:r>
          </a:p>
        </p:txBody>
      </p:sp>
      <p:sp>
        <p:nvSpPr>
          <p:cNvPr id="76" name="出自【趣你的PPT】(微信:qunideppt)：最优质的PPT资源库"/>
          <p:cNvSpPr txBox="1"/>
          <p:nvPr/>
        </p:nvSpPr>
        <p:spPr>
          <a:xfrm>
            <a:off x="2004719" y="1669433"/>
            <a:ext cx="11368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56%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4113109" y="1979802"/>
            <a:ext cx="103105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28%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5949741" y="2118011"/>
            <a:ext cx="92365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24%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7684450" y="2151695"/>
            <a:ext cx="92365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22%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9496177" y="2830843"/>
            <a:ext cx="4876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8%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21" y="4784887"/>
            <a:ext cx="9748349" cy="1402202"/>
          </a:xfrm>
          <a:prstGeom prst="rect">
            <a:avLst/>
          </a:prstGeom>
        </p:spPr>
      </p:pic>
      <p:pic>
        <p:nvPicPr>
          <p:cNvPr id="36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93201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 p14:presetBounceEnd="52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 p14:presetBounceEnd="52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 p14:presetBounceEnd="52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nodeType="withEffect" p14:presetBounceEnd="52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nodeType="withEffect" p14:presetBounceEnd="52000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4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4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6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9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5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8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0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3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3" presetClass="entr" presetSubtype="3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9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3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/>
          <p:bldP spid="72" grpId="0"/>
          <p:bldP spid="73" grpId="0"/>
          <p:bldP spid="74" grpId="0"/>
          <p:bldP spid="75" grpId="0"/>
          <p:bldP spid="76" grpId="0"/>
          <p:bldP spid="77" grpId="0"/>
          <p:bldP spid="78" grpId="0"/>
          <p:bldP spid="79" grpId="0"/>
          <p:bldP spid="8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6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9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5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8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0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3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3" presetClass="entr" presetSubtype="3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9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3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/>
          <p:bldP spid="72" grpId="0"/>
          <p:bldP spid="73" grpId="0"/>
          <p:bldP spid="74" grpId="0"/>
          <p:bldP spid="75" grpId="0"/>
          <p:bldP spid="76" grpId="0"/>
          <p:bldP spid="77" grpId="0"/>
          <p:bldP spid="78" grpId="0"/>
          <p:bldP spid="79" grpId="0"/>
          <p:bldP spid="80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8652" y="1292751"/>
            <a:ext cx="4740109" cy="5137617"/>
          </a:xfrm>
          <a:prstGeom prst="rect">
            <a:avLst/>
          </a:prstGeom>
        </p:spPr>
      </p:pic>
      <p:grpSp>
        <p:nvGrpSpPr>
          <p:cNvPr id="7" name="Group 6出自【趣你的PPT】(微信:qunideppt)：最优质的PPT资源库出自【趣你的PPT】(微信:qunideppt)：最优质的PPT资源库"/>
          <p:cNvGrpSpPr/>
          <p:nvPr/>
        </p:nvGrpSpPr>
        <p:grpSpPr>
          <a:xfrm>
            <a:off x="3925321" y="3456510"/>
            <a:ext cx="1705472" cy="2795756"/>
            <a:chOff x="3944938" y="3621088"/>
            <a:chExt cx="1778000" cy="2914651"/>
          </a:xfrm>
        </p:grpSpPr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91361" y="3786494"/>
              <a:ext cx="1263651" cy="1381128"/>
            </a:xfrm>
            <a:custGeom>
              <a:avLst/>
              <a:gdLst>
                <a:gd name="T0" fmla="*/ 411 w 628"/>
                <a:gd name="T1" fmla="*/ 695 h 734"/>
                <a:gd name="T2" fmla="*/ 411 w 628"/>
                <a:gd name="T3" fmla="*/ 706 h 734"/>
                <a:gd name="T4" fmla="*/ 442 w 628"/>
                <a:gd name="T5" fmla="*/ 725 h 734"/>
                <a:gd name="T6" fmla="*/ 475 w 628"/>
                <a:gd name="T7" fmla="*/ 734 h 734"/>
                <a:gd name="T8" fmla="*/ 480 w 628"/>
                <a:gd name="T9" fmla="*/ 727 h 734"/>
                <a:gd name="T10" fmla="*/ 437 w 628"/>
                <a:gd name="T11" fmla="*/ 711 h 734"/>
                <a:gd name="T12" fmla="*/ 411 w 628"/>
                <a:gd name="T13" fmla="*/ 695 h 734"/>
                <a:gd name="T14" fmla="*/ 238 w 628"/>
                <a:gd name="T15" fmla="*/ 340 h 734"/>
                <a:gd name="T16" fmla="*/ 244 w 628"/>
                <a:gd name="T17" fmla="*/ 380 h 734"/>
                <a:gd name="T18" fmla="*/ 231 w 628"/>
                <a:gd name="T19" fmla="*/ 409 h 734"/>
                <a:gd name="T20" fmla="*/ 233 w 628"/>
                <a:gd name="T21" fmla="*/ 413 h 734"/>
                <a:gd name="T22" fmla="*/ 253 w 628"/>
                <a:gd name="T23" fmla="*/ 416 h 734"/>
                <a:gd name="T24" fmla="*/ 260 w 628"/>
                <a:gd name="T25" fmla="*/ 366 h 734"/>
                <a:gd name="T26" fmla="*/ 249 w 628"/>
                <a:gd name="T27" fmla="*/ 340 h 734"/>
                <a:gd name="T28" fmla="*/ 238 w 628"/>
                <a:gd name="T29" fmla="*/ 340 h 734"/>
                <a:gd name="T30" fmla="*/ 486 w 628"/>
                <a:gd name="T31" fmla="*/ 79 h 734"/>
                <a:gd name="T32" fmla="*/ 487 w 628"/>
                <a:gd name="T33" fmla="*/ 112 h 734"/>
                <a:gd name="T34" fmla="*/ 542 w 628"/>
                <a:gd name="T35" fmla="*/ 58 h 734"/>
                <a:gd name="T36" fmla="*/ 609 w 628"/>
                <a:gd name="T37" fmla="*/ 17 h 734"/>
                <a:gd name="T38" fmla="*/ 628 w 628"/>
                <a:gd name="T39" fmla="*/ 14 h 734"/>
                <a:gd name="T40" fmla="*/ 625 w 628"/>
                <a:gd name="T41" fmla="*/ 3 h 734"/>
                <a:gd name="T42" fmla="*/ 600 w 628"/>
                <a:gd name="T43" fmla="*/ 6 h 734"/>
                <a:gd name="T44" fmla="*/ 546 w 628"/>
                <a:gd name="T45" fmla="*/ 25 h 734"/>
                <a:gd name="T46" fmla="*/ 512 w 628"/>
                <a:gd name="T47" fmla="*/ 50 h 734"/>
                <a:gd name="T48" fmla="*/ 486 w 628"/>
                <a:gd name="T49" fmla="*/ 79 h 734"/>
                <a:gd name="T50" fmla="*/ 0 w 628"/>
                <a:gd name="T51" fmla="*/ 285 h 734"/>
                <a:gd name="T52" fmla="*/ 18 w 628"/>
                <a:gd name="T53" fmla="*/ 312 h 734"/>
                <a:gd name="T54" fmla="*/ 24 w 628"/>
                <a:gd name="T55" fmla="*/ 326 h 734"/>
                <a:gd name="T56" fmla="*/ 28 w 628"/>
                <a:gd name="T57" fmla="*/ 316 h 734"/>
                <a:gd name="T58" fmla="*/ 6 w 628"/>
                <a:gd name="T59" fmla="*/ 258 h 734"/>
                <a:gd name="T60" fmla="*/ 0 w 628"/>
                <a:gd name="T61" fmla="*/ 28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8" h="734">
                  <a:moveTo>
                    <a:pt x="411" y="695"/>
                  </a:moveTo>
                  <a:cubicBezTo>
                    <a:pt x="411" y="706"/>
                    <a:pt x="411" y="706"/>
                    <a:pt x="411" y="706"/>
                  </a:cubicBezTo>
                  <a:cubicBezTo>
                    <a:pt x="411" y="706"/>
                    <a:pt x="424" y="716"/>
                    <a:pt x="442" y="725"/>
                  </a:cubicBezTo>
                  <a:cubicBezTo>
                    <a:pt x="460" y="734"/>
                    <a:pt x="470" y="734"/>
                    <a:pt x="475" y="734"/>
                  </a:cubicBezTo>
                  <a:cubicBezTo>
                    <a:pt x="479" y="733"/>
                    <a:pt x="480" y="727"/>
                    <a:pt x="480" y="727"/>
                  </a:cubicBezTo>
                  <a:cubicBezTo>
                    <a:pt x="480" y="727"/>
                    <a:pt x="461" y="725"/>
                    <a:pt x="437" y="711"/>
                  </a:cubicBezTo>
                  <a:cubicBezTo>
                    <a:pt x="412" y="698"/>
                    <a:pt x="411" y="695"/>
                    <a:pt x="411" y="695"/>
                  </a:cubicBezTo>
                  <a:close/>
                  <a:moveTo>
                    <a:pt x="238" y="340"/>
                  </a:moveTo>
                  <a:cubicBezTo>
                    <a:pt x="238" y="340"/>
                    <a:pt x="249" y="358"/>
                    <a:pt x="244" y="380"/>
                  </a:cubicBezTo>
                  <a:cubicBezTo>
                    <a:pt x="240" y="401"/>
                    <a:pt x="231" y="409"/>
                    <a:pt x="231" y="409"/>
                  </a:cubicBezTo>
                  <a:cubicBezTo>
                    <a:pt x="233" y="413"/>
                    <a:pt x="233" y="413"/>
                    <a:pt x="233" y="413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64" y="391"/>
                    <a:pt x="260" y="366"/>
                  </a:cubicBezTo>
                  <a:cubicBezTo>
                    <a:pt x="255" y="341"/>
                    <a:pt x="249" y="340"/>
                    <a:pt x="249" y="340"/>
                  </a:cubicBezTo>
                  <a:cubicBezTo>
                    <a:pt x="238" y="340"/>
                    <a:pt x="238" y="340"/>
                    <a:pt x="238" y="340"/>
                  </a:cubicBezTo>
                  <a:close/>
                  <a:moveTo>
                    <a:pt x="486" y="79"/>
                  </a:moveTo>
                  <a:cubicBezTo>
                    <a:pt x="487" y="112"/>
                    <a:pt x="487" y="112"/>
                    <a:pt x="487" y="112"/>
                  </a:cubicBezTo>
                  <a:cubicBezTo>
                    <a:pt x="487" y="112"/>
                    <a:pt x="515" y="78"/>
                    <a:pt x="542" y="58"/>
                  </a:cubicBezTo>
                  <a:cubicBezTo>
                    <a:pt x="570" y="38"/>
                    <a:pt x="590" y="20"/>
                    <a:pt x="609" y="17"/>
                  </a:cubicBezTo>
                  <a:cubicBezTo>
                    <a:pt x="628" y="14"/>
                    <a:pt x="628" y="14"/>
                    <a:pt x="628" y="14"/>
                  </a:cubicBezTo>
                  <a:cubicBezTo>
                    <a:pt x="625" y="3"/>
                    <a:pt x="625" y="3"/>
                    <a:pt x="625" y="3"/>
                  </a:cubicBezTo>
                  <a:cubicBezTo>
                    <a:pt x="625" y="3"/>
                    <a:pt x="622" y="0"/>
                    <a:pt x="600" y="6"/>
                  </a:cubicBezTo>
                  <a:cubicBezTo>
                    <a:pt x="578" y="12"/>
                    <a:pt x="560" y="15"/>
                    <a:pt x="546" y="25"/>
                  </a:cubicBezTo>
                  <a:cubicBezTo>
                    <a:pt x="532" y="34"/>
                    <a:pt x="530" y="32"/>
                    <a:pt x="512" y="50"/>
                  </a:cubicBezTo>
                  <a:cubicBezTo>
                    <a:pt x="493" y="69"/>
                    <a:pt x="486" y="79"/>
                    <a:pt x="486" y="79"/>
                  </a:cubicBezTo>
                  <a:close/>
                  <a:moveTo>
                    <a:pt x="0" y="285"/>
                  </a:moveTo>
                  <a:cubicBezTo>
                    <a:pt x="0" y="285"/>
                    <a:pt x="14" y="306"/>
                    <a:pt x="18" y="312"/>
                  </a:cubicBezTo>
                  <a:cubicBezTo>
                    <a:pt x="22" y="318"/>
                    <a:pt x="24" y="326"/>
                    <a:pt x="24" y="326"/>
                  </a:cubicBezTo>
                  <a:cubicBezTo>
                    <a:pt x="28" y="316"/>
                    <a:pt x="28" y="316"/>
                    <a:pt x="28" y="316"/>
                  </a:cubicBezTo>
                  <a:cubicBezTo>
                    <a:pt x="6" y="258"/>
                    <a:pt x="6" y="258"/>
                    <a:pt x="6" y="258"/>
                  </a:cubicBezTo>
                  <a:lnTo>
                    <a:pt x="0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>
              <a:off x="3944938" y="3656013"/>
              <a:ext cx="1778000" cy="284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2451" y="4000501"/>
              <a:ext cx="244475" cy="171450"/>
            </a:xfrm>
            <a:custGeom>
              <a:avLst/>
              <a:gdLst>
                <a:gd name="T0" fmla="*/ 14 w 14"/>
                <a:gd name="T1" fmla="*/ 5 h 10"/>
                <a:gd name="T2" fmla="*/ 12 w 14"/>
                <a:gd name="T3" fmla="*/ 2 h 10"/>
                <a:gd name="T4" fmla="*/ 0 w 14"/>
                <a:gd name="T5" fmla="*/ 1 h 10"/>
                <a:gd name="T6" fmla="*/ 3 w 14"/>
                <a:gd name="T7" fmla="*/ 9 h 10"/>
                <a:gd name="T8" fmla="*/ 14 w 14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14" y="5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" y="0"/>
                    <a:pt x="0" y="1"/>
                  </a:cubicBezTo>
                  <a:cubicBezTo>
                    <a:pt x="0" y="1"/>
                    <a:pt x="1" y="9"/>
                    <a:pt x="3" y="9"/>
                  </a:cubicBezTo>
                  <a:cubicBezTo>
                    <a:pt x="5" y="10"/>
                    <a:pt x="13" y="5"/>
                    <a:pt x="14" y="5"/>
                  </a:cubicBez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43538" y="4033838"/>
              <a:ext cx="260350" cy="293688"/>
            </a:xfrm>
            <a:custGeom>
              <a:avLst/>
              <a:gdLst>
                <a:gd name="T0" fmla="*/ 1 w 15"/>
                <a:gd name="T1" fmla="*/ 16 h 17"/>
                <a:gd name="T2" fmla="*/ 4 w 15"/>
                <a:gd name="T3" fmla="*/ 17 h 17"/>
                <a:gd name="T4" fmla="*/ 10 w 15"/>
                <a:gd name="T5" fmla="*/ 13 h 17"/>
                <a:gd name="T6" fmla="*/ 11 w 15"/>
                <a:gd name="T7" fmla="*/ 10 h 17"/>
                <a:gd name="T8" fmla="*/ 13 w 15"/>
                <a:gd name="T9" fmla="*/ 6 h 17"/>
                <a:gd name="T10" fmla="*/ 12 w 15"/>
                <a:gd name="T11" fmla="*/ 7 h 17"/>
                <a:gd name="T12" fmla="*/ 13 w 15"/>
                <a:gd name="T13" fmla="*/ 5 h 17"/>
                <a:gd name="T14" fmla="*/ 15 w 15"/>
                <a:gd name="T15" fmla="*/ 1 h 17"/>
                <a:gd name="T16" fmla="*/ 13 w 15"/>
                <a:gd name="T17" fmla="*/ 1 h 17"/>
                <a:gd name="T18" fmla="*/ 13 w 15"/>
                <a:gd name="T19" fmla="*/ 1 h 17"/>
                <a:gd name="T20" fmla="*/ 10 w 15"/>
                <a:gd name="T21" fmla="*/ 3 h 17"/>
                <a:gd name="T22" fmla="*/ 7 w 15"/>
                <a:gd name="T23" fmla="*/ 8 h 17"/>
                <a:gd name="T24" fmla="*/ 3 w 15"/>
                <a:gd name="T25" fmla="*/ 11 h 17"/>
                <a:gd name="T26" fmla="*/ 0 w 15"/>
                <a:gd name="T27" fmla="*/ 12 h 17"/>
                <a:gd name="T28" fmla="*/ 1 w 15"/>
                <a:gd name="T2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7">
                  <a:moveTo>
                    <a:pt x="1" y="16"/>
                  </a:moveTo>
                  <a:cubicBezTo>
                    <a:pt x="1" y="16"/>
                    <a:pt x="3" y="17"/>
                    <a:pt x="4" y="17"/>
                  </a:cubicBezTo>
                  <a:cubicBezTo>
                    <a:pt x="5" y="16"/>
                    <a:pt x="10" y="13"/>
                    <a:pt x="10" y="13"/>
                  </a:cubicBezTo>
                  <a:cubicBezTo>
                    <a:pt x="10" y="13"/>
                    <a:pt x="10" y="11"/>
                    <a:pt x="11" y="10"/>
                  </a:cubicBezTo>
                  <a:cubicBezTo>
                    <a:pt x="12" y="9"/>
                    <a:pt x="14" y="7"/>
                    <a:pt x="13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6"/>
                    <a:pt x="13" y="5"/>
                  </a:cubicBezTo>
                  <a:cubicBezTo>
                    <a:pt x="13" y="5"/>
                    <a:pt x="15" y="2"/>
                    <a:pt x="15" y="1"/>
                  </a:cubicBezTo>
                  <a:cubicBezTo>
                    <a:pt x="15" y="0"/>
                    <a:pt x="14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0" y="3"/>
                    <a:pt x="10" y="3"/>
                  </a:cubicBezTo>
                  <a:cubicBezTo>
                    <a:pt x="9" y="5"/>
                    <a:pt x="8" y="7"/>
                    <a:pt x="7" y="8"/>
                  </a:cubicBezTo>
                  <a:cubicBezTo>
                    <a:pt x="7" y="8"/>
                    <a:pt x="5" y="9"/>
                    <a:pt x="3" y="11"/>
                  </a:cubicBezTo>
                  <a:cubicBezTo>
                    <a:pt x="1" y="13"/>
                    <a:pt x="0" y="12"/>
                    <a:pt x="0" y="12"/>
                  </a:cubicBezTo>
                  <a:cubicBezTo>
                    <a:pt x="0" y="12"/>
                    <a:pt x="0" y="15"/>
                    <a:pt x="1" y="16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61001" y="4051301"/>
              <a:ext cx="242888" cy="276225"/>
            </a:xfrm>
            <a:custGeom>
              <a:avLst/>
              <a:gdLst>
                <a:gd name="T0" fmla="*/ 14 w 14"/>
                <a:gd name="T1" fmla="*/ 0 h 16"/>
                <a:gd name="T2" fmla="*/ 13 w 14"/>
                <a:gd name="T3" fmla="*/ 0 h 16"/>
                <a:gd name="T4" fmla="*/ 11 w 14"/>
                <a:gd name="T5" fmla="*/ 4 h 16"/>
                <a:gd name="T6" fmla="*/ 10 w 14"/>
                <a:gd name="T7" fmla="*/ 7 h 16"/>
                <a:gd name="T8" fmla="*/ 11 w 14"/>
                <a:gd name="T9" fmla="*/ 7 h 16"/>
                <a:gd name="T10" fmla="*/ 8 w 14"/>
                <a:gd name="T11" fmla="*/ 11 h 16"/>
                <a:gd name="T12" fmla="*/ 3 w 14"/>
                <a:gd name="T13" fmla="*/ 14 h 16"/>
                <a:gd name="T14" fmla="*/ 0 w 14"/>
                <a:gd name="T15" fmla="*/ 13 h 16"/>
                <a:gd name="T16" fmla="*/ 0 w 14"/>
                <a:gd name="T17" fmla="*/ 15 h 16"/>
                <a:gd name="T18" fmla="*/ 0 w 14"/>
                <a:gd name="T19" fmla="*/ 15 h 16"/>
                <a:gd name="T20" fmla="*/ 3 w 14"/>
                <a:gd name="T21" fmla="*/ 16 h 16"/>
                <a:gd name="T22" fmla="*/ 9 w 14"/>
                <a:gd name="T23" fmla="*/ 12 h 16"/>
                <a:gd name="T24" fmla="*/ 10 w 14"/>
                <a:gd name="T25" fmla="*/ 9 h 16"/>
                <a:gd name="T26" fmla="*/ 12 w 14"/>
                <a:gd name="T27" fmla="*/ 5 h 16"/>
                <a:gd name="T28" fmla="*/ 11 w 14"/>
                <a:gd name="T29" fmla="*/ 6 h 16"/>
                <a:gd name="T30" fmla="*/ 12 w 14"/>
                <a:gd name="T31" fmla="*/ 4 h 16"/>
                <a:gd name="T32" fmla="*/ 14 w 14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" h="16">
                  <a:moveTo>
                    <a:pt x="14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4" y="1"/>
                    <a:pt x="11" y="4"/>
                    <a:pt x="11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1" y="6"/>
                    <a:pt x="11" y="7"/>
                  </a:cubicBezTo>
                  <a:cubicBezTo>
                    <a:pt x="10" y="8"/>
                    <a:pt x="8" y="11"/>
                    <a:pt x="8" y="11"/>
                  </a:cubicBezTo>
                  <a:cubicBezTo>
                    <a:pt x="8" y="11"/>
                    <a:pt x="6" y="13"/>
                    <a:pt x="3" y="14"/>
                  </a:cubicBezTo>
                  <a:cubicBezTo>
                    <a:pt x="1" y="16"/>
                    <a:pt x="0" y="13"/>
                    <a:pt x="0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2" y="16"/>
                    <a:pt x="3" y="16"/>
                  </a:cubicBezTo>
                  <a:cubicBezTo>
                    <a:pt x="4" y="15"/>
                    <a:pt x="9" y="12"/>
                    <a:pt x="9" y="12"/>
                  </a:cubicBezTo>
                  <a:cubicBezTo>
                    <a:pt x="9" y="12"/>
                    <a:pt x="9" y="10"/>
                    <a:pt x="10" y="9"/>
                  </a:cubicBezTo>
                  <a:cubicBezTo>
                    <a:pt x="11" y="8"/>
                    <a:pt x="13" y="6"/>
                    <a:pt x="12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5"/>
                    <a:pt x="12" y="4"/>
                  </a:cubicBezTo>
                  <a:cubicBezTo>
                    <a:pt x="12" y="4"/>
                    <a:pt x="14" y="1"/>
                    <a:pt x="14" y="0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00701" y="4138613"/>
              <a:ext cx="52388" cy="68263"/>
            </a:xfrm>
            <a:custGeom>
              <a:avLst/>
              <a:gdLst>
                <a:gd name="T0" fmla="*/ 0 w 3"/>
                <a:gd name="T1" fmla="*/ 4 h 4"/>
                <a:gd name="T2" fmla="*/ 3 w 3"/>
                <a:gd name="T3" fmla="*/ 2 h 4"/>
                <a:gd name="T4" fmla="*/ 2 w 3"/>
                <a:gd name="T5" fmla="*/ 0 h 4"/>
                <a:gd name="T6" fmla="*/ 0 w 3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0" y="4"/>
                    <a:pt x="2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00701" y="4068763"/>
              <a:ext cx="69850" cy="69850"/>
            </a:xfrm>
            <a:custGeom>
              <a:avLst/>
              <a:gdLst>
                <a:gd name="T0" fmla="*/ 0 w 4"/>
                <a:gd name="T1" fmla="*/ 4 h 4"/>
                <a:gd name="T2" fmla="*/ 2 w 4"/>
                <a:gd name="T3" fmla="*/ 2 h 4"/>
                <a:gd name="T4" fmla="*/ 4 w 4"/>
                <a:gd name="T5" fmla="*/ 0 h 4"/>
                <a:gd name="T6" fmla="*/ 2 w 4"/>
                <a:gd name="T7" fmla="*/ 2 h 4"/>
                <a:gd name="T8" fmla="*/ 0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0" y="4"/>
                    <a:pt x="1" y="3"/>
                    <a:pt x="2" y="2"/>
                  </a:cubicBezTo>
                  <a:cubicBezTo>
                    <a:pt x="2" y="2"/>
                    <a:pt x="4" y="0"/>
                    <a:pt x="4" y="0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95926" y="4171951"/>
              <a:ext cx="69850" cy="155575"/>
            </a:xfrm>
            <a:custGeom>
              <a:avLst/>
              <a:gdLst>
                <a:gd name="T0" fmla="*/ 3 w 4"/>
                <a:gd name="T1" fmla="*/ 0 h 9"/>
                <a:gd name="T2" fmla="*/ 0 w 4"/>
                <a:gd name="T3" fmla="*/ 2 h 9"/>
                <a:gd name="T4" fmla="*/ 2 w 4"/>
                <a:gd name="T5" fmla="*/ 9 h 9"/>
                <a:gd name="T6" fmla="*/ 3 w 4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9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4" y="4"/>
                    <a:pt x="3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84638" y="4983163"/>
              <a:ext cx="139700" cy="206375"/>
            </a:xfrm>
            <a:custGeom>
              <a:avLst/>
              <a:gdLst>
                <a:gd name="T0" fmla="*/ 0 w 8"/>
                <a:gd name="T1" fmla="*/ 0 h 12"/>
                <a:gd name="T2" fmla="*/ 0 w 8"/>
                <a:gd name="T3" fmla="*/ 10 h 12"/>
                <a:gd name="T4" fmla="*/ 8 w 8"/>
                <a:gd name="T5" fmla="*/ 12 h 12"/>
                <a:gd name="T6" fmla="*/ 4 w 8"/>
                <a:gd name="T7" fmla="*/ 0 h 12"/>
                <a:gd name="T8" fmla="*/ 0 w 8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0" y="0"/>
                  </a:moveTo>
                  <a:cubicBezTo>
                    <a:pt x="0" y="0"/>
                    <a:pt x="0" y="9"/>
                    <a:pt x="0" y="10"/>
                  </a:cubicBezTo>
                  <a:cubicBezTo>
                    <a:pt x="1" y="11"/>
                    <a:pt x="8" y="12"/>
                    <a:pt x="8" y="12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2451" y="3879851"/>
              <a:ext cx="209550" cy="258763"/>
            </a:xfrm>
            <a:custGeom>
              <a:avLst/>
              <a:gdLst>
                <a:gd name="T0" fmla="*/ 12 w 12"/>
                <a:gd name="T1" fmla="*/ 7 h 15"/>
                <a:gd name="T2" fmla="*/ 11 w 12"/>
                <a:gd name="T3" fmla="*/ 9 h 15"/>
                <a:gd name="T4" fmla="*/ 6 w 12"/>
                <a:gd name="T5" fmla="*/ 15 h 15"/>
                <a:gd name="T6" fmla="*/ 2 w 12"/>
                <a:gd name="T7" fmla="*/ 13 h 15"/>
                <a:gd name="T8" fmla="*/ 0 w 12"/>
                <a:gd name="T9" fmla="*/ 8 h 15"/>
                <a:gd name="T10" fmla="*/ 0 w 12"/>
                <a:gd name="T11" fmla="*/ 2 h 15"/>
                <a:gd name="T12" fmla="*/ 12 w 12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">
                  <a:moveTo>
                    <a:pt x="12" y="7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7" y="14"/>
                    <a:pt x="6" y="15"/>
                  </a:cubicBezTo>
                  <a:cubicBezTo>
                    <a:pt x="5" y="15"/>
                    <a:pt x="2" y="13"/>
                    <a:pt x="2" y="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4"/>
                    <a:pt x="0" y="2"/>
                  </a:cubicBezTo>
                  <a:cubicBezTo>
                    <a:pt x="0" y="0"/>
                    <a:pt x="9" y="6"/>
                    <a:pt x="12" y="7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79913" y="3965576"/>
              <a:ext cx="157163" cy="173038"/>
            </a:xfrm>
            <a:custGeom>
              <a:avLst/>
              <a:gdLst>
                <a:gd name="T0" fmla="*/ 1 w 9"/>
                <a:gd name="T1" fmla="*/ 0 h 10"/>
                <a:gd name="T2" fmla="*/ 3 w 9"/>
                <a:gd name="T3" fmla="*/ 4 h 10"/>
                <a:gd name="T4" fmla="*/ 9 w 9"/>
                <a:gd name="T5" fmla="*/ 6 h 10"/>
                <a:gd name="T6" fmla="*/ 5 w 9"/>
                <a:gd name="T7" fmla="*/ 10 h 10"/>
                <a:gd name="T8" fmla="*/ 1 w 9"/>
                <a:gd name="T9" fmla="*/ 8 h 10"/>
                <a:gd name="T10" fmla="*/ 0 w 9"/>
                <a:gd name="T11" fmla="*/ 5 h 10"/>
                <a:gd name="T12" fmla="*/ 1 w 9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1" y="0"/>
                  </a:moveTo>
                  <a:cubicBezTo>
                    <a:pt x="1" y="0"/>
                    <a:pt x="3" y="3"/>
                    <a:pt x="3" y="4"/>
                  </a:cubicBezTo>
                  <a:cubicBezTo>
                    <a:pt x="4" y="5"/>
                    <a:pt x="7" y="6"/>
                    <a:pt x="9" y="6"/>
                  </a:cubicBezTo>
                  <a:cubicBezTo>
                    <a:pt x="7" y="8"/>
                    <a:pt x="6" y="9"/>
                    <a:pt x="5" y="10"/>
                  </a:cubicBezTo>
                  <a:cubicBezTo>
                    <a:pt x="4" y="10"/>
                    <a:pt x="1" y="8"/>
                    <a:pt x="1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10063" y="3621088"/>
              <a:ext cx="296863" cy="309563"/>
            </a:xfrm>
            <a:custGeom>
              <a:avLst/>
              <a:gdLst>
                <a:gd name="T0" fmla="*/ 16 w 17"/>
                <a:gd name="T1" fmla="*/ 6 h 18"/>
                <a:gd name="T2" fmla="*/ 17 w 17"/>
                <a:gd name="T3" fmla="*/ 4 h 18"/>
                <a:gd name="T4" fmla="*/ 13 w 17"/>
                <a:gd name="T5" fmla="*/ 1 h 18"/>
                <a:gd name="T6" fmla="*/ 6 w 17"/>
                <a:gd name="T7" fmla="*/ 1 h 18"/>
                <a:gd name="T8" fmla="*/ 1 w 17"/>
                <a:gd name="T9" fmla="*/ 5 h 18"/>
                <a:gd name="T10" fmla="*/ 0 w 17"/>
                <a:gd name="T11" fmla="*/ 10 h 18"/>
                <a:gd name="T12" fmla="*/ 2 w 17"/>
                <a:gd name="T13" fmla="*/ 16 h 18"/>
                <a:gd name="T14" fmla="*/ 16 w 17"/>
                <a:gd name="T15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8">
                  <a:moveTo>
                    <a:pt x="16" y="6"/>
                  </a:moveTo>
                  <a:cubicBezTo>
                    <a:pt x="16" y="6"/>
                    <a:pt x="17" y="5"/>
                    <a:pt x="17" y="4"/>
                  </a:cubicBezTo>
                  <a:cubicBezTo>
                    <a:pt x="17" y="4"/>
                    <a:pt x="15" y="1"/>
                    <a:pt x="13" y="1"/>
                  </a:cubicBezTo>
                  <a:cubicBezTo>
                    <a:pt x="11" y="0"/>
                    <a:pt x="6" y="1"/>
                    <a:pt x="6" y="1"/>
                  </a:cubicBezTo>
                  <a:cubicBezTo>
                    <a:pt x="6" y="1"/>
                    <a:pt x="2" y="3"/>
                    <a:pt x="1" y="5"/>
                  </a:cubicBezTo>
                  <a:cubicBezTo>
                    <a:pt x="0" y="8"/>
                    <a:pt x="0" y="10"/>
                    <a:pt x="0" y="10"/>
                  </a:cubicBezTo>
                  <a:cubicBezTo>
                    <a:pt x="0" y="10"/>
                    <a:pt x="0" y="14"/>
                    <a:pt x="2" y="16"/>
                  </a:cubicBezTo>
                  <a:cubicBezTo>
                    <a:pt x="2" y="16"/>
                    <a:pt x="7" y="18"/>
                    <a:pt x="16" y="6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10063" y="3706813"/>
              <a:ext cx="331788" cy="327025"/>
            </a:xfrm>
            <a:custGeom>
              <a:avLst/>
              <a:gdLst>
                <a:gd name="T0" fmla="*/ 15 w 19"/>
                <a:gd name="T1" fmla="*/ 18 h 19"/>
                <a:gd name="T2" fmla="*/ 13 w 19"/>
                <a:gd name="T3" fmla="*/ 19 h 19"/>
                <a:gd name="T4" fmla="*/ 7 w 19"/>
                <a:gd name="T5" fmla="*/ 16 h 19"/>
                <a:gd name="T6" fmla="*/ 5 w 19"/>
                <a:gd name="T7" fmla="*/ 13 h 19"/>
                <a:gd name="T8" fmla="*/ 4 w 19"/>
                <a:gd name="T9" fmla="*/ 13 h 19"/>
                <a:gd name="T10" fmla="*/ 2 w 19"/>
                <a:gd name="T11" fmla="*/ 10 h 19"/>
                <a:gd name="T12" fmla="*/ 1 w 19"/>
                <a:gd name="T13" fmla="*/ 7 h 19"/>
                <a:gd name="T14" fmla="*/ 4 w 19"/>
                <a:gd name="T15" fmla="*/ 7 h 19"/>
                <a:gd name="T16" fmla="*/ 5 w 19"/>
                <a:gd name="T17" fmla="*/ 10 h 19"/>
                <a:gd name="T18" fmla="*/ 6 w 19"/>
                <a:gd name="T19" fmla="*/ 10 h 19"/>
                <a:gd name="T20" fmla="*/ 5 w 19"/>
                <a:gd name="T21" fmla="*/ 7 h 19"/>
                <a:gd name="T22" fmla="*/ 8 w 19"/>
                <a:gd name="T23" fmla="*/ 4 h 19"/>
                <a:gd name="T24" fmla="*/ 7 w 19"/>
                <a:gd name="T25" fmla="*/ 3 h 19"/>
                <a:gd name="T26" fmla="*/ 9 w 19"/>
                <a:gd name="T27" fmla="*/ 1 h 19"/>
                <a:gd name="T28" fmla="*/ 16 w 19"/>
                <a:gd name="T29" fmla="*/ 1 h 19"/>
                <a:gd name="T30" fmla="*/ 18 w 19"/>
                <a:gd name="T31" fmla="*/ 5 h 19"/>
                <a:gd name="T32" fmla="*/ 17 w 19"/>
                <a:gd name="T33" fmla="*/ 7 h 19"/>
                <a:gd name="T34" fmla="*/ 18 w 19"/>
                <a:gd name="T35" fmla="*/ 11 h 19"/>
                <a:gd name="T36" fmla="*/ 16 w 19"/>
                <a:gd name="T37" fmla="*/ 16 h 19"/>
                <a:gd name="T38" fmla="*/ 15 w 19"/>
                <a:gd name="T3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19">
                  <a:moveTo>
                    <a:pt x="15" y="18"/>
                  </a:moveTo>
                  <a:cubicBezTo>
                    <a:pt x="15" y="18"/>
                    <a:pt x="13" y="19"/>
                    <a:pt x="13" y="19"/>
                  </a:cubicBezTo>
                  <a:cubicBezTo>
                    <a:pt x="12" y="19"/>
                    <a:pt x="9" y="18"/>
                    <a:pt x="7" y="16"/>
                  </a:cubicBezTo>
                  <a:cubicBezTo>
                    <a:pt x="5" y="14"/>
                    <a:pt x="5" y="13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3" y="13"/>
                    <a:pt x="2" y="11"/>
                    <a:pt x="2" y="10"/>
                  </a:cubicBezTo>
                  <a:cubicBezTo>
                    <a:pt x="1" y="10"/>
                    <a:pt x="0" y="8"/>
                    <a:pt x="1" y="7"/>
                  </a:cubicBezTo>
                  <a:cubicBezTo>
                    <a:pt x="2" y="6"/>
                    <a:pt x="4" y="7"/>
                    <a:pt x="4" y="7"/>
                  </a:cubicBezTo>
                  <a:cubicBezTo>
                    <a:pt x="4" y="8"/>
                    <a:pt x="5" y="10"/>
                    <a:pt x="5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8"/>
                    <a:pt x="5" y="7"/>
                  </a:cubicBezTo>
                  <a:cubicBezTo>
                    <a:pt x="6" y="7"/>
                    <a:pt x="8" y="4"/>
                    <a:pt x="8" y="4"/>
                  </a:cubicBezTo>
                  <a:cubicBezTo>
                    <a:pt x="8" y="4"/>
                    <a:pt x="7" y="3"/>
                    <a:pt x="7" y="3"/>
                  </a:cubicBezTo>
                  <a:cubicBezTo>
                    <a:pt x="7" y="3"/>
                    <a:pt x="9" y="1"/>
                    <a:pt x="9" y="1"/>
                  </a:cubicBezTo>
                  <a:cubicBezTo>
                    <a:pt x="10" y="0"/>
                    <a:pt x="14" y="0"/>
                    <a:pt x="16" y="1"/>
                  </a:cubicBezTo>
                  <a:cubicBezTo>
                    <a:pt x="16" y="1"/>
                    <a:pt x="18" y="3"/>
                    <a:pt x="18" y="5"/>
                  </a:cubicBezTo>
                  <a:cubicBezTo>
                    <a:pt x="18" y="5"/>
                    <a:pt x="18" y="6"/>
                    <a:pt x="17" y="7"/>
                  </a:cubicBezTo>
                  <a:cubicBezTo>
                    <a:pt x="17" y="7"/>
                    <a:pt x="19" y="8"/>
                    <a:pt x="18" y="11"/>
                  </a:cubicBezTo>
                  <a:cubicBezTo>
                    <a:pt x="18" y="13"/>
                    <a:pt x="17" y="15"/>
                    <a:pt x="16" y="16"/>
                  </a:cubicBezTo>
                  <a:cubicBezTo>
                    <a:pt x="16" y="17"/>
                    <a:pt x="16" y="18"/>
                    <a:pt x="15" y="18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10063" y="3706813"/>
              <a:ext cx="279400" cy="327025"/>
            </a:xfrm>
            <a:custGeom>
              <a:avLst/>
              <a:gdLst>
                <a:gd name="T0" fmla="*/ 1 w 16"/>
                <a:gd name="T1" fmla="*/ 7 h 19"/>
                <a:gd name="T2" fmla="*/ 4 w 16"/>
                <a:gd name="T3" fmla="*/ 7 h 19"/>
                <a:gd name="T4" fmla="*/ 5 w 16"/>
                <a:gd name="T5" fmla="*/ 10 h 19"/>
                <a:gd name="T6" fmla="*/ 6 w 16"/>
                <a:gd name="T7" fmla="*/ 10 h 19"/>
                <a:gd name="T8" fmla="*/ 5 w 16"/>
                <a:gd name="T9" fmla="*/ 7 h 19"/>
                <a:gd name="T10" fmla="*/ 8 w 16"/>
                <a:gd name="T11" fmla="*/ 4 h 19"/>
                <a:gd name="T12" fmla="*/ 7 w 16"/>
                <a:gd name="T13" fmla="*/ 3 h 19"/>
                <a:gd name="T14" fmla="*/ 9 w 16"/>
                <a:gd name="T15" fmla="*/ 1 h 19"/>
                <a:gd name="T16" fmla="*/ 10 w 16"/>
                <a:gd name="T17" fmla="*/ 0 h 19"/>
                <a:gd name="T18" fmla="*/ 12 w 16"/>
                <a:gd name="T19" fmla="*/ 5 h 19"/>
                <a:gd name="T20" fmla="*/ 10 w 16"/>
                <a:gd name="T21" fmla="*/ 6 h 19"/>
                <a:gd name="T22" fmla="*/ 10 w 16"/>
                <a:gd name="T23" fmla="*/ 7 h 19"/>
                <a:gd name="T24" fmla="*/ 8 w 16"/>
                <a:gd name="T25" fmla="*/ 8 h 19"/>
                <a:gd name="T26" fmla="*/ 9 w 16"/>
                <a:gd name="T27" fmla="*/ 11 h 19"/>
                <a:gd name="T28" fmla="*/ 11 w 16"/>
                <a:gd name="T29" fmla="*/ 11 h 19"/>
                <a:gd name="T30" fmla="*/ 11 w 16"/>
                <a:gd name="T31" fmla="*/ 15 h 19"/>
                <a:gd name="T32" fmla="*/ 13 w 16"/>
                <a:gd name="T33" fmla="*/ 18 h 19"/>
                <a:gd name="T34" fmla="*/ 16 w 16"/>
                <a:gd name="T35" fmla="*/ 17 h 19"/>
                <a:gd name="T36" fmla="*/ 15 w 16"/>
                <a:gd name="T37" fmla="*/ 18 h 19"/>
                <a:gd name="T38" fmla="*/ 13 w 16"/>
                <a:gd name="T39" fmla="*/ 19 h 19"/>
                <a:gd name="T40" fmla="*/ 7 w 16"/>
                <a:gd name="T41" fmla="*/ 16 h 19"/>
                <a:gd name="T42" fmla="*/ 5 w 16"/>
                <a:gd name="T43" fmla="*/ 13 h 19"/>
                <a:gd name="T44" fmla="*/ 4 w 16"/>
                <a:gd name="T45" fmla="*/ 13 h 19"/>
                <a:gd name="T46" fmla="*/ 2 w 16"/>
                <a:gd name="T47" fmla="*/ 10 h 19"/>
                <a:gd name="T48" fmla="*/ 1 w 16"/>
                <a:gd name="T4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19">
                  <a:moveTo>
                    <a:pt x="1" y="7"/>
                  </a:moveTo>
                  <a:cubicBezTo>
                    <a:pt x="2" y="6"/>
                    <a:pt x="4" y="7"/>
                    <a:pt x="4" y="7"/>
                  </a:cubicBezTo>
                  <a:cubicBezTo>
                    <a:pt x="4" y="8"/>
                    <a:pt x="5" y="10"/>
                    <a:pt x="5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8"/>
                    <a:pt x="5" y="7"/>
                  </a:cubicBezTo>
                  <a:cubicBezTo>
                    <a:pt x="6" y="7"/>
                    <a:pt x="8" y="4"/>
                    <a:pt x="8" y="4"/>
                  </a:cubicBezTo>
                  <a:cubicBezTo>
                    <a:pt x="8" y="4"/>
                    <a:pt x="7" y="3"/>
                    <a:pt x="7" y="3"/>
                  </a:cubicBezTo>
                  <a:cubicBezTo>
                    <a:pt x="7" y="3"/>
                    <a:pt x="9" y="1"/>
                    <a:pt x="9" y="1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1" y="2"/>
                    <a:pt x="12" y="5"/>
                    <a:pt x="12" y="5"/>
                  </a:cubicBezTo>
                  <a:cubicBezTo>
                    <a:pt x="11" y="5"/>
                    <a:pt x="10" y="6"/>
                    <a:pt x="10" y="6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8"/>
                    <a:pt x="8" y="10"/>
                    <a:pt x="9" y="11"/>
                  </a:cubicBezTo>
                  <a:cubicBezTo>
                    <a:pt x="10" y="12"/>
                    <a:pt x="11" y="11"/>
                    <a:pt x="11" y="11"/>
                  </a:cubicBezTo>
                  <a:cubicBezTo>
                    <a:pt x="10" y="12"/>
                    <a:pt x="11" y="14"/>
                    <a:pt x="11" y="15"/>
                  </a:cubicBezTo>
                  <a:cubicBezTo>
                    <a:pt x="11" y="16"/>
                    <a:pt x="12" y="17"/>
                    <a:pt x="13" y="18"/>
                  </a:cubicBezTo>
                  <a:cubicBezTo>
                    <a:pt x="14" y="18"/>
                    <a:pt x="15" y="18"/>
                    <a:pt x="16" y="17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5" y="18"/>
                    <a:pt x="13" y="19"/>
                    <a:pt x="13" y="19"/>
                  </a:cubicBezTo>
                  <a:cubicBezTo>
                    <a:pt x="12" y="19"/>
                    <a:pt x="9" y="18"/>
                    <a:pt x="7" y="16"/>
                  </a:cubicBezTo>
                  <a:cubicBezTo>
                    <a:pt x="5" y="14"/>
                    <a:pt x="5" y="13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3" y="13"/>
                    <a:pt x="2" y="11"/>
                    <a:pt x="2" y="10"/>
                  </a:cubicBezTo>
                  <a:cubicBezTo>
                    <a:pt x="1" y="10"/>
                    <a:pt x="0" y="8"/>
                    <a:pt x="1" y="7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54488" y="5776913"/>
              <a:ext cx="190500" cy="85725"/>
            </a:xfrm>
            <a:custGeom>
              <a:avLst/>
              <a:gdLst>
                <a:gd name="T0" fmla="*/ 5 w 11"/>
                <a:gd name="T1" fmla="*/ 5 h 5"/>
                <a:gd name="T2" fmla="*/ 6 w 11"/>
                <a:gd name="T3" fmla="*/ 0 h 5"/>
                <a:gd name="T4" fmla="*/ 5 w 11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5" y="5"/>
                  </a:moveTo>
                  <a:cubicBezTo>
                    <a:pt x="10" y="5"/>
                    <a:pt x="11" y="0"/>
                    <a:pt x="6" y="0"/>
                  </a:cubicBezTo>
                  <a:cubicBezTo>
                    <a:pt x="2" y="0"/>
                    <a:pt x="0" y="5"/>
                    <a:pt x="5" y="5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67176" y="6345238"/>
              <a:ext cx="225425" cy="190500"/>
            </a:xfrm>
            <a:custGeom>
              <a:avLst/>
              <a:gdLst>
                <a:gd name="T0" fmla="*/ 4 w 13"/>
                <a:gd name="T1" fmla="*/ 0 h 11"/>
                <a:gd name="T2" fmla="*/ 0 w 13"/>
                <a:gd name="T3" fmla="*/ 10 h 11"/>
                <a:gd name="T4" fmla="*/ 11 w 13"/>
                <a:gd name="T5" fmla="*/ 7 h 11"/>
                <a:gd name="T6" fmla="*/ 12 w 13"/>
                <a:gd name="T7" fmla="*/ 5 h 11"/>
                <a:gd name="T8" fmla="*/ 13 w 13"/>
                <a:gd name="T9" fmla="*/ 1 h 11"/>
                <a:gd name="T10" fmla="*/ 4 w 1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4" y="0"/>
                  </a:moveTo>
                  <a:cubicBezTo>
                    <a:pt x="4" y="0"/>
                    <a:pt x="0" y="6"/>
                    <a:pt x="0" y="10"/>
                  </a:cubicBezTo>
                  <a:cubicBezTo>
                    <a:pt x="0" y="10"/>
                    <a:pt x="11" y="11"/>
                    <a:pt x="11" y="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3" y="7"/>
                    <a:pt x="13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6776" y="6311901"/>
              <a:ext cx="261938" cy="223838"/>
            </a:xfrm>
            <a:custGeom>
              <a:avLst/>
              <a:gdLst>
                <a:gd name="T0" fmla="*/ 1 w 15"/>
                <a:gd name="T1" fmla="*/ 2 h 13"/>
                <a:gd name="T2" fmla="*/ 1 w 15"/>
                <a:gd name="T3" fmla="*/ 7 h 13"/>
                <a:gd name="T4" fmla="*/ 5 w 15"/>
                <a:gd name="T5" fmla="*/ 9 h 13"/>
                <a:gd name="T6" fmla="*/ 6 w 15"/>
                <a:gd name="T7" fmla="*/ 12 h 13"/>
                <a:gd name="T8" fmla="*/ 5 w 15"/>
                <a:gd name="T9" fmla="*/ 11 h 13"/>
                <a:gd name="T10" fmla="*/ 15 w 15"/>
                <a:gd name="T11" fmla="*/ 12 h 13"/>
                <a:gd name="T12" fmla="*/ 15 w 15"/>
                <a:gd name="T13" fmla="*/ 10 h 13"/>
                <a:gd name="T14" fmla="*/ 10 w 15"/>
                <a:gd name="T15" fmla="*/ 2 h 13"/>
                <a:gd name="T16" fmla="*/ 1 w 15"/>
                <a:gd name="T1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3">
                  <a:moveTo>
                    <a:pt x="1" y="2"/>
                  </a:moveTo>
                  <a:cubicBezTo>
                    <a:pt x="1" y="2"/>
                    <a:pt x="0" y="6"/>
                    <a:pt x="1" y="7"/>
                  </a:cubicBezTo>
                  <a:cubicBezTo>
                    <a:pt x="1" y="7"/>
                    <a:pt x="3" y="9"/>
                    <a:pt x="5" y="9"/>
                  </a:cubicBezTo>
                  <a:cubicBezTo>
                    <a:pt x="5" y="9"/>
                    <a:pt x="5" y="11"/>
                    <a:pt x="6" y="12"/>
                  </a:cubicBezTo>
                  <a:cubicBezTo>
                    <a:pt x="6" y="12"/>
                    <a:pt x="5" y="11"/>
                    <a:pt x="5" y="11"/>
                  </a:cubicBezTo>
                  <a:cubicBezTo>
                    <a:pt x="5" y="11"/>
                    <a:pt x="13" y="13"/>
                    <a:pt x="15" y="12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1" y="5"/>
                    <a:pt x="10" y="2"/>
                  </a:cubicBezTo>
                  <a:cubicBezTo>
                    <a:pt x="9" y="0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84638" y="4810126"/>
              <a:ext cx="819150" cy="1622425"/>
            </a:xfrm>
            <a:custGeom>
              <a:avLst/>
              <a:gdLst>
                <a:gd name="T0" fmla="*/ 3 w 47"/>
                <a:gd name="T1" fmla="*/ 90 h 94"/>
                <a:gd name="T2" fmla="*/ 13 w 47"/>
                <a:gd name="T3" fmla="*/ 89 h 94"/>
                <a:gd name="T4" fmla="*/ 12 w 47"/>
                <a:gd name="T5" fmla="*/ 79 h 94"/>
                <a:gd name="T6" fmla="*/ 17 w 47"/>
                <a:gd name="T7" fmla="*/ 48 h 94"/>
                <a:gd name="T8" fmla="*/ 23 w 47"/>
                <a:gd name="T9" fmla="*/ 27 h 94"/>
                <a:gd name="T10" fmla="*/ 24 w 47"/>
                <a:gd name="T11" fmla="*/ 30 h 94"/>
                <a:gd name="T12" fmla="*/ 35 w 47"/>
                <a:gd name="T13" fmla="*/ 89 h 94"/>
                <a:gd name="T14" fmla="*/ 45 w 47"/>
                <a:gd name="T15" fmla="*/ 91 h 94"/>
                <a:gd name="T16" fmla="*/ 45 w 47"/>
                <a:gd name="T17" fmla="*/ 82 h 94"/>
                <a:gd name="T18" fmla="*/ 44 w 47"/>
                <a:gd name="T19" fmla="*/ 66 h 94"/>
                <a:gd name="T20" fmla="*/ 43 w 47"/>
                <a:gd name="T21" fmla="*/ 44 h 94"/>
                <a:gd name="T22" fmla="*/ 42 w 47"/>
                <a:gd name="T23" fmla="*/ 18 h 94"/>
                <a:gd name="T24" fmla="*/ 42 w 47"/>
                <a:gd name="T25" fmla="*/ 15 h 94"/>
                <a:gd name="T26" fmla="*/ 39 w 47"/>
                <a:gd name="T27" fmla="*/ 9 h 94"/>
                <a:gd name="T28" fmla="*/ 39 w 47"/>
                <a:gd name="T29" fmla="*/ 2 h 94"/>
                <a:gd name="T30" fmla="*/ 22 w 47"/>
                <a:gd name="T31" fmla="*/ 4 h 94"/>
                <a:gd name="T32" fmla="*/ 11 w 47"/>
                <a:gd name="T33" fmla="*/ 0 h 94"/>
                <a:gd name="T34" fmla="*/ 10 w 47"/>
                <a:gd name="T35" fmla="*/ 4 h 94"/>
                <a:gd name="T36" fmla="*/ 3 w 47"/>
                <a:gd name="T37" fmla="*/ 13 h 94"/>
                <a:gd name="T38" fmla="*/ 5 w 47"/>
                <a:gd name="T39" fmla="*/ 18 h 94"/>
                <a:gd name="T40" fmla="*/ 5 w 47"/>
                <a:gd name="T41" fmla="*/ 41 h 94"/>
                <a:gd name="T42" fmla="*/ 3 w 47"/>
                <a:gd name="T43" fmla="*/ 70 h 94"/>
                <a:gd name="T44" fmla="*/ 1 w 47"/>
                <a:gd name="T45" fmla="*/ 83 h 94"/>
                <a:gd name="T46" fmla="*/ 3 w 47"/>
                <a:gd name="T47" fmla="*/ 9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" h="94">
                  <a:moveTo>
                    <a:pt x="3" y="90"/>
                  </a:moveTo>
                  <a:cubicBezTo>
                    <a:pt x="3" y="90"/>
                    <a:pt x="12" y="92"/>
                    <a:pt x="13" y="89"/>
                  </a:cubicBezTo>
                  <a:cubicBezTo>
                    <a:pt x="14" y="86"/>
                    <a:pt x="12" y="79"/>
                    <a:pt x="12" y="79"/>
                  </a:cubicBezTo>
                  <a:cubicBezTo>
                    <a:pt x="12" y="79"/>
                    <a:pt x="17" y="49"/>
                    <a:pt x="17" y="48"/>
                  </a:cubicBezTo>
                  <a:cubicBezTo>
                    <a:pt x="18" y="48"/>
                    <a:pt x="21" y="36"/>
                    <a:pt x="23" y="27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9" y="83"/>
                    <a:pt x="35" y="89"/>
                  </a:cubicBezTo>
                  <a:cubicBezTo>
                    <a:pt x="35" y="89"/>
                    <a:pt x="41" y="94"/>
                    <a:pt x="45" y="91"/>
                  </a:cubicBezTo>
                  <a:cubicBezTo>
                    <a:pt x="45" y="91"/>
                    <a:pt x="47" y="89"/>
                    <a:pt x="45" y="82"/>
                  </a:cubicBezTo>
                  <a:cubicBezTo>
                    <a:pt x="45" y="82"/>
                    <a:pt x="46" y="71"/>
                    <a:pt x="44" y="66"/>
                  </a:cubicBezTo>
                  <a:cubicBezTo>
                    <a:pt x="44" y="66"/>
                    <a:pt x="43" y="48"/>
                    <a:pt x="43" y="44"/>
                  </a:cubicBezTo>
                  <a:cubicBezTo>
                    <a:pt x="43" y="40"/>
                    <a:pt x="41" y="21"/>
                    <a:pt x="42" y="18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28" y="5"/>
                    <a:pt x="22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4" y="11"/>
                    <a:pt x="3" y="13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3" y="36"/>
                    <a:pt x="5" y="41"/>
                  </a:cubicBezTo>
                  <a:cubicBezTo>
                    <a:pt x="5" y="41"/>
                    <a:pt x="2" y="65"/>
                    <a:pt x="3" y="70"/>
                  </a:cubicBezTo>
                  <a:cubicBezTo>
                    <a:pt x="3" y="70"/>
                    <a:pt x="0" y="81"/>
                    <a:pt x="1" y="83"/>
                  </a:cubicBezTo>
                  <a:cubicBezTo>
                    <a:pt x="2" y="86"/>
                    <a:pt x="3" y="90"/>
                    <a:pt x="3" y="90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06926" y="5053013"/>
              <a:ext cx="1588" cy="15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11701" y="5121276"/>
              <a:ext cx="174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11701" y="5241926"/>
              <a:ext cx="174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37026" y="4948238"/>
              <a:ext cx="679450" cy="1449388"/>
            </a:xfrm>
            <a:custGeom>
              <a:avLst/>
              <a:gdLst>
                <a:gd name="T0" fmla="*/ 39 w 39"/>
                <a:gd name="T1" fmla="*/ 84 h 84"/>
                <a:gd name="T2" fmla="*/ 37 w 39"/>
                <a:gd name="T3" fmla="*/ 74 h 84"/>
                <a:gd name="T4" fmla="*/ 35 w 39"/>
                <a:gd name="T5" fmla="*/ 66 h 84"/>
                <a:gd name="T6" fmla="*/ 39 w 39"/>
                <a:gd name="T7" fmla="*/ 54 h 84"/>
                <a:gd name="T8" fmla="*/ 34 w 39"/>
                <a:gd name="T9" fmla="*/ 58 h 84"/>
                <a:gd name="T10" fmla="*/ 34 w 39"/>
                <a:gd name="T11" fmla="*/ 51 h 84"/>
                <a:gd name="T12" fmla="*/ 32 w 39"/>
                <a:gd name="T13" fmla="*/ 32 h 84"/>
                <a:gd name="T14" fmla="*/ 32 w 39"/>
                <a:gd name="T15" fmla="*/ 44 h 84"/>
                <a:gd name="T16" fmla="*/ 27 w 39"/>
                <a:gd name="T17" fmla="*/ 25 h 84"/>
                <a:gd name="T18" fmla="*/ 33 w 39"/>
                <a:gd name="T19" fmla="*/ 17 h 84"/>
                <a:gd name="T20" fmla="*/ 24 w 39"/>
                <a:gd name="T21" fmla="*/ 17 h 84"/>
                <a:gd name="T22" fmla="*/ 33 w 39"/>
                <a:gd name="T23" fmla="*/ 10 h 84"/>
                <a:gd name="T24" fmla="*/ 23 w 39"/>
                <a:gd name="T25" fmla="*/ 14 h 84"/>
                <a:gd name="T26" fmla="*/ 27 w 39"/>
                <a:gd name="T27" fmla="*/ 6 h 84"/>
                <a:gd name="T28" fmla="*/ 18 w 39"/>
                <a:gd name="T29" fmla="*/ 8 h 84"/>
                <a:gd name="T30" fmla="*/ 10 w 39"/>
                <a:gd name="T31" fmla="*/ 0 h 84"/>
                <a:gd name="T32" fmla="*/ 13 w 39"/>
                <a:gd name="T33" fmla="*/ 11 h 84"/>
                <a:gd name="T34" fmla="*/ 7 w 39"/>
                <a:gd name="T35" fmla="*/ 7 h 84"/>
                <a:gd name="T36" fmla="*/ 3 w 39"/>
                <a:gd name="T37" fmla="*/ 1 h 84"/>
                <a:gd name="T38" fmla="*/ 0 w 39"/>
                <a:gd name="T39" fmla="*/ 5 h 84"/>
                <a:gd name="T40" fmla="*/ 1 w 39"/>
                <a:gd name="T41" fmla="*/ 7 h 84"/>
                <a:gd name="T42" fmla="*/ 16 w 39"/>
                <a:gd name="T43" fmla="*/ 17 h 84"/>
                <a:gd name="T44" fmla="*/ 5 w 39"/>
                <a:gd name="T45" fmla="*/ 15 h 84"/>
                <a:gd name="T46" fmla="*/ 13 w 39"/>
                <a:gd name="T47" fmla="*/ 20 h 84"/>
                <a:gd name="T48" fmla="*/ 9 w 39"/>
                <a:gd name="T49" fmla="*/ 34 h 84"/>
                <a:gd name="T50" fmla="*/ 9 w 39"/>
                <a:gd name="T51" fmla="*/ 50 h 84"/>
                <a:gd name="T52" fmla="*/ 5 w 39"/>
                <a:gd name="T53" fmla="*/ 40 h 84"/>
                <a:gd name="T54" fmla="*/ 4 w 39"/>
                <a:gd name="T55" fmla="*/ 58 h 84"/>
                <a:gd name="T56" fmla="*/ 7 w 39"/>
                <a:gd name="T57" fmla="*/ 73 h 84"/>
                <a:gd name="T58" fmla="*/ 2 w 39"/>
                <a:gd name="T59" fmla="*/ 63 h 84"/>
                <a:gd name="T60" fmla="*/ 4 w 39"/>
                <a:gd name="T61" fmla="*/ 76 h 84"/>
                <a:gd name="T62" fmla="*/ 4 w 39"/>
                <a:gd name="T63" fmla="*/ 83 h 84"/>
                <a:gd name="T64" fmla="*/ 10 w 39"/>
                <a:gd name="T65" fmla="*/ 81 h 84"/>
                <a:gd name="T66" fmla="*/ 9 w 39"/>
                <a:gd name="T67" fmla="*/ 71 h 84"/>
                <a:gd name="T68" fmla="*/ 14 w 39"/>
                <a:gd name="T69" fmla="*/ 40 h 84"/>
                <a:gd name="T70" fmla="*/ 20 w 39"/>
                <a:gd name="T71" fmla="*/ 19 h 84"/>
                <a:gd name="T72" fmla="*/ 21 w 39"/>
                <a:gd name="T73" fmla="*/ 22 h 84"/>
                <a:gd name="T74" fmla="*/ 32 w 39"/>
                <a:gd name="T75" fmla="*/ 81 h 84"/>
                <a:gd name="T76" fmla="*/ 39 w 39"/>
                <a:gd name="T7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84">
                  <a:moveTo>
                    <a:pt x="39" y="84"/>
                  </a:moveTo>
                  <a:cubicBezTo>
                    <a:pt x="38" y="80"/>
                    <a:pt x="38" y="76"/>
                    <a:pt x="37" y="74"/>
                  </a:cubicBezTo>
                  <a:cubicBezTo>
                    <a:pt x="35" y="71"/>
                    <a:pt x="35" y="66"/>
                    <a:pt x="35" y="66"/>
                  </a:cubicBezTo>
                  <a:cubicBezTo>
                    <a:pt x="38" y="65"/>
                    <a:pt x="39" y="54"/>
                    <a:pt x="39" y="54"/>
                  </a:cubicBezTo>
                  <a:cubicBezTo>
                    <a:pt x="39" y="54"/>
                    <a:pt x="35" y="59"/>
                    <a:pt x="34" y="58"/>
                  </a:cubicBezTo>
                  <a:cubicBezTo>
                    <a:pt x="32" y="58"/>
                    <a:pt x="33" y="56"/>
                    <a:pt x="34" y="51"/>
                  </a:cubicBezTo>
                  <a:cubicBezTo>
                    <a:pt x="34" y="46"/>
                    <a:pt x="32" y="32"/>
                    <a:pt x="32" y="32"/>
                  </a:cubicBezTo>
                  <a:cubicBezTo>
                    <a:pt x="32" y="37"/>
                    <a:pt x="32" y="44"/>
                    <a:pt x="32" y="44"/>
                  </a:cubicBezTo>
                  <a:cubicBezTo>
                    <a:pt x="32" y="44"/>
                    <a:pt x="28" y="30"/>
                    <a:pt x="27" y="25"/>
                  </a:cubicBezTo>
                  <a:cubicBezTo>
                    <a:pt x="27" y="22"/>
                    <a:pt x="32" y="18"/>
                    <a:pt x="33" y="17"/>
                  </a:cubicBezTo>
                  <a:cubicBezTo>
                    <a:pt x="28" y="20"/>
                    <a:pt x="24" y="17"/>
                    <a:pt x="24" y="17"/>
                  </a:cubicBezTo>
                  <a:cubicBezTo>
                    <a:pt x="26" y="16"/>
                    <a:pt x="31" y="12"/>
                    <a:pt x="33" y="10"/>
                  </a:cubicBezTo>
                  <a:cubicBezTo>
                    <a:pt x="30" y="12"/>
                    <a:pt x="23" y="14"/>
                    <a:pt x="23" y="14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10"/>
                    <a:pt x="20" y="12"/>
                    <a:pt x="18" y="8"/>
                  </a:cubicBezTo>
                  <a:cubicBezTo>
                    <a:pt x="15" y="4"/>
                    <a:pt x="10" y="0"/>
                    <a:pt x="10" y="0"/>
                  </a:cubicBezTo>
                  <a:cubicBezTo>
                    <a:pt x="12" y="3"/>
                    <a:pt x="13" y="11"/>
                    <a:pt x="13" y="11"/>
                  </a:cubicBezTo>
                  <a:cubicBezTo>
                    <a:pt x="13" y="11"/>
                    <a:pt x="13" y="10"/>
                    <a:pt x="7" y="7"/>
                  </a:cubicBezTo>
                  <a:cubicBezTo>
                    <a:pt x="4" y="6"/>
                    <a:pt x="3" y="3"/>
                    <a:pt x="3" y="1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3" y="17"/>
                    <a:pt x="18" y="15"/>
                    <a:pt x="16" y="17"/>
                  </a:cubicBezTo>
                  <a:cubicBezTo>
                    <a:pt x="13" y="19"/>
                    <a:pt x="5" y="15"/>
                    <a:pt x="5" y="15"/>
                  </a:cubicBezTo>
                  <a:cubicBezTo>
                    <a:pt x="7" y="19"/>
                    <a:pt x="13" y="20"/>
                    <a:pt x="13" y="20"/>
                  </a:cubicBezTo>
                  <a:cubicBezTo>
                    <a:pt x="13" y="20"/>
                    <a:pt x="13" y="26"/>
                    <a:pt x="9" y="34"/>
                  </a:cubicBezTo>
                  <a:cubicBezTo>
                    <a:pt x="5" y="43"/>
                    <a:pt x="9" y="50"/>
                    <a:pt x="9" y="50"/>
                  </a:cubicBezTo>
                  <a:cubicBezTo>
                    <a:pt x="6" y="49"/>
                    <a:pt x="5" y="40"/>
                    <a:pt x="5" y="40"/>
                  </a:cubicBezTo>
                  <a:cubicBezTo>
                    <a:pt x="5" y="40"/>
                    <a:pt x="5" y="53"/>
                    <a:pt x="4" y="58"/>
                  </a:cubicBezTo>
                  <a:cubicBezTo>
                    <a:pt x="3" y="63"/>
                    <a:pt x="7" y="73"/>
                    <a:pt x="7" y="73"/>
                  </a:cubicBezTo>
                  <a:cubicBezTo>
                    <a:pt x="3" y="73"/>
                    <a:pt x="2" y="63"/>
                    <a:pt x="2" y="63"/>
                  </a:cubicBezTo>
                  <a:cubicBezTo>
                    <a:pt x="1" y="64"/>
                    <a:pt x="3" y="73"/>
                    <a:pt x="4" y="76"/>
                  </a:cubicBezTo>
                  <a:cubicBezTo>
                    <a:pt x="5" y="78"/>
                    <a:pt x="5" y="81"/>
                    <a:pt x="4" y="83"/>
                  </a:cubicBezTo>
                  <a:cubicBezTo>
                    <a:pt x="7" y="83"/>
                    <a:pt x="10" y="83"/>
                    <a:pt x="10" y="81"/>
                  </a:cubicBezTo>
                  <a:cubicBezTo>
                    <a:pt x="11" y="78"/>
                    <a:pt x="9" y="71"/>
                    <a:pt x="9" y="71"/>
                  </a:cubicBezTo>
                  <a:cubicBezTo>
                    <a:pt x="9" y="71"/>
                    <a:pt x="14" y="41"/>
                    <a:pt x="14" y="40"/>
                  </a:cubicBezTo>
                  <a:cubicBezTo>
                    <a:pt x="15" y="40"/>
                    <a:pt x="18" y="28"/>
                    <a:pt x="20" y="19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6" y="75"/>
                    <a:pt x="32" y="81"/>
                  </a:cubicBezTo>
                  <a:cubicBezTo>
                    <a:pt x="32" y="81"/>
                    <a:pt x="35" y="84"/>
                    <a:pt x="39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19563" y="4983163"/>
              <a:ext cx="104775" cy="155575"/>
            </a:xfrm>
            <a:custGeom>
              <a:avLst/>
              <a:gdLst>
                <a:gd name="T0" fmla="*/ 0 w 6"/>
                <a:gd name="T1" fmla="*/ 4 h 9"/>
                <a:gd name="T2" fmla="*/ 3 w 6"/>
                <a:gd name="T3" fmla="*/ 9 h 9"/>
                <a:gd name="T4" fmla="*/ 3 w 6"/>
                <a:gd name="T5" fmla="*/ 4 h 9"/>
                <a:gd name="T6" fmla="*/ 5 w 6"/>
                <a:gd name="T7" fmla="*/ 0 h 9"/>
                <a:gd name="T8" fmla="*/ 0 w 6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0" y="4"/>
                  </a:moveTo>
                  <a:cubicBezTo>
                    <a:pt x="0" y="4"/>
                    <a:pt x="1" y="8"/>
                    <a:pt x="3" y="9"/>
                  </a:cubicBezTo>
                  <a:cubicBezTo>
                    <a:pt x="3" y="9"/>
                    <a:pt x="3" y="6"/>
                    <a:pt x="3" y="4"/>
                  </a:cubicBezTo>
                  <a:cubicBezTo>
                    <a:pt x="3" y="4"/>
                    <a:pt x="6" y="2"/>
                    <a:pt x="5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71951" y="4017963"/>
              <a:ext cx="609600" cy="862013"/>
            </a:xfrm>
            <a:custGeom>
              <a:avLst/>
              <a:gdLst>
                <a:gd name="T0" fmla="*/ 11 w 35"/>
                <a:gd name="T1" fmla="*/ 0 h 50"/>
                <a:gd name="T2" fmla="*/ 15 w 35"/>
                <a:gd name="T3" fmla="*/ 5 h 50"/>
                <a:gd name="T4" fmla="*/ 22 w 35"/>
                <a:gd name="T5" fmla="*/ 4 h 50"/>
                <a:gd name="T6" fmla="*/ 29 w 35"/>
                <a:gd name="T7" fmla="*/ 34 h 50"/>
                <a:gd name="T8" fmla="*/ 35 w 35"/>
                <a:gd name="T9" fmla="*/ 49 h 50"/>
                <a:gd name="T10" fmla="*/ 17 w 35"/>
                <a:gd name="T11" fmla="*/ 50 h 50"/>
                <a:gd name="T12" fmla="*/ 1 w 35"/>
                <a:gd name="T13" fmla="*/ 49 h 50"/>
                <a:gd name="T14" fmla="*/ 0 w 35"/>
                <a:gd name="T15" fmla="*/ 15 h 50"/>
                <a:gd name="T16" fmla="*/ 11 w 35"/>
                <a:gd name="T1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50">
                  <a:moveTo>
                    <a:pt x="11" y="0"/>
                  </a:moveTo>
                  <a:cubicBezTo>
                    <a:pt x="11" y="0"/>
                    <a:pt x="13" y="5"/>
                    <a:pt x="15" y="5"/>
                  </a:cubicBezTo>
                  <a:cubicBezTo>
                    <a:pt x="15" y="5"/>
                    <a:pt x="19" y="7"/>
                    <a:pt x="22" y="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92601" y="4121151"/>
              <a:ext cx="122238" cy="120650"/>
            </a:xfrm>
            <a:custGeom>
              <a:avLst/>
              <a:gdLst>
                <a:gd name="T0" fmla="*/ 0 w 77"/>
                <a:gd name="T1" fmla="*/ 54 h 76"/>
                <a:gd name="T2" fmla="*/ 77 w 77"/>
                <a:gd name="T3" fmla="*/ 0 h 76"/>
                <a:gd name="T4" fmla="*/ 0 w 77"/>
                <a:gd name="T5" fmla="*/ 76 h 76"/>
                <a:gd name="T6" fmla="*/ 0 w 77"/>
                <a:gd name="T7" fmla="*/ 5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76">
                  <a:moveTo>
                    <a:pt x="0" y="54"/>
                  </a:moveTo>
                  <a:lnTo>
                    <a:pt x="77" y="0"/>
                  </a:lnTo>
                  <a:lnTo>
                    <a:pt x="0" y="76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7226" y="4138613"/>
              <a:ext cx="279400" cy="688975"/>
            </a:xfrm>
            <a:custGeom>
              <a:avLst/>
              <a:gdLst>
                <a:gd name="T0" fmla="*/ 0 w 16"/>
                <a:gd name="T1" fmla="*/ 0 h 40"/>
                <a:gd name="T2" fmla="*/ 6 w 16"/>
                <a:gd name="T3" fmla="*/ 5 h 40"/>
                <a:gd name="T4" fmla="*/ 11 w 16"/>
                <a:gd name="T5" fmla="*/ 22 h 40"/>
                <a:gd name="T6" fmla="*/ 16 w 16"/>
                <a:gd name="T7" fmla="*/ 38 h 40"/>
                <a:gd name="T8" fmla="*/ 4 w 16"/>
                <a:gd name="T9" fmla="*/ 37 h 40"/>
                <a:gd name="T10" fmla="*/ 10 w 16"/>
                <a:gd name="T11" fmla="*/ 33 h 40"/>
                <a:gd name="T12" fmla="*/ 4 w 16"/>
                <a:gd name="T13" fmla="*/ 25 h 40"/>
                <a:gd name="T14" fmla="*/ 6 w 16"/>
                <a:gd name="T15" fmla="*/ 21 h 40"/>
                <a:gd name="T16" fmla="*/ 5 w 16"/>
                <a:gd name="T17" fmla="*/ 7 h 40"/>
                <a:gd name="T18" fmla="*/ 0 w 16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40">
                  <a:moveTo>
                    <a:pt x="0" y="0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7" y="40"/>
                    <a:pt x="4" y="37"/>
                  </a:cubicBezTo>
                  <a:cubicBezTo>
                    <a:pt x="4" y="37"/>
                    <a:pt x="10" y="39"/>
                    <a:pt x="10" y="33"/>
                  </a:cubicBezTo>
                  <a:cubicBezTo>
                    <a:pt x="9" y="27"/>
                    <a:pt x="6" y="28"/>
                    <a:pt x="4" y="25"/>
                  </a:cubicBezTo>
                  <a:cubicBezTo>
                    <a:pt x="4" y="25"/>
                    <a:pt x="6" y="25"/>
                    <a:pt x="6" y="21"/>
                  </a:cubicBezTo>
                  <a:cubicBezTo>
                    <a:pt x="6" y="16"/>
                    <a:pt x="5" y="7"/>
                    <a:pt x="5" y="7"/>
                  </a:cubicBezTo>
                  <a:cubicBezTo>
                    <a:pt x="5" y="7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62401" y="4033838"/>
              <a:ext cx="382588" cy="1087438"/>
            </a:xfrm>
            <a:custGeom>
              <a:avLst/>
              <a:gdLst>
                <a:gd name="T0" fmla="*/ 9 w 22"/>
                <a:gd name="T1" fmla="*/ 63 h 63"/>
                <a:gd name="T2" fmla="*/ 15 w 22"/>
                <a:gd name="T3" fmla="*/ 56 h 63"/>
                <a:gd name="T4" fmla="*/ 20 w 22"/>
                <a:gd name="T5" fmla="*/ 33 h 63"/>
                <a:gd name="T6" fmla="*/ 22 w 22"/>
                <a:gd name="T7" fmla="*/ 0 h 63"/>
                <a:gd name="T8" fmla="*/ 18 w 22"/>
                <a:gd name="T9" fmla="*/ 4 h 63"/>
                <a:gd name="T10" fmla="*/ 5 w 22"/>
                <a:gd name="T11" fmla="*/ 7 h 63"/>
                <a:gd name="T12" fmla="*/ 0 w 22"/>
                <a:gd name="T13" fmla="*/ 35 h 63"/>
                <a:gd name="T14" fmla="*/ 2 w 22"/>
                <a:gd name="T15" fmla="*/ 47 h 63"/>
                <a:gd name="T16" fmla="*/ 9 w 22"/>
                <a:gd name="T1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63">
                  <a:moveTo>
                    <a:pt x="9" y="63"/>
                  </a:moveTo>
                  <a:cubicBezTo>
                    <a:pt x="9" y="63"/>
                    <a:pt x="10" y="58"/>
                    <a:pt x="15" y="56"/>
                  </a:cubicBezTo>
                  <a:cubicBezTo>
                    <a:pt x="15" y="56"/>
                    <a:pt x="20" y="44"/>
                    <a:pt x="20" y="33"/>
                  </a:cubicBezTo>
                  <a:cubicBezTo>
                    <a:pt x="21" y="21"/>
                    <a:pt x="20" y="4"/>
                    <a:pt x="22" y="0"/>
                  </a:cubicBezTo>
                  <a:cubicBezTo>
                    <a:pt x="22" y="0"/>
                    <a:pt x="20" y="1"/>
                    <a:pt x="18" y="4"/>
                  </a:cubicBezTo>
                  <a:cubicBezTo>
                    <a:pt x="18" y="4"/>
                    <a:pt x="8" y="5"/>
                    <a:pt x="5" y="7"/>
                  </a:cubicBezTo>
                  <a:cubicBezTo>
                    <a:pt x="5" y="7"/>
                    <a:pt x="1" y="17"/>
                    <a:pt x="0" y="35"/>
                  </a:cubicBezTo>
                  <a:cubicBezTo>
                    <a:pt x="0" y="35"/>
                    <a:pt x="2" y="45"/>
                    <a:pt x="2" y="47"/>
                  </a:cubicBezTo>
                  <a:cubicBezTo>
                    <a:pt x="3" y="48"/>
                    <a:pt x="6" y="56"/>
                    <a:pt x="9" y="63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92601" y="4827588"/>
              <a:ext cx="436563" cy="103188"/>
            </a:xfrm>
            <a:custGeom>
              <a:avLst/>
              <a:gdLst>
                <a:gd name="T0" fmla="*/ 24 w 25"/>
                <a:gd name="T1" fmla="*/ 0 h 6"/>
                <a:gd name="T2" fmla="*/ 1 w 25"/>
                <a:gd name="T3" fmla="*/ 3 h 6"/>
                <a:gd name="T4" fmla="*/ 0 w 25"/>
                <a:gd name="T5" fmla="*/ 3 h 6"/>
                <a:gd name="T6" fmla="*/ 25 w 25"/>
                <a:gd name="T7" fmla="*/ 2 h 6"/>
                <a:gd name="T8" fmla="*/ 24 w 2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6">
                  <a:moveTo>
                    <a:pt x="24" y="0"/>
                  </a:moveTo>
                  <a:cubicBezTo>
                    <a:pt x="15" y="3"/>
                    <a:pt x="5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5" y="6"/>
                    <a:pt x="25" y="2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89413" y="4138613"/>
              <a:ext cx="138113" cy="603250"/>
            </a:xfrm>
            <a:custGeom>
              <a:avLst/>
              <a:gdLst>
                <a:gd name="T0" fmla="*/ 6 w 8"/>
                <a:gd name="T1" fmla="*/ 35 h 35"/>
                <a:gd name="T2" fmla="*/ 7 w 8"/>
                <a:gd name="T3" fmla="*/ 27 h 35"/>
                <a:gd name="T4" fmla="*/ 8 w 8"/>
                <a:gd name="T5" fmla="*/ 25 h 35"/>
                <a:gd name="T6" fmla="*/ 1 w 8"/>
                <a:gd name="T7" fmla="*/ 4 h 35"/>
                <a:gd name="T8" fmla="*/ 4 w 8"/>
                <a:gd name="T9" fmla="*/ 3 h 35"/>
                <a:gd name="T10" fmla="*/ 1 w 8"/>
                <a:gd name="T11" fmla="*/ 0 h 35"/>
                <a:gd name="T12" fmla="*/ 3 w 8"/>
                <a:gd name="T13" fmla="*/ 3 h 35"/>
                <a:gd name="T14" fmla="*/ 0 w 8"/>
                <a:gd name="T15" fmla="*/ 4 h 35"/>
                <a:gd name="T16" fmla="*/ 6 w 8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35">
                  <a:moveTo>
                    <a:pt x="6" y="35"/>
                  </a:moveTo>
                  <a:cubicBezTo>
                    <a:pt x="7" y="32"/>
                    <a:pt x="7" y="29"/>
                    <a:pt x="7" y="27"/>
                  </a:cubicBezTo>
                  <a:cubicBezTo>
                    <a:pt x="7" y="26"/>
                    <a:pt x="7" y="26"/>
                    <a:pt x="8" y="25"/>
                  </a:cubicBezTo>
                  <a:cubicBezTo>
                    <a:pt x="5" y="17"/>
                    <a:pt x="1" y="4"/>
                    <a:pt x="1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2"/>
                    <a:pt x="1" y="0"/>
                    <a:pt x="1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4" y="17"/>
                    <a:pt x="6" y="28"/>
                    <a:pt x="6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06876" y="4414838"/>
              <a:ext cx="17463" cy="68263"/>
            </a:xfrm>
            <a:custGeom>
              <a:avLst/>
              <a:gdLst>
                <a:gd name="T0" fmla="*/ 0 w 1"/>
                <a:gd name="T1" fmla="*/ 1 h 4"/>
                <a:gd name="T2" fmla="*/ 0 w 1"/>
                <a:gd name="T3" fmla="*/ 4 h 4"/>
                <a:gd name="T4" fmla="*/ 0 w 1"/>
                <a:gd name="T5" fmla="*/ 2 h 4"/>
                <a:gd name="T6" fmla="*/ 0 w 1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4">
                  <a:moveTo>
                    <a:pt x="0" y="1"/>
                  </a:moveTo>
                  <a:cubicBezTo>
                    <a:pt x="0" y="0"/>
                    <a:pt x="0" y="2"/>
                    <a:pt x="0" y="4"/>
                  </a:cubicBezTo>
                  <a:cubicBezTo>
                    <a:pt x="0" y="3"/>
                    <a:pt x="1" y="3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14788" y="4224338"/>
              <a:ext cx="227013" cy="776288"/>
            </a:xfrm>
            <a:custGeom>
              <a:avLst/>
              <a:gdLst>
                <a:gd name="T0" fmla="*/ 13 w 13"/>
                <a:gd name="T1" fmla="*/ 42 h 45"/>
                <a:gd name="T2" fmla="*/ 12 w 13"/>
                <a:gd name="T3" fmla="*/ 33 h 45"/>
                <a:gd name="T4" fmla="*/ 11 w 13"/>
                <a:gd name="T5" fmla="*/ 15 h 45"/>
                <a:gd name="T6" fmla="*/ 10 w 13"/>
                <a:gd name="T7" fmla="*/ 28 h 45"/>
                <a:gd name="T8" fmla="*/ 9 w 13"/>
                <a:gd name="T9" fmla="*/ 12 h 45"/>
                <a:gd name="T10" fmla="*/ 9 w 13"/>
                <a:gd name="T11" fmla="*/ 33 h 45"/>
                <a:gd name="T12" fmla="*/ 5 w 13"/>
                <a:gd name="T13" fmla="*/ 20 h 45"/>
                <a:gd name="T14" fmla="*/ 4 w 13"/>
                <a:gd name="T15" fmla="*/ 0 h 45"/>
                <a:gd name="T16" fmla="*/ 4 w 13"/>
                <a:gd name="T17" fmla="*/ 19 h 45"/>
                <a:gd name="T18" fmla="*/ 0 w 13"/>
                <a:gd name="T19" fmla="*/ 14 h 45"/>
                <a:gd name="T20" fmla="*/ 3 w 13"/>
                <a:gd name="T21" fmla="*/ 20 h 45"/>
                <a:gd name="T22" fmla="*/ 2 w 13"/>
                <a:gd name="T23" fmla="*/ 22 h 45"/>
                <a:gd name="T24" fmla="*/ 4 w 13"/>
                <a:gd name="T25" fmla="*/ 24 h 45"/>
                <a:gd name="T26" fmla="*/ 0 w 13"/>
                <a:gd name="T27" fmla="*/ 26 h 45"/>
                <a:gd name="T28" fmla="*/ 4 w 13"/>
                <a:gd name="T29" fmla="*/ 26 h 45"/>
                <a:gd name="T30" fmla="*/ 1 w 13"/>
                <a:gd name="T31" fmla="*/ 27 h 45"/>
                <a:gd name="T32" fmla="*/ 6 w 13"/>
                <a:gd name="T33" fmla="*/ 30 h 45"/>
                <a:gd name="T34" fmla="*/ 12 w 13"/>
                <a:gd name="T35" fmla="*/ 45 h 45"/>
                <a:gd name="T36" fmla="*/ 13 w 13"/>
                <a:gd name="T37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45">
                  <a:moveTo>
                    <a:pt x="13" y="42"/>
                  </a:moveTo>
                  <a:cubicBezTo>
                    <a:pt x="12" y="38"/>
                    <a:pt x="12" y="33"/>
                    <a:pt x="12" y="33"/>
                  </a:cubicBezTo>
                  <a:cubicBezTo>
                    <a:pt x="12" y="27"/>
                    <a:pt x="11" y="20"/>
                    <a:pt x="11" y="15"/>
                  </a:cubicBezTo>
                  <a:cubicBezTo>
                    <a:pt x="11" y="20"/>
                    <a:pt x="10" y="28"/>
                    <a:pt x="10" y="28"/>
                  </a:cubicBezTo>
                  <a:cubicBezTo>
                    <a:pt x="10" y="24"/>
                    <a:pt x="9" y="12"/>
                    <a:pt x="9" y="12"/>
                  </a:cubicBezTo>
                  <a:cubicBezTo>
                    <a:pt x="9" y="12"/>
                    <a:pt x="9" y="33"/>
                    <a:pt x="9" y="33"/>
                  </a:cubicBezTo>
                  <a:cubicBezTo>
                    <a:pt x="6" y="29"/>
                    <a:pt x="5" y="20"/>
                    <a:pt x="5" y="20"/>
                  </a:cubicBezTo>
                  <a:cubicBezTo>
                    <a:pt x="6" y="14"/>
                    <a:pt x="4" y="0"/>
                    <a:pt x="4" y="0"/>
                  </a:cubicBezTo>
                  <a:cubicBezTo>
                    <a:pt x="4" y="0"/>
                    <a:pt x="6" y="17"/>
                    <a:pt x="4" y="19"/>
                  </a:cubicBezTo>
                  <a:cubicBezTo>
                    <a:pt x="2" y="20"/>
                    <a:pt x="0" y="14"/>
                    <a:pt x="0" y="14"/>
                  </a:cubicBezTo>
                  <a:cubicBezTo>
                    <a:pt x="0" y="19"/>
                    <a:pt x="3" y="20"/>
                    <a:pt x="3" y="20"/>
                  </a:cubicBezTo>
                  <a:cubicBezTo>
                    <a:pt x="3" y="20"/>
                    <a:pt x="2" y="22"/>
                    <a:pt x="2" y="22"/>
                  </a:cubicBezTo>
                  <a:cubicBezTo>
                    <a:pt x="4" y="22"/>
                    <a:pt x="4" y="24"/>
                    <a:pt x="4" y="24"/>
                  </a:cubicBezTo>
                  <a:cubicBezTo>
                    <a:pt x="3" y="24"/>
                    <a:pt x="0" y="26"/>
                    <a:pt x="0" y="26"/>
                  </a:cubicBezTo>
                  <a:cubicBezTo>
                    <a:pt x="2" y="25"/>
                    <a:pt x="4" y="26"/>
                    <a:pt x="4" y="26"/>
                  </a:cubicBezTo>
                  <a:cubicBezTo>
                    <a:pt x="3" y="25"/>
                    <a:pt x="1" y="27"/>
                    <a:pt x="1" y="27"/>
                  </a:cubicBezTo>
                  <a:cubicBezTo>
                    <a:pt x="4" y="26"/>
                    <a:pt x="5" y="29"/>
                    <a:pt x="6" y="30"/>
                  </a:cubicBezTo>
                  <a:cubicBezTo>
                    <a:pt x="6" y="31"/>
                    <a:pt x="10" y="40"/>
                    <a:pt x="12" y="45"/>
                  </a:cubicBezTo>
                  <a:cubicBezTo>
                    <a:pt x="12" y="45"/>
                    <a:pt x="13" y="44"/>
                    <a:pt x="13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7076" y="4068763"/>
              <a:ext cx="1028700" cy="1155700"/>
            </a:xfrm>
            <a:custGeom>
              <a:avLst/>
              <a:gdLst>
                <a:gd name="T0" fmla="*/ 0 w 59"/>
                <a:gd name="T1" fmla="*/ 2 h 67"/>
                <a:gd name="T2" fmla="*/ 2 w 59"/>
                <a:gd name="T3" fmla="*/ 28 h 67"/>
                <a:gd name="T4" fmla="*/ 21 w 59"/>
                <a:gd name="T5" fmla="*/ 67 h 67"/>
                <a:gd name="T6" fmla="*/ 25 w 59"/>
                <a:gd name="T7" fmla="*/ 64 h 67"/>
                <a:gd name="T8" fmla="*/ 20 w 59"/>
                <a:gd name="T9" fmla="*/ 31 h 67"/>
                <a:gd name="T10" fmla="*/ 18 w 59"/>
                <a:gd name="T11" fmla="*/ 18 h 67"/>
                <a:gd name="T12" fmla="*/ 29 w 59"/>
                <a:gd name="T13" fmla="*/ 20 h 67"/>
                <a:gd name="T14" fmla="*/ 31 w 59"/>
                <a:gd name="T15" fmla="*/ 21 h 67"/>
                <a:gd name="T16" fmla="*/ 42 w 59"/>
                <a:gd name="T17" fmla="*/ 19 h 67"/>
                <a:gd name="T18" fmla="*/ 58 w 59"/>
                <a:gd name="T19" fmla="*/ 16 h 67"/>
                <a:gd name="T20" fmla="*/ 56 w 59"/>
                <a:gd name="T21" fmla="*/ 7 h 67"/>
                <a:gd name="T22" fmla="*/ 33 w 59"/>
                <a:gd name="T23" fmla="*/ 9 h 67"/>
                <a:gd name="T24" fmla="*/ 24 w 59"/>
                <a:gd name="T25" fmla="*/ 8 h 67"/>
                <a:gd name="T26" fmla="*/ 20 w 59"/>
                <a:gd name="T27" fmla="*/ 8 h 67"/>
                <a:gd name="T28" fmla="*/ 19 w 59"/>
                <a:gd name="T29" fmla="*/ 6 h 67"/>
                <a:gd name="T30" fmla="*/ 17 w 59"/>
                <a:gd name="T31" fmla="*/ 6 h 67"/>
                <a:gd name="T32" fmla="*/ 15 w 59"/>
                <a:gd name="T33" fmla="*/ 2 h 67"/>
                <a:gd name="T34" fmla="*/ 7 w 59"/>
                <a:gd name="T35" fmla="*/ 1 h 67"/>
                <a:gd name="T36" fmla="*/ 2 w 59"/>
                <a:gd name="T37" fmla="*/ 0 h 67"/>
                <a:gd name="T38" fmla="*/ 0 w 59"/>
                <a:gd name="T39" fmla="*/ 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" h="67">
                  <a:moveTo>
                    <a:pt x="0" y="2"/>
                  </a:moveTo>
                  <a:cubicBezTo>
                    <a:pt x="0" y="2"/>
                    <a:pt x="0" y="19"/>
                    <a:pt x="2" y="28"/>
                  </a:cubicBezTo>
                  <a:cubicBezTo>
                    <a:pt x="2" y="28"/>
                    <a:pt x="11" y="61"/>
                    <a:pt x="21" y="67"/>
                  </a:cubicBezTo>
                  <a:cubicBezTo>
                    <a:pt x="21" y="67"/>
                    <a:pt x="25" y="65"/>
                    <a:pt x="25" y="64"/>
                  </a:cubicBezTo>
                  <a:cubicBezTo>
                    <a:pt x="25" y="63"/>
                    <a:pt x="20" y="34"/>
                    <a:pt x="20" y="31"/>
                  </a:cubicBezTo>
                  <a:cubicBezTo>
                    <a:pt x="19" y="29"/>
                    <a:pt x="18" y="18"/>
                    <a:pt x="18" y="18"/>
                  </a:cubicBezTo>
                  <a:cubicBezTo>
                    <a:pt x="18" y="18"/>
                    <a:pt x="27" y="19"/>
                    <a:pt x="29" y="20"/>
                  </a:cubicBezTo>
                  <a:cubicBezTo>
                    <a:pt x="29" y="20"/>
                    <a:pt x="29" y="21"/>
                    <a:pt x="31" y="21"/>
                  </a:cubicBezTo>
                  <a:cubicBezTo>
                    <a:pt x="33" y="21"/>
                    <a:pt x="41" y="19"/>
                    <a:pt x="42" y="19"/>
                  </a:cubicBezTo>
                  <a:cubicBezTo>
                    <a:pt x="44" y="19"/>
                    <a:pt x="57" y="16"/>
                    <a:pt x="58" y="16"/>
                  </a:cubicBezTo>
                  <a:cubicBezTo>
                    <a:pt x="59" y="15"/>
                    <a:pt x="57" y="8"/>
                    <a:pt x="56" y="7"/>
                  </a:cubicBezTo>
                  <a:cubicBezTo>
                    <a:pt x="56" y="6"/>
                    <a:pt x="37" y="8"/>
                    <a:pt x="33" y="9"/>
                  </a:cubicBezTo>
                  <a:cubicBezTo>
                    <a:pt x="33" y="9"/>
                    <a:pt x="25" y="8"/>
                    <a:pt x="24" y="8"/>
                  </a:cubicBezTo>
                  <a:cubicBezTo>
                    <a:pt x="23" y="8"/>
                    <a:pt x="20" y="8"/>
                    <a:pt x="20" y="8"/>
                  </a:cubicBezTo>
                  <a:cubicBezTo>
                    <a:pt x="20" y="8"/>
                    <a:pt x="20" y="6"/>
                    <a:pt x="19" y="6"/>
                  </a:cubicBezTo>
                  <a:cubicBezTo>
                    <a:pt x="19" y="6"/>
                    <a:pt x="17" y="6"/>
                    <a:pt x="17" y="6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3" y="1"/>
                    <a:pt x="8" y="1"/>
                    <a:pt x="7" y="1"/>
                  </a:cubicBezTo>
                  <a:cubicBezTo>
                    <a:pt x="6" y="0"/>
                    <a:pt x="2" y="0"/>
                    <a:pt x="2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7076" y="4086226"/>
              <a:ext cx="993775" cy="1052513"/>
            </a:xfrm>
            <a:custGeom>
              <a:avLst/>
              <a:gdLst>
                <a:gd name="T0" fmla="*/ 55 w 57"/>
                <a:gd name="T1" fmla="*/ 7 h 61"/>
                <a:gd name="T2" fmla="*/ 33 w 57"/>
                <a:gd name="T3" fmla="*/ 9 h 61"/>
                <a:gd name="T4" fmla="*/ 23 w 57"/>
                <a:gd name="T5" fmla="*/ 15 h 61"/>
                <a:gd name="T6" fmla="*/ 29 w 57"/>
                <a:gd name="T7" fmla="*/ 9 h 61"/>
                <a:gd name="T8" fmla="*/ 22 w 57"/>
                <a:gd name="T9" fmla="*/ 15 h 61"/>
                <a:gd name="T10" fmla="*/ 26 w 57"/>
                <a:gd name="T11" fmla="*/ 9 h 61"/>
                <a:gd name="T12" fmla="*/ 20 w 57"/>
                <a:gd name="T13" fmla="*/ 15 h 61"/>
                <a:gd name="T14" fmla="*/ 21 w 57"/>
                <a:gd name="T15" fmla="*/ 9 h 61"/>
                <a:gd name="T16" fmla="*/ 22 w 57"/>
                <a:gd name="T17" fmla="*/ 9 h 61"/>
                <a:gd name="T18" fmla="*/ 20 w 57"/>
                <a:gd name="T19" fmla="*/ 9 h 61"/>
                <a:gd name="T20" fmla="*/ 18 w 57"/>
                <a:gd name="T21" fmla="*/ 13 h 61"/>
                <a:gd name="T22" fmla="*/ 19 w 57"/>
                <a:gd name="T23" fmla="*/ 8 h 61"/>
                <a:gd name="T24" fmla="*/ 16 w 57"/>
                <a:gd name="T25" fmla="*/ 10 h 61"/>
                <a:gd name="T26" fmla="*/ 16 w 57"/>
                <a:gd name="T27" fmla="*/ 11 h 61"/>
                <a:gd name="T28" fmla="*/ 16 w 57"/>
                <a:gd name="T29" fmla="*/ 1 h 61"/>
                <a:gd name="T30" fmla="*/ 15 w 57"/>
                <a:gd name="T31" fmla="*/ 1 h 61"/>
                <a:gd name="T32" fmla="*/ 12 w 57"/>
                <a:gd name="T33" fmla="*/ 0 h 61"/>
                <a:gd name="T34" fmla="*/ 11 w 57"/>
                <a:gd name="T35" fmla="*/ 1 h 61"/>
                <a:gd name="T36" fmla="*/ 7 w 57"/>
                <a:gd name="T37" fmla="*/ 1 h 61"/>
                <a:gd name="T38" fmla="*/ 10 w 57"/>
                <a:gd name="T39" fmla="*/ 3 h 61"/>
                <a:gd name="T40" fmla="*/ 1 w 57"/>
                <a:gd name="T41" fmla="*/ 0 h 61"/>
                <a:gd name="T42" fmla="*/ 0 w 57"/>
                <a:gd name="T43" fmla="*/ 1 h 61"/>
                <a:gd name="T44" fmla="*/ 0 w 57"/>
                <a:gd name="T45" fmla="*/ 1 h 61"/>
                <a:gd name="T46" fmla="*/ 4 w 57"/>
                <a:gd name="T47" fmla="*/ 4 h 61"/>
                <a:gd name="T48" fmla="*/ 2 w 57"/>
                <a:gd name="T49" fmla="*/ 16 h 61"/>
                <a:gd name="T50" fmla="*/ 1 w 57"/>
                <a:gd name="T51" fmla="*/ 24 h 61"/>
                <a:gd name="T52" fmla="*/ 2 w 57"/>
                <a:gd name="T53" fmla="*/ 27 h 61"/>
                <a:gd name="T54" fmla="*/ 3 w 57"/>
                <a:gd name="T55" fmla="*/ 30 h 61"/>
                <a:gd name="T56" fmla="*/ 5 w 57"/>
                <a:gd name="T57" fmla="*/ 17 h 61"/>
                <a:gd name="T58" fmla="*/ 6 w 57"/>
                <a:gd name="T59" fmla="*/ 5 h 61"/>
                <a:gd name="T60" fmla="*/ 6 w 57"/>
                <a:gd name="T61" fmla="*/ 18 h 61"/>
                <a:gd name="T62" fmla="*/ 6 w 57"/>
                <a:gd name="T63" fmla="*/ 31 h 61"/>
                <a:gd name="T64" fmla="*/ 16 w 57"/>
                <a:gd name="T65" fmla="*/ 55 h 61"/>
                <a:gd name="T66" fmla="*/ 21 w 57"/>
                <a:gd name="T67" fmla="*/ 61 h 61"/>
                <a:gd name="T68" fmla="*/ 19 w 57"/>
                <a:gd name="T69" fmla="*/ 38 h 61"/>
                <a:gd name="T70" fmla="*/ 18 w 57"/>
                <a:gd name="T71" fmla="*/ 17 h 61"/>
                <a:gd name="T72" fmla="*/ 25 w 57"/>
                <a:gd name="T73" fmla="*/ 16 h 61"/>
                <a:gd name="T74" fmla="*/ 32 w 57"/>
                <a:gd name="T75" fmla="*/ 15 h 61"/>
                <a:gd name="T76" fmla="*/ 31 w 57"/>
                <a:gd name="T77" fmla="*/ 17 h 61"/>
                <a:gd name="T78" fmla="*/ 39 w 57"/>
                <a:gd name="T79" fmla="*/ 16 h 61"/>
                <a:gd name="T80" fmla="*/ 57 w 57"/>
                <a:gd name="T81" fmla="*/ 14 h 61"/>
                <a:gd name="T82" fmla="*/ 55 w 57"/>
                <a:gd name="T83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7" h="61">
                  <a:moveTo>
                    <a:pt x="55" y="7"/>
                  </a:moveTo>
                  <a:cubicBezTo>
                    <a:pt x="54" y="6"/>
                    <a:pt x="33" y="9"/>
                    <a:pt x="33" y="9"/>
                  </a:cubicBezTo>
                  <a:cubicBezTo>
                    <a:pt x="33" y="9"/>
                    <a:pt x="26" y="15"/>
                    <a:pt x="23" y="15"/>
                  </a:cubicBezTo>
                  <a:cubicBezTo>
                    <a:pt x="23" y="15"/>
                    <a:pt x="31" y="11"/>
                    <a:pt x="29" y="9"/>
                  </a:cubicBezTo>
                  <a:cubicBezTo>
                    <a:pt x="28" y="7"/>
                    <a:pt x="22" y="15"/>
                    <a:pt x="22" y="15"/>
                  </a:cubicBezTo>
                  <a:cubicBezTo>
                    <a:pt x="22" y="15"/>
                    <a:pt x="23" y="11"/>
                    <a:pt x="26" y="9"/>
                  </a:cubicBezTo>
                  <a:cubicBezTo>
                    <a:pt x="26" y="9"/>
                    <a:pt x="23" y="8"/>
                    <a:pt x="20" y="15"/>
                  </a:cubicBezTo>
                  <a:cubicBezTo>
                    <a:pt x="20" y="15"/>
                    <a:pt x="20" y="11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1" y="8"/>
                    <a:pt x="20" y="9"/>
                  </a:cubicBezTo>
                  <a:cubicBezTo>
                    <a:pt x="19" y="10"/>
                    <a:pt x="18" y="13"/>
                    <a:pt x="18" y="13"/>
                  </a:cubicBezTo>
                  <a:cubicBezTo>
                    <a:pt x="18" y="13"/>
                    <a:pt x="17" y="8"/>
                    <a:pt x="19" y="8"/>
                  </a:cubicBezTo>
                  <a:cubicBezTo>
                    <a:pt x="19" y="8"/>
                    <a:pt x="16" y="6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5"/>
                    <a:pt x="12" y="4"/>
                    <a:pt x="16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7" y="1"/>
                    <a:pt x="7" y="1"/>
                  </a:cubicBezTo>
                  <a:cubicBezTo>
                    <a:pt x="8" y="1"/>
                    <a:pt x="9" y="3"/>
                    <a:pt x="10" y="3"/>
                  </a:cubicBezTo>
                  <a:cubicBezTo>
                    <a:pt x="10" y="3"/>
                    <a:pt x="4" y="2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4" y="4"/>
                    <a:pt x="4" y="4"/>
                  </a:cubicBezTo>
                  <a:cubicBezTo>
                    <a:pt x="5" y="5"/>
                    <a:pt x="2" y="8"/>
                    <a:pt x="2" y="16"/>
                  </a:cubicBezTo>
                  <a:cubicBezTo>
                    <a:pt x="2" y="19"/>
                    <a:pt x="2" y="22"/>
                    <a:pt x="1" y="24"/>
                  </a:cubicBezTo>
                  <a:cubicBezTo>
                    <a:pt x="1" y="25"/>
                    <a:pt x="2" y="26"/>
                    <a:pt x="2" y="27"/>
                  </a:cubicBezTo>
                  <a:cubicBezTo>
                    <a:pt x="2" y="27"/>
                    <a:pt x="2" y="28"/>
                    <a:pt x="3" y="30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5" y="30"/>
                    <a:pt x="6" y="31"/>
                  </a:cubicBezTo>
                  <a:cubicBezTo>
                    <a:pt x="8" y="32"/>
                    <a:pt x="15" y="54"/>
                    <a:pt x="16" y="55"/>
                  </a:cubicBezTo>
                  <a:cubicBezTo>
                    <a:pt x="17" y="55"/>
                    <a:pt x="21" y="61"/>
                    <a:pt x="21" y="61"/>
                  </a:cubicBezTo>
                  <a:cubicBezTo>
                    <a:pt x="21" y="61"/>
                    <a:pt x="19" y="39"/>
                    <a:pt x="19" y="38"/>
                  </a:cubicBezTo>
                  <a:cubicBezTo>
                    <a:pt x="19" y="36"/>
                    <a:pt x="18" y="17"/>
                    <a:pt x="18" y="17"/>
                  </a:cubicBezTo>
                  <a:cubicBezTo>
                    <a:pt x="18" y="17"/>
                    <a:pt x="24" y="17"/>
                    <a:pt x="25" y="16"/>
                  </a:cubicBezTo>
                  <a:cubicBezTo>
                    <a:pt x="26" y="16"/>
                    <a:pt x="31" y="15"/>
                    <a:pt x="32" y="15"/>
                  </a:cubicBezTo>
                  <a:cubicBezTo>
                    <a:pt x="32" y="15"/>
                    <a:pt x="30" y="16"/>
                    <a:pt x="31" y="17"/>
                  </a:cubicBezTo>
                  <a:cubicBezTo>
                    <a:pt x="32" y="18"/>
                    <a:pt x="37" y="17"/>
                    <a:pt x="39" y="16"/>
                  </a:cubicBezTo>
                  <a:cubicBezTo>
                    <a:pt x="40" y="16"/>
                    <a:pt x="57" y="14"/>
                    <a:pt x="57" y="14"/>
                  </a:cubicBezTo>
                  <a:cubicBezTo>
                    <a:pt x="57" y="14"/>
                    <a:pt x="57" y="8"/>
                    <a:pt x="55" y="7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44988" y="4086226"/>
              <a:ext cx="157163" cy="708025"/>
            </a:xfrm>
            <a:custGeom>
              <a:avLst/>
              <a:gdLst>
                <a:gd name="T0" fmla="*/ 0 w 9"/>
                <a:gd name="T1" fmla="*/ 37 h 41"/>
                <a:gd name="T2" fmla="*/ 5 w 9"/>
                <a:gd name="T3" fmla="*/ 41 h 41"/>
                <a:gd name="T4" fmla="*/ 9 w 9"/>
                <a:gd name="T5" fmla="*/ 36 h 41"/>
                <a:gd name="T6" fmla="*/ 8 w 9"/>
                <a:gd name="T7" fmla="*/ 9 h 41"/>
                <a:gd name="T8" fmla="*/ 6 w 9"/>
                <a:gd name="T9" fmla="*/ 5 h 41"/>
                <a:gd name="T10" fmla="*/ 7 w 9"/>
                <a:gd name="T11" fmla="*/ 3 h 41"/>
                <a:gd name="T12" fmla="*/ 5 w 9"/>
                <a:gd name="T13" fmla="*/ 1 h 41"/>
                <a:gd name="T14" fmla="*/ 3 w 9"/>
                <a:gd name="T15" fmla="*/ 5 h 41"/>
                <a:gd name="T16" fmla="*/ 1 w 9"/>
                <a:gd name="T17" fmla="*/ 9 h 41"/>
                <a:gd name="T18" fmla="*/ 0 w 9"/>
                <a:gd name="T19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41">
                  <a:moveTo>
                    <a:pt x="0" y="37"/>
                  </a:moveTo>
                  <a:cubicBezTo>
                    <a:pt x="5" y="41"/>
                    <a:pt x="5" y="41"/>
                    <a:pt x="5" y="41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8" y="10"/>
                    <a:pt x="8" y="9"/>
                  </a:cubicBezTo>
                  <a:cubicBezTo>
                    <a:pt x="8" y="8"/>
                    <a:pt x="6" y="5"/>
                    <a:pt x="6" y="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0"/>
                    <a:pt x="5" y="1"/>
                  </a:cubicBezTo>
                  <a:cubicBezTo>
                    <a:pt x="3" y="2"/>
                    <a:pt x="3" y="5"/>
                    <a:pt x="3" y="5"/>
                  </a:cubicBezTo>
                  <a:cubicBezTo>
                    <a:pt x="1" y="9"/>
                    <a:pt x="1" y="9"/>
                    <a:pt x="1" y="9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2出自【趣你的PPT】(微信:qunideppt)：最优质的PPT资源库出自【趣你的PPT】(微信:qunideppt)：最优质的PPT资源库"/>
          <p:cNvGrpSpPr/>
          <p:nvPr/>
        </p:nvGrpSpPr>
        <p:grpSpPr>
          <a:xfrm>
            <a:off x="9233144" y="3473260"/>
            <a:ext cx="1801404" cy="2779005"/>
            <a:chOff x="3763963" y="460375"/>
            <a:chExt cx="1878012" cy="2897188"/>
          </a:xfrm>
        </p:grpSpPr>
        <p:sp>
          <p:nvSpPr>
            <p:cNvPr id="44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>
              <a:off x="3779838" y="476250"/>
              <a:ext cx="1862137" cy="288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7725" y="776288"/>
              <a:ext cx="182562" cy="179388"/>
            </a:xfrm>
            <a:custGeom>
              <a:avLst/>
              <a:gdLst>
                <a:gd name="T0" fmla="*/ 0 w 12"/>
                <a:gd name="T1" fmla="*/ 1 h 12"/>
                <a:gd name="T2" fmla="*/ 0 w 12"/>
                <a:gd name="T3" fmla="*/ 6 h 12"/>
                <a:gd name="T4" fmla="*/ 4 w 12"/>
                <a:gd name="T5" fmla="*/ 12 h 12"/>
                <a:gd name="T6" fmla="*/ 10 w 12"/>
                <a:gd name="T7" fmla="*/ 10 h 12"/>
                <a:gd name="T8" fmla="*/ 12 w 12"/>
                <a:gd name="T9" fmla="*/ 6 h 12"/>
                <a:gd name="T10" fmla="*/ 12 w 12"/>
                <a:gd name="T11" fmla="*/ 1 h 12"/>
                <a:gd name="T12" fmla="*/ 0 w 12"/>
                <a:gd name="T1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0" y="1"/>
                  </a:moveTo>
                  <a:cubicBezTo>
                    <a:pt x="0" y="1"/>
                    <a:pt x="0" y="6"/>
                    <a:pt x="0" y="6"/>
                  </a:cubicBezTo>
                  <a:cubicBezTo>
                    <a:pt x="0" y="6"/>
                    <a:pt x="3" y="12"/>
                    <a:pt x="4" y="12"/>
                  </a:cubicBezTo>
                  <a:cubicBezTo>
                    <a:pt x="6" y="12"/>
                    <a:pt x="10" y="11"/>
                    <a:pt x="10" y="10"/>
                  </a:cubicBezTo>
                  <a:cubicBezTo>
                    <a:pt x="11" y="10"/>
                    <a:pt x="12" y="6"/>
                    <a:pt x="12" y="6"/>
                  </a:cubicBezTo>
                  <a:cubicBezTo>
                    <a:pt x="12" y="6"/>
                    <a:pt x="12" y="2"/>
                    <a:pt x="12" y="1"/>
                  </a:cubicBezTo>
                  <a:cubicBezTo>
                    <a:pt x="12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79838" y="955675"/>
              <a:ext cx="120650" cy="104775"/>
            </a:xfrm>
            <a:custGeom>
              <a:avLst/>
              <a:gdLst>
                <a:gd name="T0" fmla="*/ 2 w 8"/>
                <a:gd name="T1" fmla="*/ 6 h 7"/>
                <a:gd name="T2" fmla="*/ 3 w 8"/>
                <a:gd name="T3" fmla="*/ 1 h 7"/>
                <a:gd name="T4" fmla="*/ 8 w 8"/>
                <a:gd name="T5" fmla="*/ 4 h 7"/>
                <a:gd name="T6" fmla="*/ 2 w 8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2" y="6"/>
                    <a:pt x="0" y="2"/>
                    <a:pt x="3" y="1"/>
                  </a:cubicBezTo>
                  <a:cubicBezTo>
                    <a:pt x="7" y="0"/>
                    <a:pt x="8" y="4"/>
                    <a:pt x="8" y="4"/>
                  </a:cubicBezTo>
                  <a:cubicBezTo>
                    <a:pt x="8" y="4"/>
                    <a:pt x="2" y="7"/>
                    <a:pt x="2" y="6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05450" y="1016000"/>
              <a:ext cx="106362" cy="119063"/>
            </a:xfrm>
            <a:custGeom>
              <a:avLst/>
              <a:gdLst>
                <a:gd name="T0" fmla="*/ 0 w 7"/>
                <a:gd name="T1" fmla="*/ 4 h 8"/>
                <a:gd name="T2" fmla="*/ 3 w 7"/>
                <a:gd name="T3" fmla="*/ 8 h 8"/>
                <a:gd name="T4" fmla="*/ 7 w 7"/>
                <a:gd name="T5" fmla="*/ 6 h 8"/>
                <a:gd name="T6" fmla="*/ 5 w 7"/>
                <a:gd name="T7" fmla="*/ 1 h 8"/>
                <a:gd name="T8" fmla="*/ 0 w 7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0" y="4"/>
                  </a:moveTo>
                  <a:cubicBezTo>
                    <a:pt x="0" y="4"/>
                    <a:pt x="1" y="8"/>
                    <a:pt x="3" y="8"/>
                  </a:cubicBezTo>
                  <a:cubicBezTo>
                    <a:pt x="4" y="8"/>
                    <a:pt x="7" y="7"/>
                    <a:pt x="7" y="6"/>
                  </a:cubicBezTo>
                  <a:cubicBezTo>
                    <a:pt x="7" y="5"/>
                    <a:pt x="7" y="3"/>
                    <a:pt x="5" y="1"/>
                  </a:cubicBezTo>
                  <a:cubicBezTo>
                    <a:pt x="4" y="0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10063" y="1525588"/>
              <a:ext cx="877887" cy="434975"/>
            </a:xfrm>
            <a:custGeom>
              <a:avLst/>
              <a:gdLst>
                <a:gd name="T0" fmla="*/ 0 w 58"/>
                <a:gd name="T1" fmla="*/ 26 h 29"/>
                <a:gd name="T2" fmla="*/ 17 w 58"/>
                <a:gd name="T3" fmla="*/ 29 h 29"/>
                <a:gd name="T4" fmla="*/ 58 w 58"/>
                <a:gd name="T5" fmla="*/ 27 h 29"/>
                <a:gd name="T6" fmla="*/ 58 w 58"/>
                <a:gd name="T7" fmla="*/ 27 h 29"/>
                <a:gd name="T8" fmla="*/ 50 w 58"/>
                <a:gd name="T9" fmla="*/ 1 h 29"/>
                <a:gd name="T10" fmla="*/ 11 w 58"/>
                <a:gd name="T11" fmla="*/ 0 h 29"/>
                <a:gd name="T12" fmla="*/ 0 w 58"/>
                <a:gd name="T13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29">
                  <a:moveTo>
                    <a:pt x="0" y="26"/>
                  </a:moveTo>
                  <a:cubicBezTo>
                    <a:pt x="0" y="26"/>
                    <a:pt x="6" y="29"/>
                    <a:pt x="17" y="29"/>
                  </a:cubicBezTo>
                  <a:cubicBezTo>
                    <a:pt x="29" y="29"/>
                    <a:pt x="58" y="27"/>
                    <a:pt x="58" y="27"/>
                  </a:cubicBezTo>
                  <a:cubicBezTo>
                    <a:pt x="58" y="28"/>
                    <a:pt x="58" y="27"/>
                    <a:pt x="58" y="27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0" y="21"/>
                    <a:pt x="0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46588" y="1601788"/>
              <a:ext cx="635000" cy="1604963"/>
            </a:xfrm>
            <a:custGeom>
              <a:avLst/>
              <a:gdLst>
                <a:gd name="T0" fmla="*/ 0 w 42"/>
                <a:gd name="T1" fmla="*/ 8 h 107"/>
                <a:gd name="T2" fmla="*/ 2 w 42"/>
                <a:gd name="T3" fmla="*/ 32 h 107"/>
                <a:gd name="T4" fmla="*/ 5 w 42"/>
                <a:gd name="T5" fmla="*/ 44 h 107"/>
                <a:gd name="T6" fmla="*/ 7 w 42"/>
                <a:gd name="T7" fmla="*/ 71 h 107"/>
                <a:gd name="T8" fmla="*/ 11 w 42"/>
                <a:gd name="T9" fmla="*/ 101 h 107"/>
                <a:gd name="T10" fmla="*/ 11 w 42"/>
                <a:gd name="T11" fmla="*/ 107 h 107"/>
                <a:gd name="T12" fmla="*/ 23 w 42"/>
                <a:gd name="T13" fmla="*/ 107 h 107"/>
                <a:gd name="T14" fmla="*/ 23 w 42"/>
                <a:gd name="T15" fmla="*/ 103 h 107"/>
                <a:gd name="T16" fmla="*/ 21 w 42"/>
                <a:gd name="T17" fmla="*/ 99 h 107"/>
                <a:gd name="T18" fmla="*/ 24 w 42"/>
                <a:gd name="T19" fmla="*/ 93 h 107"/>
                <a:gd name="T20" fmla="*/ 21 w 42"/>
                <a:gd name="T21" fmla="*/ 38 h 107"/>
                <a:gd name="T22" fmla="*/ 24 w 42"/>
                <a:gd name="T23" fmla="*/ 50 h 107"/>
                <a:gd name="T24" fmla="*/ 26 w 42"/>
                <a:gd name="T25" fmla="*/ 63 h 107"/>
                <a:gd name="T26" fmla="*/ 26 w 42"/>
                <a:gd name="T27" fmla="*/ 87 h 107"/>
                <a:gd name="T28" fmla="*/ 28 w 42"/>
                <a:gd name="T29" fmla="*/ 96 h 107"/>
                <a:gd name="T30" fmla="*/ 36 w 42"/>
                <a:gd name="T31" fmla="*/ 97 h 107"/>
                <a:gd name="T32" fmla="*/ 38 w 42"/>
                <a:gd name="T33" fmla="*/ 91 h 107"/>
                <a:gd name="T34" fmla="*/ 38 w 42"/>
                <a:gd name="T35" fmla="*/ 85 h 107"/>
                <a:gd name="T36" fmla="*/ 39 w 42"/>
                <a:gd name="T37" fmla="*/ 60 h 107"/>
                <a:gd name="T38" fmla="*/ 39 w 42"/>
                <a:gd name="T39" fmla="*/ 52 h 107"/>
                <a:gd name="T40" fmla="*/ 41 w 42"/>
                <a:gd name="T41" fmla="*/ 20 h 107"/>
                <a:gd name="T42" fmla="*/ 40 w 42"/>
                <a:gd name="T43" fmla="*/ 2 h 107"/>
                <a:gd name="T44" fmla="*/ 2 w 42"/>
                <a:gd name="T45" fmla="*/ 0 h 107"/>
                <a:gd name="T46" fmla="*/ 0 w 42"/>
                <a:gd name="T47" fmla="*/ 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107">
                  <a:moveTo>
                    <a:pt x="0" y="8"/>
                  </a:moveTo>
                  <a:cubicBezTo>
                    <a:pt x="0" y="8"/>
                    <a:pt x="1" y="28"/>
                    <a:pt x="2" y="32"/>
                  </a:cubicBezTo>
                  <a:cubicBezTo>
                    <a:pt x="4" y="35"/>
                    <a:pt x="5" y="43"/>
                    <a:pt x="5" y="44"/>
                  </a:cubicBezTo>
                  <a:cubicBezTo>
                    <a:pt x="5" y="45"/>
                    <a:pt x="4" y="65"/>
                    <a:pt x="7" y="71"/>
                  </a:cubicBezTo>
                  <a:cubicBezTo>
                    <a:pt x="7" y="71"/>
                    <a:pt x="9" y="100"/>
                    <a:pt x="11" y="101"/>
                  </a:cubicBezTo>
                  <a:cubicBezTo>
                    <a:pt x="11" y="101"/>
                    <a:pt x="8" y="106"/>
                    <a:pt x="11" y="107"/>
                  </a:cubicBezTo>
                  <a:cubicBezTo>
                    <a:pt x="11" y="107"/>
                    <a:pt x="21" y="106"/>
                    <a:pt x="23" y="107"/>
                  </a:cubicBezTo>
                  <a:cubicBezTo>
                    <a:pt x="23" y="107"/>
                    <a:pt x="24" y="104"/>
                    <a:pt x="23" y="103"/>
                  </a:cubicBezTo>
                  <a:cubicBezTo>
                    <a:pt x="22" y="102"/>
                    <a:pt x="21" y="99"/>
                    <a:pt x="21" y="99"/>
                  </a:cubicBezTo>
                  <a:cubicBezTo>
                    <a:pt x="21" y="99"/>
                    <a:pt x="25" y="94"/>
                    <a:pt x="24" y="93"/>
                  </a:cubicBezTo>
                  <a:cubicBezTo>
                    <a:pt x="23" y="91"/>
                    <a:pt x="19" y="43"/>
                    <a:pt x="21" y="38"/>
                  </a:cubicBezTo>
                  <a:cubicBezTo>
                    <a:pt x="21" y="38"/>
                    <a:pt x="23" y="50"/>
                    <a:pt x="24" y="50"/>
                  </a:cubicBezTo>
                  <a:cubicBezTo>
                    <a:pt x="24" y="50"/>
                    <a:pt x="25" y="62"/>
                    <a:pt x="26" y="63"/>
                  </a:cubicBezTo>
                  <a:cubicBezTo>
                    <a:pt x="26" y="63"/>
                    <a:pt x="30" y="84"/>
                    <a:pt x="26" y="87"/>
                  </a:cubicBezTo>
                  <a:cubicBezTo>
                    <a:pt x="26" y="87"/>
                    <a:pt x="25" y="95"/>
                    <a:pt x="28" y="96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8" y="92"/>
                    <a:pt x="38" y="91"/>
                  </a:cubicBezTo>
                  <a:cubicBezTo>
                    <a:pt x="39" y="89"/>
                    <a:pt x="39" y="87"/>
                    <a:pt x="38" y="85"/>
                  </a:cubicBezTo>
                  <a:cubicBezTo>
                    <a:pt x="38" y="84"/>
                    <a:pt x="37" y="61"/>
                    <a:pt x="39" y="60"/>
                  </a:cubicBezTo>
                  <a:cubicBezTo>
                    <a:pt x="41" y="58"/>
                    <a:pt x="42" y="55"/>
                    <a:pt x="39" y="52"/>
                  </a:cubicBezTo>
                  <a:cubicBezTo>
                    <a:pt x="39" y="52"/>
                    <a:pt x="42" y="24"/>
                    <a:pt x="41" y="20"/>
                  </a:cubicBezTo>
                  <a:cubicBezTo>
                    <a:pt x="40" y="17"/>
                    <a:pt x="40" y="2"/>
                    <a:pt x="40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46588" y="1601788"/>
              <a:ext cx="271462" cy="223838"/>
            </a:xfrm>
            <a:custGeom>
              <a:avLst/>
              <a:gdLst>
                <a:gd name="T0" fmla="*/ 2 w 18"/>
                <a:gd name="T1" fmla="*/ 2 h 15"/>
                <a:gd name="T2" fmla="*/ 0 w 18"/>
                <a:gd name="T3" fmla="*/ 8 h 15"/>
                <a:gd name="T4" fmla="*/ 0 w 18"/>
                <a:gd name="T5" fmla="*/ 15 h 15"/>
                <a:gd name="T6" fmla="*/ 4 w 18"/>
                <a:gd name="T7" fmla="*/ 11 h 15"/>
                <a:gd name="T8" fmla="*/ 7 w 18"/>
                <a:gd name="T9" fmla="*/ 7 h 15"/>
                <a:gd name="T10" fmla="*/ 18 w 18"/>
                <a:gd name="T11" fmla="*/ 10 h 15"/>
                <a:gd name="T12" fmla="*/ 5 w 18"/>
                <a:gd name="T13" fmla="*/ 0 h 15"/>
                <a:gd name="T14" fmla="*/ 4 w 18"/>
                <a:gd name="T15" fmla="*/ 0 h 15"/>
                <a:gd name="T16" fmla="*/ 2 w 18"/>
                <a:gd name="T1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5">
                  <a:moveTo>
                    <a:pt x="2" y="2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11"/>
                    <a:pt x="0" y="15"/>
                  </a:cubicBezTo>
                  <a:cubicBezTo>
                    <a:pt x="1" y="13"/>
                    <a:pt x="3" y="12"/>
                    <a:pt x="4" y="11"/>
                  </a:cubicBezTo>
                  <a:cubicBezTo>
                    <a:pt x="7" y="8"/>
                    <a:pt x="4" y="8"/>
                    <a:pt x="7" y="7"/>
                  </a:cubicBezTo>
                  <a:cubicBezTo>
                    <a:pt x="10" y="7"/>
                    <a:pt x="15" y="11"/>
                    <a:pt x="18" y="1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51363" y="1616075"/>
              <a:ext cx="530225" cy="1590675"/>
            </a:xfrm>
            <a:custGeom>
              <a:avLst/>
              <a:gdLst>
                <a:gd name="T0" fmla="*/ 27 w 35"/>
                <a:gd name="T1" fmla="*/ 84 h 106"/>
                <a:gd name="T2" fmla="*/ 25 w 35"/>
                <a:gd name="T3" fmla="*/ 71 h 106"/>
                <a:gd name="T4" fmla="*/ 19 w 35"/>
                <a:gd name="T5" fmla="*/ 36 h 106"/>
                <a:gd name="T6" fmla="*/ 17 w 35"/>
                <a:gd name="T7" fmla="*/ 23 h 106"/>
                <a:gd name="T8" fmla="*/ 29 w 35"/>
                <a:gd name="T9" fmla="*/ 25 h 106"/>
                <a:gd name="T10" fmla="*/ 33 w 35"/>
                <a:gd name="T11" fmla="*/ 37 h 106"/>
                <a:gd name="T12" fmla="*/ 34 w 35"/>
                <a:gd name="T13" fmla="*/ 19 h 106"/>
                <a:gd name="T14" fmla="*/ 33 w 35"/>
                <a:gd name="T15" fmla="*/ 1 h 106"/>
                <a:gd name="T16" fmla="*/ 8 w 35"/>
                <a:gd name="T17" fmla="*/ 0 h 106"/>
                <a:gd name="T18" fmla="*/ 0 w 35"/>
                <a:gd name="T19" fmla="*/ 3 h 106"/>
                <a:gd name="T20" fmla="*/ 12 w 35"/>
                <a:gd name="T21" fmla="*/ 17 h 106"/>
                <a:gd name="T22" fmla="*/ 0 w 35"/>
                <a:gd name="T23" fmla="*/ 19 h 106"/>
                <a:gd name="T24" fmla="*/ 4 w 35"/>
                <a:gd name="T25" fmla="*/ 20 h 106"/>
                <a:gd name="T26" fmla="*/ 7 w 35"/>
                <a:gd name="T27" fmla="*/ 25 h 106"/>
                <a:gd name="T28" fmla="*/ 0 w 35"/>
                <a:gd name="T29" fmla="*/ 25 h 106"/>
                <a:gd name="T30" fmla="*/ 9 w 35"/>
                <a:gd name="T31" fmla="*/ 29 h 106"/>
                <a:gd name="T32" fmla="*/ 0 w 35"/>
                <a:gd name="T33" fmla="*/ 30 h 106"/>
                <a:gd name="T34" fmla="*/ 7 w 35"/>
                <a:gd name="T35" fmla="*/ 30 h 106"/>
                <a:gd name="T36" fmla="*/ 9 w 35"/>
                <a:gd name="T37" fmla="*/ 56 h 106"/>
                <a:gd name="T38" fmla="*/ 13 w 35"/>
                <a:gd name="T39" fmla="*/ 76 h 106"/>
                <a:gd name="T40" fmla="*/ 11 w 35"/>
                <a:gd name="T41" fmla="*/ 85 h 106"/>
                <a:gd name="T42" fmla="*/ 4 w 35"/>
                <a:gd name="T43" fmla="*/ 39 h 106"/>
                <a:gd name="T44" fmla="*/ 9 w 35"/>
                <a:gd name="T45" fmla="*/ 86 h 106"/>
                <a:gd name="T46" fmla="*/ 12 w 35"/>
                <a:gd name="T47" fmla="*/ 96 h 106"/>
                <a:gd name="T48" fmla="*/ 12 w 35"/>
                <a:gd name="T49" fmla="*/ 100 h 106"/>
                <a:gd name="T50" fmla="*/ 2 w 35"/>
                <a:gd name="T51" fmla="*/ 94 h 106"/>
                <a:gd name="T52" fmla="*/ 4 w 35"/>
                <a:gd name="T53" fmla="*/ 100 h 106"/>
                <a:gd name="T54" fmla="*/ 4 w 35"/>
                <a:gd name="T55" fmla="*/ 106 h 106"/>
                <a:gd name="T56" fmla="*/ 16 w 35"/>
                <a:gd name="T57" fmla="*/ 106 h 106"/>
                <a:gd name="T58" fmla="*/ 17 w 35"/>
                <a:gd name="T59" fmla="*/ 101 h 106"/>
                <a:gd name="T60" fmla="*/ 17 w 35"/>
                <a:gd name="T61" fmla="*/ 98 h 106"/>
                <a:gd name="T62" fmla="*/ 17 w 35"/>
                <a:gd name="T63" fmla="*/ 92 h 106"/>
                <a:gd name="T64" fmla="*/ 14 w 35"/>
                <a:gd name="T65" fmla="*/ 37 h 106"/>
                <a:gd name="T66" fmla="*/ 16 w 35"/>
                <a:gd name="T67" fmla="*/ 49 h 106"/>
                <a:gd name="T68" fmla="*/ 19 w 35"/>
                <a:gd name="T69" fmla="*/ 63 h 106"/>
                <a:gd name="T70" fmla="*/ 19 w 35"/>
                <a:gd name="T71" fmla="*/ 86 h 106"/>
                <a:gd name="T72" fmla="*/ 21 w 35"/>
                <a:gd name="T73" fmla="*/ 95 h 106"/>
                <a:gd name="T74" fmla="*/ 29 w 35"/>
                <a:gd name="T75" fmla="*/ 96 h 106"/>
                <a:gd name="T76" fmla="*/ 31 w 35"/>
                <a:gd name="T77" fmla="*/ 90 h 106"/>
                <a:gd name="T78" fmla="*/ 31 w 35"/>
                <a:gd name="T79" fmla="*/ 84 h 106"/>
                <a:gd name="T80" fmla="*/ 31 w 35"/>
                <a:gd name="T81" fmla="*/ 84 h 106"/>
                <a:gd name="T82" fmla="*/ 27 w 35"/>
                <a:gd name="T83" fmla="*/ 8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" h="106">
                  <a:moveTo>
                    <a:pt x="27" y="84"/>
                  </a:moveTo>
                  <a:cubicBezTo>
                    <a:pt x="27" y="84"/>
                    <a:pt x="25" y="74"/>
                    <a:pt x="25" y="71"/>
                  </a:cubicBezTo>
                  <a:cubicBezTo>
                    <a:pt x="27" y="63"/>
                    <a:pt x="20" y="39"/>
                    <a:pt x="19" y="36"/>
                  </a:cubicBezTo>
                  <a:cubicBezTo>
                    <a:pt x="19" y="33"/>
                    <a:pt x="18" y="25"/>
                    <a:pt x="17" y="23"/>
                  </a:cubicBezTo>
                  <a:cubicBezTo>
                    <a:pt x="16" y="21"/>
                    <a:pt x="26" y="24"/>
                    <a:pt x="29" y="25"/>
                  </a:cubicBezTo>
                  <a:cubicBezTo>
                    <a:pt x="31" y="26"/>
                    <a:pt x="33" y="32"/>
                    <a:pt x="33" y="37"/>
                  </a:cubicBezTo>
                  <a:cubicBezTo>
                    <a:pt x="34" y="29"/>
                    <a:pt x="35" y="21"/>
                    <a:pt x="34" y="19"/>
                  </a:cubicBezTo>
                  <a:cubicBezTo>
                    <a:pt x="33" y="16"/>
                    <a:pt x="33" y="1"/>
                    <a:pt x="33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5"/>
                    <a:pt x="16" y="14"/>
                    <a:pt x="12" y="17"/>
                  </a:cubicBezTo>
                  <a:cubicBezTo>
                    <a:pt x="9" y="21"/>
                    <a:pt x="0" y="19"/>
                    <a:pt x="0" y="19"/>
                  </a:cubicBezTo>
                  <a:cubicBezTo>
                    <a:pt x="0" y="19"/>
                    <a:pt x="0" y="19"/>
                    <a:pt x="4" y="20"/>
                  </a:cubicBezTo>
                  <a:cubicBezTo>
                    <a:pt x="8" y="22"/>
                    <a:pt x="7" y="25"/>
                    <a:pt x="7" y="25"/>
                  </a:cubicBezTo>
                  <a:cubicBezTo>
                    <a:pt x="1" y="23"/>
                    <a:pt x="0" y="25"/>
                    <a:pt x="0" y="25"/>
                  </a:cubicBezTo>
                  <a:cubicBezTo>
                    <a:pt x="5" y="26"/>
                    <a:pt x="9" y="29"/>
                    <a:pt x="9" y="29"/>
                  </a:cubicBezTo>
                  <a:cubicBezTo>
                    <a:pt x="3" y="26"/>
                    <a:pt x="0" y="30"/>
                    <a:pt x="0" y="30"/>
                  </a:cubicBezTo>
                  <a:cubicBezTo>
                    <a:pt x="0" y="30"/>
                    <a:pt x="5" y="27"/>
                    <a:pt x="7" y="30"/>
                  </a:cubicBezTo>
                  <a:cubicBezTo>
                    <a:pt x="8" y="34"/>
                    <a:pt x="9" y="53"/>
                    <a:pt x="9" y="56"/>
                  </a:cubicBezTo>
                  <a:cubicBezTo>
                    <a:pt x="9" y="59"/>
                    <a:pt x="12" y="74"/>
                    <a:pt x="13" y="76"/>
                  </a:cubicBezTo>
                  <a:cubicBezTo>
                    <a:pt x="14" y="78"/>
                    <a:pt x="13" y="87"/>
                    <a:pt x="11" y="85"/>
                  </a:cubicBezTo>
                  <a:cubicBezTo>
                    <a:pt x="10" y="83"/>
                    <a:pt x="4" y="39"/>
                    <a:pt x="4" y="39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9" y="86"/>
                    <a:pt x="10" y="93"/>
                    <a:pt x="12" y="96"/>
                  </a:cubicBezTo>
                  <a:cubicBezTo>
                    <a:pt x="14" y="99"/>
                    <a:pt x="12" y="100"/>
                    <a:pt x="12" y="100"/>
                  </a:cubicBezTo>
                  <a:cubicBezTo>
                    <a:pt x="11" y="100"/>
                    <a:pt x="6" y="97"/>
                    <a:pt x="2" y="94"/>
                  </a:cubicBezTo>
                  <a:cubicBezTo>
                    <a:pt x="3" y="98"/>
                    <a:pt x="3" y="100"/>
                    <a:pt x="4" y="100"/>
                  </a:cubicBezTo>
                  <a:cubicBezTo>
                    <a:pt x="4" y="100"/>
                    <a:pt x="1" y="105"/>
                    <a:pt x="4" y="106"/>
                  </a:cubicBezTo>
                  <a:cubicBezTo>
                    <a:pt x="4" y="106"/>
                    <a:pt x="14" y="105"/>
                    <a:pt x="16" y="106"/>
                  </a:cubicBezTo>
                  <a:cubicBezTo>
                    <a:pt x="16" y="106"/>
                    <a:pt x="18" y="102"/>
                    <a:pt x="17" y="101"/>
                  </a:cubicBezTo>
                  <a:cubicBezTo>
                    <a:pt x="16" y="100"/>
                    <a:pt x="17" y="98"/>
                    <a:pt x="17" y="98"/>
                  </a:cubicBezTo>
                  <a:cubicBezTo>
                    <a:pt x="17" y="98"/>
                    <a:pt x="18" y="93"/>
                    <a:pt x="17" y="92"/>
                  </a:cubicBezTo>
                  <a:cubicBezTo>
                    <a:pt x="16" y="90"/>
                    <a:pt x="12" y="42"/>
                    <a:pt x="14" y="37"/>
                  </a:cubicBezTo>
                  <a:cubicBezTo>
                    <a:pt x="14" y="37"/>
                    <a:pt x="15" y="49"/>
                    <a:pt x="16" y="49"/>
                  </a:cubicBezTo>
                  <a:cubicBezTo>
                    <a:pt x="16" y="49"/>
                    <a:pt x="17" y="62"/>
                    <a:pt x="19" y="63"/>
                  </a:cubicBezTo>
                  <a:cubicBezTo>
                    <a:pt x="19" y="63"/>
                    <a:pt x="21" y="83"/>
                    <a:pt x="19" y="86"/>
                  </a:cubicBezTo>
                  <a:cubicBezTo>
                    <a:pt x="19" y="86"/>
                    <a:pt x="18" y="94"/>
                    <a:pt x="21" y="95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96"/>
                    <a:pt x="31" y="91"/>
                    <a:pt x="31" y="90"/>
                  </a:cubicBezTo>
                  <a:cubicBezTo>
                    <a:pt x="32" y="88"/>
                    <a:pt x="32" y="86"/>
                    <a:pt x="31" y="84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29" y="84"/>
                    <a:pt x="27" y="84"/>
                    <a:pt x="27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7725" y="790575"/>
              <a:ext cx="136525" cy="165100"/>
            </a:xfrm>
            <a:custGeom>
              <a:avLst/>
              <a:gdLst>
                <a:gd name="T0" fmla="*/ 0 w 9"/>
                <a:gd name="T1" fmla="*/ 0 h 11"/>
                <a:gd name="T2" fmla="*/ 0 w 9"/>
                <a:gd name="T3" fmla="*/ 5 h 11"/>
                <a:gd name="T4" fmla="*/ 4 w 9"/>
                <a:gd name="T5" fmla="*/ 11 h 11"/>
                <a:gd name="T6" fmla="*/ 5 w 9"/>
                <a:gd name="T7" fmla="*/ 11 h 11"/>
                <a:gd name="T8" fmla="*/ 6 w 9"/>
                <a:gd name="T9" fmla="*/ 9 h 11"/>
                <a:gd name="T10" fmla="*/ 6 w 9"/>
                <a:gd name="T11" fmla="*/ 7 h 11"/>
                <a:gd name="T12" fmla="*/ 8 w 9"/>
                <a:gd name="T13" fmla="*/ 6 h 11"/>
                <a:gd name="T14" fmla="*/ 9 w 9"/>
                <a:gd name="T15" fmla="*/ 4 h 11"/>
                <a:gd name="T16" fmla="*/ 2 w 9"/>
                <a:gd name="T17" fmla="*/ 0 h 11"/>
                <a:gd name="T18" fmla="*/ 0 w 9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1">
                  <a:moveTo>
                    <a:pt x="0" y="0"/>
                  </a:moveTo>
                  <a:cubicBezTo>
                    <a:pt x="0" y="0"/>
                    <a:pt x="0" y="5"/>
                    <a:pt x="0" y="5"/>
                  </a:cubicBezTo>
                  <a:cubicBezTo>
                    <a:pt x="0" y="5"/>
                    <a:pt x="3" y="11"/>
                    <a:pt x="4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7" y="8"/>
                    <a:pt x="6" y="7"/>
                    <a:pt x="6" y="7"/>
                  </a:cubicBezTo>
                  <a:cubicBezTo>
                    <a:pt x="6" y="7"/>
                    <a:pt x="8" y="7"/>
                    <a:pt x="8" y="6"/>
                  </a:cubicBezTo>
                  <a:cubicBezTo>
                    <a:pt x="8" y="5"/>
                    <a:pt x="9" y="4"/>
                    <a:pt x="9" y="4"/>
                  </a:cubicBezTo>
                  <a:cubicBezTo>
                    <a:pt x="9" y="4"/>
                    <a:pt x="5" y="2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46588" y="865188"/>
              <a:ext cx="635000" cy="901700"/>
            </a:xfrm>
            <a:custGeom>
              <a:avLst/>
              <a:gdLst>
                <a:gd name="T0" fmla="*/ 0 w 42"/>
                <a:gd name="T1" fmla="*/ 49 h 60"/>
                <a:gd name="T2" fmla="*/ 21 w 42"/>
                <a:gd name="T3" fmla="*/ 59 h 60"/>
                <a:gd name="T4" fmla="*/ 41 w 42"/>
                <a:gd name="T5" fmla="*/ 49 h 60"/>
                <a:gd name="T6" fmla="*/ 35 w 42"/>
                <a:gd name="T7" fmla="*/ 12 h 60"/>
                <a:gd name="T8" fmla="*/ 26 w 42"/>
                <a:gd name="T9" fmla="*/ 0 h 60"/>
                <a:gd name="T10" fmla="*/ 21 w 42"/>
                <a:gd name="T11" fmla="*/ 4 h 60"/>
                <a:gd name="T12" fmla="*/ 18 w 42"/>
                <a:gd name="T13" fmla="*/ 3 h 60"/>
                <a:gd name="T14" fmla="*/ 15 w 42"/>
                <a:gd name="T15" fmla="*/ 0 h 60"/>
                <a:gd name="T16" fmla="*/ 13 w 42"/>
                <a:gd name="T17" fmla="*/ 0 h 60"/>
                <a:gd name="T18" fmla="*/ 5 w 42"/>
                <a:gd name="T19" fmla="*/ 20 h 60"/>
                <a:gd name="T20" fmla="*/ 0 w 42"/>
                <a:gd name="T21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60">
                  <a:moveTo>
                    <a:pt x="0" y="49"/>
                  </a:moveTo>
                  <a:cubicBezTo>
                    <a:pt x="0" y="49"/>
                    <a:pt x="13" y="60"/>
                    <a:pt x="21" y="59"/>
                  </a:cubicBezTo>
                  <a:cubicBezTo>
                    <a:pt x="28" y="59"/>
                    <a:pt x="41" y="53"/>
                    <a:pt x="41" y="49"/>
                  </a:cubicBezTo>
                  <a:cubicBezTo>
                    <a:pt x="42" y="45"/>
                    <a:pt x="35" y="12"/>
                    <a:pt x="35" y="1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20"/>
                    <a:pt x="5" y="20"/>
                    <a:pt x="5" y="20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46588" y="881063"/>
              <a:ext cx="241300" cy="749300"/>
            </a:xfrm>
            <a:custGeom>
              <a:avLst/>
              <a:gdLst>
                <a:gd name="T0" fmla="*/ 9 w 16"/>
                <a:gd name="T1" fmla="*/ 47 h 50"/>
                <a:gd name="T2" fmla="*/ 7 w 16"/>
                <a:gd name="T3" fmla="*/ 40 h 50"/>
                <a:gd name="T4" fmla="*/ 11 w 16"/>
                <a:gd name="T5" fmla="*/ 46 h 50"/>
                <a:gd name="T6" fmla="*/ 7 w 16"/>
                <a:gd name="T7" fmla="*/ 30 h 50"/>
                <a:gd name="T8" fmla="*/ 13 w 16"/>
                <a:gd name="T9" fmla="*/ 43 h 50"/>
                <a:gd name="T10" fmla="*/ 11 w 16"/>
                <a:gd name="T11" fmla="*/ 32 h 50"/>
                <a:gd name="T12" fmla="*/ 14 w 16"/>
                <a:gd name="T13" fmla="*/ 33 h 50"/>
                <a:gd name="T14" fmla="*/ 11 w 16"/>
                <a:gd name="T15" fmla="*/ 24 h 50"/>
                <a:gd name="T16" fmla="*/ 12 w 16"/>
                <a:gd name="T17" fmla="*/ 3 h 50"/>
                <a:gd name="T18" fmla="*/ 16 w 16"/>
                <a:gd name="T19" fmla="*/ 6 h 50"/>
                <a:gd name="T20" fmla="*/ 12 w 16"/>
                <a:gd name="T21" fmla="*/ 0 h 50"/>
                <a:gd name="T22" fmla="*/ 7 w 16"/>
                <a:gd name="T23" fmla="*/ 13 h 50"/>
                <a:gd name="T24" fmla="*/ 4 w 16"/>
                <a:gd name="T25" fmla="*/ 23 h 50"/>
                <a:gd name="T26" fmla="*/ 0 w 16"/>
                <a:gd name="T27" fmla="*/ 48 h 50"/>
                <a:gd name="T28" fmla="*/ 3 w 16"/>
                <a:gd name="T29" fmla="*/ 50 h 50"/>
                <a:gd name="T30" fmla="*/ 9 w 16"/>
                <a:gd name="T31" fmla="*/ 4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50">
                  <a:moveTo>
                    <a:pt x="9" y="47"/>
                  </a:moveTo>
                  <a:cubicBezTo>
                    <a:pt x="9" y="47"/>
                    <a:pt x="5" y="46"/>
                    <a:pt x="7" y="40"/>
                  </a:cubicBezTo>
                  <a:cubicBezTo>
                    <a:pt x="7" y="40"/>
                    <a:pt x="7" y="45"/>
                    <a:pt x="11" y="46"/>
                  </a:cubicBezTo>
                  <a:cubicBezTo>
                    <a:pt x="11" y="46"/>
                    <a:pt x="6" y="42"/>
                    <a:pt x="7" y="30"/>
                  </a:cubicBezTo>
                  <a:cubicBezTo>
                    <a:pt x="7" y="30"/>
                    <a:pt x="8" y="41"/>
                    <a:pt x="13" y="43"/>
                  </a:cubicBezTo>
                  <a:cubicBezTo>
                    <a:pt x="13" y="43"/>
                    <a:pt x="7" y="36"/>
                    <a:pt x="11" y="32"/>
                  </a:cubicBezTo>
                  <a:cubicBezTo>
                    <a:pt x="11" y="32"/>
                    <a:pt x="11" y="35"/>
                    <a:pt x="14" y="33"/>
                  </a:cubicBezTo>
                  <a:cubicBezTo>
                    <a:pt x="14" y="33"/>
                    <a:pt x="9" y="32"/>
                    <a:pt x="11" y="24"/>
                  </a:cubicBezTo>
                  <a:cubicBezTo>
                    <a:pt x="12" y="16"/>
                    <a:pt x="12" y="3"/>
                    <a:pt x="12" y="3"/>
                  </a:cubicBezTo>
                  <a:cubicBezTo>
                    <a:pt x="12" y="3"/>
                    <a:pt x="14" y="6"/>
                    <a:pt x="16" y="6"/>
                  </a:cubicBezTo>
                  <a:cubicBezTo>
                    <a:pt x="16" y="6"/>
                    <a:pt x="12" y="5"/>
                    <a:pt x="12" y="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6"/>
                    <a:pt x="5" y="19"/>
                    <a:pt x="4" y="2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1" y="49"/>
                    <a:pt x="3" y="50"/>
                  </a:cubicBezTo>
                  <a:cubicBezTo>
                    <a:pt x="4" y="49"/>
                    <a:pt x="6" y="46"/>
                    <a:pt x="9" y="47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94250" y="895350"/>
              <a:ext cx="76200" cy="74613"/>
            </a:xfrm>
            <a:custGeom>
              <a:avLst/>
              <a:gdLst>
                <a:gd name="T0" fmla="*/ 5 w 5"/>
                <a:gd name="T1" fmla="*/ 0 h 5"/>
                <a:gd name="T2" fmla="*/ 0 w 5"/>
                <a:gd name="T3" fmla="*/ 5 h 5"/>
                <a:gd name="T4" fmla="*/ 5 w 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3" y="2"/>
                    <a:pt x="2" y="4"/>
                    <a:pt x="0" y="5"/>
                  </a:cubicBezTo>
                  <a:cubicBezTo>
                    <a:pt x="0" y="5"/>
                    <a:pt x="2" y="4"/>
                    <a:pt x="5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0288" y="925513"/>
              <a:ext cx="241300" cy="750888"/>
            </a:xfrm>
            <a:custGeom>
              <a:avLst/>
              <a:gdLst>
                <a:gd name="T0" fmla="*/ 15 w 16"/>
                <a:gd name="T1" fmla="*/ 45 h 50"/>
                <a:gd name="T2" fmla="*/ 9 w 16"/>
                <a:gd name="T3" fmla="*/ 8 h 50"/>
                <a:gd name="T4" fmla="*/ 4 w 16"/>
                <a:gd name="T5" fmla="*/ 0 h 50"/>
                <a:gd name="T6" fmla="*/ 0 w 16"/>
                <a:gd name="T7" fmla="*/ 10 h 50"/>
                <a:gd name="T8" fmla="*/ 4 w 16"/>
                <a:gd name="T9" fmla="*/ 6 h 50"/>
                <a:gd name="T10" fmla="*/ 4 w 16"/>
                <a:gd name="T11" fmla="*/ 28 h 50"/>
                <a:gd name="T12" fmla="*/ 9 w 16"/>
                <a:gd name="T13" fmla="*/ 22 h 50"/>
                <a:gd name="T14" fmla="*/ 6 w 16"/>
                <a:gd name="T15" fmla="*/ 36 h 50"/>
                <a:gd name="T16" fmla="*/ 6 w 16"/>
                <a:gd name="T17" fmla="*/ 49 h 50"/>
                <a:gd name="T18" fmla="*/ 9 w 16"/>
                <a:gd name="T19" fmla="*/ 45 h 50"/>
                <a:gd name="T20" fmla="*/ 10 w 16"/>
                <a:gd name="T21" fmla="*/ 50 h 50"/>
                <a:gd name="T22" fmla="*/ 15 w 16"/>
                <a:gd name="T23" fmla="*/ 4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50">
                  <a:moveTo>
                    <a:pt x="15" y="45"/>
                  </a:moveTo>
                  <a:cubicBezTo>
                    <a:pt x="16" y="41"/>
                    <a:pt x="9" y="8"/>
                    <a:pt x="9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4"/>
                    <a:pt x="3" y="8"/>
                    <a:pt x="0" y="10"/>
                  </a:cubicBezTo>
                  <a:cubicBezTo>
                    <a:pt x="1" y="9"/>
                    <a:pt x="3" y="8"/>
                    <a:pt x="4" y="6"/>
                  </a:cubicBezTo>
                  <a:cubicBezTo>
                    <a:pt x="4" y="6"/>
                    <a:pt x="7" y="20"/>
                    <a:pt x="4" y="28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11" y="34"/>
                    <a:pt x="6" y="36"/>
                  </a:cubicBezTo>
                  <a:cubicBezTo>
                    <a:pt x="6" y="36"/>
                    <a:pt x="7" y="46"/>
                    <a:pt x="6" y="49"/>
                  </a:cubicBezTo>
                  <a:cubicBezTo>
                    <a:pt x="6" y="49"/>
                    <a:pt x="8" y="43"/>
                    <a:pt x="9" y="45"/>
                  </a:cubicBezTo>
                  <a:cubicBezTo>
                    <a:pt x="10" y="46"/>
                    <a:pt x="11" y="48"/>
                    <a:pt x="10" y="50"/>
                  </a:cubicBezTo>
                  <a:cubicBezTo>
                    <a:pt x="13" y="48"/>
                    <a:pt x="15" y="47"/>
                    <a:pt x="15" y="45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45125" y="955675"/>
              <a:ext cx="106362" cy="150813"/>
            </a:xfrm>
            <a:custGeom>
              <a:avLst/>
              <a:gdLst>
                <a:gd name="T0" fmla="*/ 0 w 7"/>
                <a:gd name="T1" fmla="*/ 1 h 10"/>
                <a:gd name="T2" fmla="*/ 1 w 7"/>
                <a:gd name="T3" fmla="*/ 3 h 10"/>
                <a:gd name="T4" fmla="*/ 7 w 7"/>
                <a:gd name="T5" fmla="*/ 10 h 10"/>
                <a:gd name="T6" fmla="*/ 7 w 7"/>
                <a:gd name="T7" fmla="*/ 9 h 10"/>
                <a:gd name="T8" fmla="*/ 7 w 7"/>
                <a:gd name="T9" fmla="*/ 8 h 10"/>
                <a:gd name="T10" fmla="*/ 7 w 7"/>
                <a:gd name="T11" fmla="*/ 7 h 10"/>
                <a:gd name="T12" fmla="*/ 5 w 7"/>
                <a:gd name="T13" fmla="*/ 4 h 10"/>
                <a:gd name="T14" fmla="*/ 4 w 7"/>
                <a:gd name="T15" fmla="*/ 2 h 10"/>
                <a:gd name="T16" fmla="*/ 3 w 7"/>
                <a:gd name="T17" fmla="*/ 1 h 10"/>
                <a:gd name="T18" fmla="*/ 0 w 7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0" y="1"/>
                  </a:moveTo>
                  <a:cubicBezTo>
                    <a:pt x="1" y="2"/>
                    <a:pt x="1" y="3"/>
                    <a:pt x="1" y="3"/>
                  </a:cubicBezTo>
                  <a:cubicBezTo>
                    <a:pt x="2" y="5"/>
                    <a:pt x="7" y="10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7" y="6"/>
                    <a:pt x="6" y="4"/>
                    <a:pt x="5" y="4"/>
                  </a:cubicBezTo>
                  <a:cubicBezTo>
                    <a:pt x="5" y="4"/>
                    <a:pt x="5" y="2"/>
                    <a:pt x="4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2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7400" y="504825"/>
              <a:ext cx="303212" cy="376238"/>
            </a:xfrm>
            <a:custGeom>
              <a:avLst/>
              <a:gdLst>
                <a:gd name="T0" fmla="*/ 10 w 20"/>
                <a:gd name="T1" fmla="*/ 25 h 25"/>
                <a:gd name="T2" fmla="*/ 13 w 20"/>
                <a:gd name="T3" fmla="*/ 24 h 25"/>
                <a:gd name="T4" fmla="*/ 16 w 20"/>
                <a:gd name="T5" fmla="*/ 20 h 25"/>
                <a:gd name="T6" fmla="*/ 17 w 20"/>
                <a:gd name="T7" fmla="*/ 16 h 25"/>
                <a:gd name="T8" fmla="*/ 19 w 20"/>
                <a:gd name="T9" fmla="*/ 15 h 25"/>
                <a:gd name="T10" fmla="*/ 19 w 20"/>
                <a:gd name="T11" fmla="*/ 10 h 25"/>
                <a:gd name="T12" fmla="*/ 16 w 20"/>
                <a:gd name="T13" fmla="*/ 2 h 25"/>
                <a:gd name="T14" fmla="*/ 7 w 20"/>
                <a:gd name="T15" fmla="*/ 1 h 25"/>
                <a:gd name="T16" fmla="*/ 2 w 20"/>
                <a:gd name="T17" fmla="*/ 8 h 25"/>
                <a:gd name="T18" fmla="*/ 2 w 20"/>
                <a:gd name="T19" fmla="*/ 11 h 25"/>
                <a:gd name="T20" fmla="*/ 0 w 20"/>
                <a:gd name="T21" fmla="*/ 11 h 25"/>
                <a:gd name="T22" fmla="*/ 2 w 20"/>
                <a:gd name="T23" fmla="*/ 16 h 25"/>
                <a:gd name="T24" fmla="*/ 3 w 20"/>
                <a:gd name="T25" fmla="*/ 16 h 25"/>
                <a:gd name="T26" fmla="*/ 4 w 20"/>
                <a:gd name="T27" fmla="*/ 20 h 25"/>
                <a:gd name="T28" fmla="*/ 10 w 20"/>
                <a:gd name="T2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5">
                  <a:moveTo>
                    <a:pt x="10" y="25"/>
                  </a:moveTo>
                  <a:cubicBezTo>
                    <a:pt x="11" y="24"/>
                    <a:pt x="13" y="24"/>
                    <a:pt x="13" y="24"/>
                  </a:cubicBezTo>
                  <a:cubicBezTo>
                    <a:pt x="13" y="23"/>
                    <a:pt x="16" y="21"/>
                    <a:pt x="16" y="20"/>
                  </a:cubicBezTo>
                  <a:cubicBezTo>
                    <a:pt x="17" y="20"/>
                    <a:pt x="17" y="16"/>
                    <a:pt x="17" y="16"/>
                  </a:cubicBezTo>
                  <a:cubicBezTo>
                    <a:pt x="17" y="16"/>
                    <a:pt x="18" y="16"/>
                    <a:pt x="19" y="15"/>
                  </a:cubicBezTo>
                  <a:cubicBezTo>
                    <a:pt x="19" y="15"/>
                    <a:pt x="20" y="11"/>
                    <a:pt x="19" y="10"/>
                  </a:cubicBezTo>
                  <a:cubicBezTo>
                    <a:pt x="18" y="9"/>
                    <a:pt x="18" y="3"/>
                    <a:pt x="16" y="2"/>
                  </a:cubicBezTo>
                  <a:cubicBezTo>
                    <a:pt x="14" y="1"/>
                    <a:pt x="8" y="0"/>
                    <a:pt x="7" y="1"/>
                  </a:cubicBezTo>
                  <a:cubicBezTo>
                    <a:pt x="5" y="2"/>
                    <a:pt x="2" y="7"/>
                    <a:pt x="2" y="8"/>
                  </a:cubicBezTo>
                  <a:cubicBezTo>
                    <a:pt x="2" y="9"/>
                    <a:pt x="2" y="11"/>
                    <a:pt x="2" y="11"/>
                  </a:cubicBezTo>
                  <a:cubicBezTo>
                    <a:pt x="2" y="11"/>
                    <a:pt x="0" y="11"/>
                    <a:pt x="0" y="11"/>
                  </a:cubicBezTo>
                  <a:cubicBezTo>
                    <a:pt x="0" y="11"/>
                    <a:pt x="1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6"/>
                    <a:pt x="3" y="19"/>
                    <a:pt x="4" y="20"/>
                  </a:cubicBezTo>
                  <a:cubicBezTo>
                    <a:pt x="5" y="21"/>
                    <a:pt x="7" y="25"/>
                    <a:pt x="10" y="25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30838" y="865188"/>
              <a:ext cx="196850" cy="211138"/>
            </a:xfrm>
            <a:custGeom>
              <a:avLst/>
              <a:gdLst>
                <a:gd name="T0" fmla="*/ 0 w 13"/>
                <a:gd name="T1" fmla="*/ 4 h 14"/>
                <a:gd name="T2" fmla="*/ 0 w 13"/>
                <a:gd name="T3" fmla="*/ 4 h 14"/>
                <a:gd name="T4" fmla="*/ 0 w 13"/>
                <a:gd name="T5" fmla="*/ 4 h 14"/>
                <a:gd name="T6" fmla="*/ 0 w 13"/>
                <a:gd name="T7" fmla="*/ 4 h 14"/>
                <a:gd name="T8" fmla="*/ 0 w 13"/>
                <a:gd name="T9" fmla="*/ 5 h 14"/>
                <a:gd name="T10" fmla="*/ 1 w 13"/>
                <a:gd name="T11" fmla="*/ 5 h 14"/>
                <a:gd name="T12" fmla="*/ 1 w 13"/>
                <a:gd name="T13" fmla="*/ 7 h 14"/>
                <a:gd name="T14" fmla="*/ 1 w 13"/>
                <a:gd name="T15" fmla="*/ 7 h 14"/>
                <a:gd name="T16" fmla="*/ 4 w 13"/>
                <a:gd name="T17" fmla="*/ 7 h 14"/>
                <a:gd name="T18" fmla="*/ 5 w 13"/>
                <a:gd name="T19" fmla="*/ 8 h 14"/>
                <a:gd name="T20" fmla="*/ 6 w 13"/>
                <a:gd name="T21" fmla="*/ 10 h 14"/>
                <a:gd name="T22" fmla="*/ 8 w 13"/>
                <a:gd name="T23" fmla="*/ 13 h 14"/>
                <a:gd name="T24" fmla="*/ 8 w 13"/>
                <a:gd name="T25" fmla="*/ 14 h 14"/>
                <a:gd name="T26" fmla="*/ 8 w 13"/>
                <a:gd name="T27" fmla="*/ 14 h 14"/>
                <a:gd name="T28" fmla="*/ 9 w 13"/>
                <a:gd name="T29" fmla="*/ 14 h 14"/>
                <a:gd name="T30" fmla="*/ 9 w 13"/>
                <a:gd name="T31" fmla="*/ 14 h 14"/>
                <a:gd name="T32" fmla="*/ 9 w 13"/>
                <a:gd name="T33" fmla="*/ 14 h 14"/>
                <a:gd name="T34" fmla="*/ 9 w 13"/>
                <a:gd name="T35" fmla="*/ 14 h 14"/>
                <a:gd name="T36" fmla="*/ 10 w 13"/>
                <a:gd name="T37" fmla="*/ 13 h 14"/>
                <a:gd name="T38" fmla="*/ 11 w 13"/>
                <a:gd name="T39" fmla="*/ 12 h 14"/>
                <a:gd name="T40" fmla="*/ 11 w 13"/>
                <a:gd name="T41" fmla="*/ 12 h 14"/>
                <a:gd name="T42" fmla="*/ 11 w 13"/>
                <a:gd name="T43" fmla="*/ 12 h 14"/>
                <a:gd name="T44" fmla="*/ 11 w 13"/>
                <a:gd name="T45" fmla="*/ 12 h 14"/>
                <a:gd name="T46" fmla="*/ 11 w 13"/>
                <a:gd name="T47" fmla="*/ 12 h 14"/>
                <a:gd name="T48" fmla="*/ 11 w 13"/>
                <a:gd name="T49" fmla="*/ 12 h 14"/>
                <a:gd name="T50" fmla="*/ 11 w 13"/>
                <a:gd name="T51" fmla="*/ 12 h 14"/>
                <a:gd name="T52" fmla="*/ 11 w 13"/>
                <a:gd name="T53" fmla="*/ 11 h 14"/>
                <a:gd name="T54" fmla="*/ 12 w 13"/>
                <a:gd name="T55" fmla="*/ 11 h 14"/>
                <a:gd name="T56" fmla="*/ 12 w 13"/>
                <a:gd name="T57" fmla="*/ 11 h 14"/>
                <a:gd name="T58" fmla="*/ 12 w 13"/>
                <a:gd name="T59" fmla="*/ 11 h 14"/>
                <a:gd name="T60" fmla="*/ 12 w 13"/>
                <a:gd name="T61" fmla="*/ 10 h 14"/>
                <a:gd name="T62" fmla="*/ 12 w 13"/>
                <a:gd name="T63" fmla="*/ 10 h 14"/>
                <a:gd name="T64" fmla="*/ 12 w 13"/>
                <a:gd name="T65" fmla="*/ 8 h 14"/>
                <a:gd name="T66" fmla="*/ 12 w 13"/>
                <a:gd name="T67" fmla="*/ 8 h 14"/>
                <a:gd name="T68" fmla="*/ 13 w 13"/>
                <a:gd name="T69" fmla="*/ 8 h 14"/>
                <a:gd name="T70" fmla="*/ 13 w 13"/>
                <a:gd name="T71" fmla="*/ 7 h 14"/>
                <a:gd name="T72" fmla="*/ 13 w 13"/>
                <a:gd name="T73" fmla="*/ 7 h 14"/>
                <a:gd name="T74" fmla="*/ 13 w 13"/>
                <a:gd name="T75" fmla="*/ 7 h 14"/>
                <a:gd name="T76" fmla="*/ 12 w 13"/>
                <a:gd name="T77" fmla="*/ 5 h 14"/>
                <a:gd name="T78" fmla="*/ 12 w 13"/>
                <a:gd name="T79" fmla="*/ 4 h 14"/>
                <a:gd name="T80" fmla="*/ 11 w 13"/>
                <a:gd name="T81" fmla="*/ 3 h 14"/>
                <a:gd name="T82" fmla="*/ 11 w 13"/>
                <a:gd name="T83" fmla="*/ 2 h 14"/>
                <a:gd name="T84" fmla="*/ 9 w 13"/>
                <a:gd name="T85" fmla="*/ 2 h 14"/>
                <a:gd name="T86" fmla="*/ 9 w 13"/>
                <a:gd name="T87" fmla="*/ 1 h 14"/>
                <a:gd name="T88" fmla="*/ 5 w 13"/>
                <a:gd name="T89" fmla="*/ 1 h 14"/>
                <a:gd name="T90" fmla="*/ 4 w 13"/>
                <a:gd name="T91" fmla="*/ 1 h 14"/>
                <a:gd name="T92" fmla="*/ 4 w 13"/>
                <a:gd name="T93" fmla="*/ 1 h 14"/>
                <a:gd name="T94" fmla="*/ 4 w 13"/>
                <a:gd name="T95" fmla="*/ 1 h 14"/>
                <a:gd name="T96" fmla="*/ 4 w 13"/>
                <a:gd name="T97" fmla="*/ 1 h 14"/>
                <a:gd name="T98" fmla="*/ 4 w 13"/>
                <a:gd name="T99" fmla="*/ 1 h 14"/>
                <a:gd name="T100" fmla="*/ 4 w 13"/>
                <a:gd name="T101" fmla="*/ 1 h 14"/>
                <a:gd name="T102" fmla="*/ 4 w 13"/>
                <a:gd name="T103" fmla="*/ 2 h 14"/>
                <a:gd name="T104" fmla="*/ 4 w 13"/>
                <a:gd name="T105" fmla="*/ 2 h 14"/>
                <a:gd name="T106" fmla="*/ 4 w 13"/>
                <a:gd name="T107" fmla="*/ 2 h 14"/>
                <a:gd name="T108" fmla="*/ 4 w 13"/>
                <a:gd name="T109" fmla="*/ 2 h 14"/>
                <a:gd name="T110" fmla="*/ 4 w 13"/>
                <a:gd name="T111" fmla="*/ 2 h 14"/>
                <a:gd name="T112" fmla="*/ 3 w 13"/>
                <a:gd name="T113" fmla="*/ 2 h 14"/>
                <a:gd name="T114" fmla="*/ 1 w 13"/>
                <a:gd name="T115" fmla="*/ 3 h 14"/>
                <a:gd name="T116" fmla="*/ 1 w 13"/>
                <a:gd name="T117" fmla="*/ 3 h 14"/>
                <a:gd name="T118" fmla="*/ 0 w 13"/>
                <a:gd name="T119" fmla="*/ 3 h 14"/>
                <a:gd name="T120" fmla="*/ 0 w 13"/>
                <a:gd name="T121" fmla="*/ 3 h 14"/>
                <a:gd name="T122" fmla="*/ 0 w 13"/>
                <a:gd name="T123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" h="1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3" y="8"/>
                    <a:pt x="4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6" y="8"/>
                    <a:pt x="6" y="10"/>
                    <a:pt x="6" y="10"/>
                  </a:cubicBezTo>
                  <a:cubicBezTo>
                    <a:pt x="7" y="10"/>
                    <a:pt x="8" y="12"/>
                    <a:pt x="8" y="13"/>
                  </a:cubicBezTo>
                  <a:cubicBezTo>
                    <a:pt x="8" y="13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10" y="13"/>
                  </a:cubicBezTo>
                  <a:cubicBezTo>
                    <a:pt x="10" y="13"/>
                    <a:pt x="10" y="13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2" y="5"/>
                    <a:pt x="12" y="4"/>
                    <a:pt x="12" y="4"/>
                  </a:cubicBezTo>
                  <a:cubicBezTo>
                    <a:pt x="12" y="4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1"/>
                  </a:cubicBezTo>
                  <a:cubicBezTo>
                    <a:pt x="9" y="0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30838" y="881063"/>
              <a:ext cx="196850" cy="195263"/>
            </a:xfrm>
            <a:custGeom>
              <a:avLst/>
              <a:gdLst>
                <a:gd name="T0" fmla="*/ 0 w 13"/>
                <a:gd name="T1" fmla="*/ 3 h 13"/>
                <a:gd name="T2" fmla="*/ 0 w 13"/>
                <a:gd name="T3" fmla="*/ 3 h 13"/>
                <a:gd name="T4" fmla="*/ 0 w 13"/>
                <a:gd name="T5" fmla="*/ 3 h 13"/>
                <a:gd name="T6" fmla="*/ 0 w 13"/>
                <a:gd name="T7" fmla="*/ 3 h 13"/>
                <a:gd name="T8" fmla="*/ 0 w 13"/>
                <a:gd name="T9" fmla="*/ 4 h 13"/>
                <a:gd name="T10" fmla="*/ 1 w 13"/>
                <a:gd name="T11" fmla="*/ 4 h 13"/>
                <a:gd name="T12" fmla="*/ 1 w 13"/>
                <a:gd name="T13" fmla="*/ 6 h 13"/>
                <a:gd name="T14" fmla="*/ 1 w 13"/>
                <a:gd name="T15" fmla="*/ 6 h 13"/>
                <a:gd name="T16" fmla="*/ 4 w 13"/>
                <a:gd name="T17" fmla="*/ 6 h 13"/>
                <a:gd name="T18" fmla="*/ 5 w 13"/>
                <a:gd name="T19" fmla="*/ 7 h 13"/>
                <a:gd name="T20" fmla="*/ 6 w 13"/>
                <a:gd name="T21" fmla="*/ 9 h 13"/>
                <a:gd name="T22" fmla="*/ 8 w 13"/>
                <a:gd name="T23" fmla="*/ 12 h 13"/>
                <a:gd name="T24" fmla="*/ 8 w 13"/>
                <a:gd name="T25" fmla="*/ 13 h 13"/>
                <a:gd name="T26" fmla="*/ 8 w 13"/>
                <a:gd name="T27" fmla="*/ 13 h 13"/>
                <a:gd name="T28" fmla="*/ 9 w 13"/>
                <a:gd name="T29" fmla="*/ 13 h 13"/>
                <a:gd name="T30" fmla="*/ 9 w 13"/>
                <a:gd name="T31" fmla="*/ 13 h 13"/>
                <a:gd name="T32" fmla="*/ 9 w 13"/>
                <a:gd name="T33" fmla="*/ 13 h 13"/>
                <a:gd name="T34" fmla="*/ 9 w 13"/>
                <a:gd name="T35" fmla="*/ 13 h 13"/>
                <a:gd name="T36" fmla="*/ 10 w 13"/>
                <a:gd name="T37" fmla="*/ 12 h 13"/>
                <a:gd name="T38" fmla="*/ 11 w 13"/>
                <a:gd name="T39" fmla="*/ 11 h 13"/>
                <a:gd name="T40" fmla="*/ 11 w 13"/>
                <a:gd name="T41" fmla="*/ 11 h 13"/>
                <a:gd name="T42" fmla="*/ 11 w 13"/>
                <a:gd name="T43" fmla="*/ 11 h 13"/>
                <a:gd name="T44" fmla="*/ 11 w 13"/>
                <a:gd name="T45" fmla="*/ 11 h 13"/>
                <a:gd name="T46" fmla="*/ 11 w 13"/>
                <a:gd name="T47" fmla="*/ 11 h 13"/>
                <a:gd name="T48" fmla="*/ 11 w 13"/>
                <a:gd name="T49" fmla="*/ 11 h 13"/>
                <a:gd name="T50" fmla="*/ 11 w 13"/>
                <a:gd name="T51" fmla="*/ 11 h 13"/>
                <a:gd name="T52" fmla="*/ 11 w 13"/>
                <a:gd name="T53" fmla="*/ 10 h 13"/>
                <a:gd name="T54" fmla="*/ 12 w 13"/>
                <a:gd name="T55" fmla="*/ 10 h 13"/>
                <a:gd name="T56" fmla="*/ 12 w 13"/>
                <a:gd name="T57" fmla="*/ 10 h 13"/>
                <a:gd name="T58" fmla="*/ 12 w 13"/>
                <a:gd name="T59" fmla="*/ 10 h 13"/>
                <a:gd name="T60" fmla="*/ 12 w 13"/>
                <a:gd name="T61" fmla="*/ 9 h 13"/>
                <a:gd name="T62" fmla="*/ 12 w 13"/>
                <a:gd name="T63" fmla="*/ 9 h 13"/>
                <a:gd name="T64" fmla="*/ 12 w 13"/>
                <a:gd name="T65" fmla="*/ 7 h 13"/>
                <a:gd name="T66" fmla="*/ 12 w 13"/>
                <a:gd name="T67" fmla="*/ 7 h 13"/>
                <a:gd name="T68" fmla="*/ 13 w 13"/>
                <a:gd name="T69" fmla="*/ 7 h 13"/>
                <a:gd name="T70" fmla="*/ 13 w 13"/>
                <a:gd name="T71" fmla="*/ 6 h 13"/>
                <a:gd name="T72" fmla="*/ 13 w 13"/>
                <a:gd name="T73" fmla="*/ 6 h 13"/>
                <a:gd name="T74" fmla="*/ 10 w 13"/>
                <a:gd name="T75" fmla="*/ 6 h 13"/>
                <a:gd name="T76" fmla="*/ 9 w 13"/>
                <a:gd name="T77" fmla="*/ 5 h 13"/>
                <a:gd name="T78" fmla="*/ 11 w 13"/>
                <a:gd name="T79" fmla="*/ 4 h 13"/>
                <a:gd name="T80" fmla="*/ 8 w 13"/>
                <a:gd name="T81" fmla="*/ 4 h 13"/>
                <a:gd name="T82" fmla="*/ 7 w 13"/>
                <a:gd name="T83" fmla="*/ 3 h 13"/>
                <a:gd name="T84" fmla="*/ 10 w 13"/>
                <a:gd name="T85" fmla="*/ 2 h 13"/>
                <a:gd name="T86" fmla="*/ 7 w 13"/>
                <a:gd name="T87" fmla="*/ 2 h 13"/>
                <a:gd name="T88" fmla="*/ 6 w 13"/>
                <a:gd name="T89" fmla="*/ 1 h 13"/>
                <a:gd name="T90" fmla="*/ 4 w 13"/>
                <a:gd name="T91" fmla="*/ 0 h 13"/>
                <a:gd name="T92" fmla="*/ 4 w 13"/>
                <a:gd name="T93" fmla="*/ 0 h 13"/>
                <a:gd name="T94" fmla="*/ 4 w 13"/>
                <a:gd name="T95" fmla="*/ 0 h 13"/>
                <a:gd name="T96" fmla="*/ 4 w 13"/>
                <a:gd name="T97" fmla="*/ 0 h 13"/>
                <a:gd name="T98" fmla="*/ 4 w 13"/>
                <a:gd name="T99" fmla="*/ 0 h 13"/>
                <a:gd name="T100" fmla="*/ 4 w 13"/>
                <a:gd name="T101" fmla="*/ 0 h 13"/>
                <a:gd name="T102" fmla="*/ 4 w 13"/>
                <a:gd name="T103" fmla="*/ 1 h 13"/>
                <a:gd name="T104" fmla="*/ 4 w 13"/>
                <a:gd name="T105" fmla="*/ 1 h 13"/>
                <a:gd name="T106" fmla="*/ 4 w 13"/>
                <a:gd name="T107" fmla="*/ 1 h 13"/>
                <a:gd name="T108" fmla="*/ 4 w 13"/>
                <a:gd name="T109" fmla="*/ 1 h 13"/>
                <a:gd name="T110" fmla="*/ 4 w 13"/>
                <a:gd name="T111" fmla="*/ 1 h 13"/>
                <a:gd name="T112" fmla="*/ 4 w 13"/>
                <a:gd name="T113" fmla="*/ 1 h 13"/>
                <a:gd name="T114" fmla="*/ 3 w 13"/>
                <a:gd name="T115" fmla="*/ 2 h 13"/>
                <a:gd name="T116" fmla="*/ 1 w 13"/>
                <a:gd name="T117" fmla="*/ 2 h 13"/>
                <a:gd name="T118" fmla="*/ 1 w 13"/>
                <a:gd name="T119" fmla="*/ 2 h 13"/>
                <a:gd name="T120" fmla="*/ 0 w 13"/>
                <a:gd name="T121" fmla="*/ 2 h 13"/>
                <a:gd name="T122" fmla="*/ 0 w 13"/>
                <a:gd name="T123" fmla="*/ 2 h 13"/>
                <a:gd name="T124" fmla="*/ 0 w 13"/>
                <a:gd name="T125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3" y="7"/>
                    <a:pt x="4" y="6"/>
                  </a:cubicBezTo>
                  <a:cubicBezTo>
                    <a:pt x="5" y="5"/>
                    <a:pt x="5" y="7"/>
                    <a:pt x="5" y="7"/>
                  </a:cubicBezTo>
                  <a:cubicBezTo>
                    <a:pt x="6" y="7"/>
                    <a:pt x="6" y="9"/>
                    <a:pt x="6" y="9"/>
                  </a:cubicBezTo>
                  <a:cubicBezTo>
                    <a:pt x="7" y="9"/>
                    <a:pt x="8" y="11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10" y="12"/>
                  </a:cubicBezTo>
                  <a:cubicBezTo>
                    <a:pt x="10" y="12"/>
                    <a:pt x="10" y="1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0" y="6"/>
                    <a:pt x="10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9" y="5"/>
                    <a:pt x="8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3"/>
                    <a:pt x="2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7400" y="520700"/>
              <a:ext cx="303212" cy="360363"/>
            </a:xfrm>
            <a:custGeom>
              <a:avLst/>
              <a:gdLst>
                <a:gd name="T0" fmla="*/ 16 w 20"/>
                <a:gd name="T1" fmla="*/ 1 h 24"/>
                <a:gd name="T2" fmla="*/ 13 w 20"/>
                <a:gd name="T3" fmla="*/ 0 h 24"/>
                <a:gd name="T4" fmla="*/ 15 w 20"/>
                <a:gd name="T5" fmla="*/ 5 h 24"/>
                <a:gd name="T6" fmla="*/ 16 w 20"/>
                <a:gd name="T7" fmla="*/ 9 h 24"/>
                <a:gd name="T8" fmla="*/ 17 w 20"/>
                <a:gd name="T9" fmla="*/ 11 h 24"/>
                <a:gd name="T10" fmla="*/ 16 w 20"/>
                <a:gd name="T11" fmla="*/ 14 h 24"/>
                <a:gd name="T12" fmla="*/ 16 w 20"/>
                <a:gd name="T13" fmla="*/ 16 h 24"/>
                <a:gd name="T14" fmla="*/ 16 w 20"/>
                <a:gd name="T15" fmla="*/ 19 h 24"/>
                <a:gd name="T16" fmla="*/ 13 w 20"/>
                <a:gd name="T17" fmla="*/ 22 h 24"/>
                <a:gd name="T18" fmla="*/ 9 w 20"/>
                <a:gd name="T19" fmla="*/ 23 h 24"/>
                <a:gd name="T20" fmla="*/ 8 w 20"/>
                <a:gd name="T21" fmla="*/ 21 h 24"/>
                <a:gd name="T22" fmla="*/ 5 w 20"/>
                <a:gd name="T23" fmla="*/ 18 h 24"/>
                <a:gd name="T24" fmla="*/ 5 w 20"/>
                <a:gd name="T25" fmla="*/ 15 h 24"/>
                <a:gd name="T26" fmla="*/ 6 w 20"/>
                <a:gd name="T27" fmla="*/ 13 h 24"/>
                <a:gd name="T28" fmla="*/ 6 w 20"/>
                <a:gd name="T29" fmla="*/ 12 h 24"/>
                <a:gd name="T30" fmla="*/ 4 w 20"/>
                <a:gd name="T31" fmla="*/ 10 h 24"/>
                <a:gd name="T32" fmla="*/ 6 w 20"/>
                <a:gd name="T33" fmla="*/ 8 h 24"/>
                <a:gd name="T34" fmla="*/ 7 w 20"/>
                <a:gd name="T35" fmla="*/ 6 h 24"/>
                <a:gd name="T36" fmla="*/ 8 w 20"/>
                <a:gd name="T37" fmla="*/ 1 h 24"/>
                <a:gd name="T38" fmla="*/ 7 w 20"/>
                <a:gd name="T39" fmla="*/ 0 h 24"/>
                <a:gd name="T40" fmla="*/ 7 w 20"/>
                <a:gd name="T41" fmla="*/ 0 h 24"/>
                <a:gd name="T42" fmla="*/ 2 w 20"/>
                <a:gd name="T43" fmla="*/ 7 h 24"/>
                <a:gd name="T44" fmla="*/ 2 w 20"/>
                <a:gd name="T45" fmla="*/ 10 h 24"/>
                <a:gd name="T46" fmla="*/ 0 w 20"/>
                <a:gd name="T47" fmla="*/ 10 h 24"/>
                <a:gd name="T48" fmla="*/ 1 w 20"/>
                <a:gd name="T49" fmla="*/ 15 h 24"/>
                <a:gd name="T50" fmla="*/ 3 w 20"/>
                <a:gd name="T51" fmla="*/ 15 h 24"/>
                <a:gd name="T52" fmla="*/ 4 w 20"/>
                <a:gd name="T53" fmla="*/ 19 h 24"/>
                <a:gd name="T54" fmla="*/ 10 w 20"/>
                <a:gd name="T55" fmla="*/ 24 h 24"/>
                <a:gd name="T56" fmla="*/ 13 w 20"/>
                <a:gd name="T57" fmla="*/ 23 h 24"/>
                <a:gd name="T58" fmla="*/ 16 w 20"/>
                <a:gd name="T59" fmla="*/ 19 h 24"/>
                <a:gd name="T60" fmla="*/ 17 w 20"/>
                <a:gd name="T61" fmla="*/ 15 h 24"/>
                <a:gd name="T62" fmla="*/ 19 w 20"/>
                <a:gd name="T63" fmla="*/ 14 h 24"/>
                <a:gd name="T64" fmla="*/ 19 w 20"/>
                <a:gd name="T65" fmla="*/ 9 h 24"/>
                <a:gd name="T66" fmla="*/ 16 w 20"/>
                <a:gd name="T6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" h="24">
                  <a:moveTo>
                    <a:pt x="16" y="1"/>
                  </a:moveTo>
                  <a:cubicBezTo>
                    <a:pt x="15" y="1"/>
                    <a:pt x="14" y="1"/>
                    <a:pt x="13" y="0"/>
                  </a:cubicBezTo>
                  <a:cubicBezTo>
                    <a:pt x="13" y="1"/>
                    <a:pt x="14" y="4"/>
                    <a:pt x="15" y="5"/>
                  </a:cubicBezTo>
                  <a:cubicBezTo>
                    <a:pt x="16" y="6"/>
                    <a:pt x="16" y="9"/>
                    <a:pt x="16" y="9"/>
                  </a:cubicBezTo>
                  <a:cubicBezTo>
                    <a:pt x="16" y="9"/>
                    <a:pt x="17" y="10"/>
                    <a:pt x="17" y="11"/>
                  </a:cubicBezTo>
                  <a:cubicBezTo>
                    <a:pt x="17" y="11"/>
                    <a:pt x="17" y="13"/>
                    <a:pt x="16" y="14"/>
                  </a:cubicBez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8"/>
                    <a:pt x="16" y="19"/>
                  </a:cubicBezTo>
                  <a:cubicBezTo>
                    <a:pt x="15" y="19"/>
                    <a:pt x="13" y="21"/>
                    <a:pt x="13" y="22"/>
                  </a:cubicBezTo>
                  <a:cubicBezTo>
                    <a:pt x="13" y="22"/>
                    <a:pt x="11" y="23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0"/>
                    <a:pt x="6" y="20"/>
                    <a:pt x="5" y="18"/>
                  </a:cubicBezTo>
                  <a:cubicBezTo>
                    <a:pt x="5" y="17"/>
                    <a:pt x="6" y="16"/>
                    <a:pt x="5" y="15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4" y="11"/>
                    <a:pt x="4" y="10"/>
                  </a:cubicBezTo>
                  <a:cubicBezTo>
                    <a:pt x="4" y="9"/>
                    <a:pt x="7" y="8"/>
                    <a:pt x="6" y="8"/>
                  </a:cubicBezTo>
                  <a:cubicBezTo>
                    <a:pt x="6" y="8"/>
                    <a:pt x="8" y="7"/>
                    <a:pt x="7" y="6"/>
                  </a:cubicBezTo>
                  <a:cubicBezTo>
                    <a:pt x="7" y="5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1"/>
                    <a:pt x="2" y="6"/>
                    <a:pt x="2" y="7"/>
                  </a:cubicBezTo>
                  <a:cubicBezTo>
                    <a:pt x="2" y="8"/>
                    <a:pt x="2" y="10"/>
                    <a:pt x="2" y="10"/>
                  </a:cubicBezTo>
                  <a:cubicBezTo>
                    <a:pt x="2" y="10"/>
                    <a:pt x="0" y="10"/>
                    <a:pt x="0" y="10"/>
                  </a:cubicBezTo>
                  <a:cubicBezTo>
                    <a:pt x="0" y="10"/>
                    <a:pt x="1" y="14"/>
                    <a:pt x="1" y="15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3" y="15"/>
                    <a:pt x="3" y="18"/>
                    <a:pt x="4" y="19"/>
                  </a:cubicBezTo>
                  <a:cubicBezTo>
                    <a:pt x="5" y="20"/>
                    <a:pt x="7" y="24"/>
                    <a:pt x="10" y="24"/>
                  </a:cubicBezTo>
                  <a:cubicBezTo>
                    <a:pt x="11" y="23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9"/>
                    <a:pt x="17" y="15"/>
                    <a:pt x="17" y="15"/>
                  </a:cubicBezTo>
                  <a:cubicBezTo>
                    <a:pt x="17" y="15"/>
                    <a:pt x="18" y="15"/>
                    <a:pt x="19" y="14"/>
                  </a:cubicBezTo>
                  <a:cubicBezTo>
                    <a:pt x="19" y="14"/>
                    <a:pt x="20" y="10"/>
                    <a:pt x="19" y="9"/>
                  </a:cubicBezTo>
                  <a:cubicBezTo>
                    <a:pt x="18" y="8"/>
                    <a:pt x="18" y="2"/>
                    <a:pt x="16" y="1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25875" y="881063"/>
              <a:ext cx="104775" cy="149225"/>
            </a:xfrm>
            <a:custGeom>
              <a:avLst/>
              <a:gdLst>
                <a:gd name="T0" fmla="*/ 7 w 7"/>
                <a:gd name="T1" fmla="*/ 1 h 10"/>
                <a:gd name="T2" fmla="*/ 7 w 7"/>
                <a:gd name="T3" fmla="*/ 3 h 10"/>
                <a:gd name="T4" fmla="*/ 1 w 7"/>
                <a:gd name="T5" fmla="*/ 10 h 10"/>
                <a:gd name="T6" fmla="*/ 0 w 7"/>
                <a:gd name="T7" fmla="*/ 9 h 10"/>
                <a:gd name="T8" fmla="*/ 0 w 7"/>
                <a:gd name="T9" fmla="*/ 9 h 10"/>
                <a:gd name="T10" fmla="*/ 1 w 7"/>
                <a:gd name="T11" fmla="*/ 7 h 10"/>
                <a:gd name="T12" fmla="*/ 2 w 7"/>
                <a:gd name="T13" fmla="*/ 5 h 10"/>
                <a:gd name="T14" fmla="*/ 3 w 7"/>
                <a:gd name="T15" fmla="*/ 2 h 10"/>
                <a:gd name="T16" fmla="*/ 5 w 7"/>
                <a:gd name="T17" fmla="*/ 1 h 10"/>
                <a:gd name="T18" fmla="*/ 7 w 7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7" y="1"/>
                  </a:moveTo>
                  <a:cubicBezTo>
                    <a:pt x="7" y="2"/>
                    <a:pt x="7" y="3"/>
                    <a:pt x="7" y="3"/>
                  </a:cubicBezTo>
                  <a:cubicBezTo>
                    <a:pt x="6" y="6"/>
                    <a:pt x="1" y="10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5"/>
                    <a:pt x="2" y="5"/>
                  </a:cubicBezTo>
                  <a:cubicBezTo>
                    <a:pt x="3" y="5"/>
                    <a:pt x="3" y="3"/>
                    <a:pt x="3" y="2"/>
                  </a:cubicBezTo>
                  <a:cubicBezTo>
                    <a:pt x="4" y="2"/>
                    <a:pt x="4" y="0"/>
                    <a:pt x="5" y="1"/>
                  </a:cubicBezTo>
                  <a:cubicBezTo>
                    <a:pt x="6" y="2"/>
                    <a:pt x="7" y="2"/>
                    <a:pt x="7" y="1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3963" y="806450"/>
              <a:ext cx="182562" cy="209550"/>
            </a:xfrm>
            <a:custGeom>
              <a:avLst/>
              <a:gdLst>
                <a:gd name="T0" fmla="*/ 12 w 12"/>
                <a:gd name="T1" fmla="*/ 3 h 14"/>
                <a:gd name="T2" fmla="*/ 12 w 12"/>
                <a:gd name="T3" fmla="*/ 3 h 14"/>
                <a:gd name="T4" fmla="*/ 12 w 12"/>
                <a:gd name="T5" fmla="*/ 3 h 14"/>
                <a:gd name="T6" fmla="*/ 12 w 12"/>
                <a:gd name="T7" fmla="*/ 4 h 14"/>
                <a:gd name="T8" fmla="*/ 12 w 12"/>
                <a:gd name="T9" fmla="*/ 4 h 14"/>
                <a:gd name="T10" fmla="*/ 12 w 12"/>
                <a:gd name="T11" fmla="*/ 4 h 14"/>
                <a:gd name="T12" fmla="*/ 11 w 12"/>
                <a:gd name="T13" fmla="*/ 6 h 14"/>
                <a:gd name="T14" fmla="*/ 11 w 12"/>
                <a:gd name="T15" fmla="*/ 6 h 14"/>
                <a:gd name="T16" fmla="*/ 9 w 12"/>
                <a:gd name="T17" fmla="*/ 6 h 14"/>
                <a:gd name="T18" fmla="*/ 7 w 12"/>
                <a:gd name="T19" fmla="*/ 7 h 14"/>
                <a:gd name="T20" fmla="*/ 6 w 12"/>
                <a:gd name="T21" fmla="*/ 10 h 14"/>
                <a:gd name="T22" fmla="*/ 5 w 12"/>
                <a:gd name="T23" fmla="*/ 12 h 14"/>
                <a:gd name="T24" fmla="*/ 4 w 12"/>
                <a:gd name="T25" fmla="*/ 14 h 14"/>
                <a:gd name="T26" fmla="*/ 4 w 12"/>
                <a:gd name="T27" fmla="*/ 14 h 14"/>
                <a:gd name="T28" fmla="*/ 4 w 12"/>
                <a:gd name="T29" fmla="*/ 14 h 14"/>
                <a:gd name="T30" fmla="*/ 4 w 12"/>
                <a:gd name="T31" fmla="*/ 13 h 14"/>
                <a:gd name="T32" fmla="*/ 4 w 12"/>
                <a:gd name="T33" fmla="*/ 13 h 14"/>
                <a:gd name="T34" fmla="*/ 3 w 12"/>
                <a:gd name="T35" fmla="*/ 13 h 14"/>
                <a:gd name="T36" fmla="*/ 3 w 12"/>
                <a:gd name="T37" fmla="*/ 13 h 14"/>
                <a:gd name="T38" fmla="*/ 2 w 12"/>
                <a:gd name="T39" fmla="*/ 12 h 14"/>
                <a:gd name="T40" fmla="*/ 2 w 12"/>
                <a:gd name="T41" fmla="*/ 11 h 14"/>
                <a:gd name="T42" fmla="*/ 2 w 12"/>
                <a:gd name="T43" fmla="*/ 11 h 14"/>
                <a:gd name="T44" fmla="*/ 2 w 12"/>
                <a:gd name="T45" fmla="*/ 11 h 14"/>
                <a:gd name="T46" fmla="*/ 2 w 12"/>
                <a:gd name="T47" fmla="*/ 11 h 14"/>
                <a:gd name="T48" fmla="*/ 1 w 12"/>
                <a:gd name="T49" fmla="*/ 11 h 14"/>
                <a:gd name="T50" fmla="*/ 1 w 12"/>
                <a:gd name="T51" fmla="*/ 11 h 14"/>
                <a:gd name="T52" fmla="*/ 1 w 12"/>
                <a:gd name="T53" fmla="*/ 11 h 14"/>
                <a:gd name="T54" fmla="*/ 1 w 12"/>
                <a:gd name="T55" fmla="*/ 10 h 14"/>
                <a:gd name="T56" fmla="*/ 1 w 12"/>
                <a:gd name="T57" fmla="*/ 10 h 14"/>
                <a:gd name="T58" fmla="*/ 1 w 12"/>
                <a:gd name="T59" fmla="*/ 10 h 14"/>
                <a:gd name="T60" fmla="*/ 1 w 12"/>
                <a:gd name="T61" fmla="*/ 9 h 14"/>
                <a:gd name="T62" fmla="*/ 1 w 12"/>
                <a:gd name="T63" fmla="*/ 9 h 14"/>
                <a:gd name="T64" fmla="*/ 0 w 12"/>
                <a:gd name="T65" fmla="*/ 8 h 14"/>
                <a:gd name="T66" fmla="*/ 0 w 12"/>
                <a:gd name="T67" fmla="*/ 8 h 14"/>
                <a:gd name="T68" fmla="*/ 0 w 12"/>
                <a:gd name="T69" fmla="*/ 7 h 14"/>
                <a:gd name="T70" fmla="*/ 0 w 12"/>
                <a:gd name="T71" fmla="*/ 7 h 14"/>
                <a:gd name="T72" fmla="*/ 0 w 12"/>
                <a:gd name="T73" fmla="*/ 6 h 14"/>
                <a:gd name="T74" fmla="*/ 0 w 12"/>
                <a:gd name="T75" fmla="*/ 6 h 14"/>
                <a:gd name="T76" fmla="*/ 1 w 12"/>
                <a:gd name="T77" fmla="*/ 5 h 14"/>
                <a:gd name="T78" fmla="*/ 1 w 12"/>
                <a:gd name="T79" fmla="*/ 4 h 14"/>
                <a:gd name="T80" fmla="*/ 2 w 12"/>
                <a:gd name="T81" fmla="*/ 3 h 14"/>
                <a:gd name="T82" fmla="*/ 2 w 12"/>
                <a:gd name="T83" fmla="*/ 1 h 14"/>
                <a:gd name="T84" fmla="*/ 4 w 12"/>
                <a:gd name="T85" fmla="*/ 1 h 14"/>
                <a:gd name="T86" fmla="*/ 4 w 12"/>
                <a:gd name="T87" fmla="*/ 0 h 14"/>
                <a:gd name="T88" fmla="*/ 8 w 12"/>
                <a:gd name="T89" fmla="*/ 0 h 14"/>
                <a:gd name="T90" fmla="*/ 8 w 12"/>
                <a:gd name="T91" fmla="*/ 0 h 14"/>
                <a:gd name="T92" fmla="*/ 9 w 12"/>
                <a:gd name="T93" fmla="*/ 0 h 14"/>
                <a:gd name="T94" fmla="*/ 9 w 12"/>
                <a:gd name="T95" fmla="*/ 1 h 14"/>
                <a:gd name="T96" fmla="*/ 9 w 12"/>
                <a:gd name="T97" fmla="*/ 1 h 14"/>
                <a:gd name="T98" fmla="*/ 9 w 12"/>
                <a:gd name="T99" fmla="*/ 1 h 14"/>
                <a:gd name="T100" fmla="*/ 9 w 12"/>
                <a:gd name="T101" fmla="*/ 1 h 14"/>
                <a:gd name="T102" fmla="*/ 9 w 12"/>
                <a:gd name="T103" fmla="*/ 1 h 14"/>
                <a:gd name="T104" fmla="*/ 9 w 12"/>
                <a:gd name="T105" fmla="*/ 1 h 14"/>
                <a:gd name="T106" fmla="*/ 9 w 12"/>
                <a:gd name="T107" fmla="*/ 1 h 14"/>
                <a:gd name="T108" fmla="*/ 9 w 12"/>
                <a:gd name="T109" fmla="*/ 1 h 14"/>
                <a:gd name="T110" fmla="*/ 9 w 12"/>
                <a:gd name="T111" fmla="*/ 1 h 14"/>
                <a:gd name="T112" fmla="*/ 10 w 12"/>
                <a:gd name="T113" fmla="*/ 1 h 14"/>
                <a:gd name="T114" fmla="*/ 12 w 12"/>
                <a:gd name="T115" fmla="*/ 2 h 14"/>
                <a:gd name="T116" fmla="*/ 12 w 12"/>
                <a:gd name="T117" fmla="*/ 2 h 14"/>
                <a:gd name="T118" fmla="*/ 12 w 12"/>
                <a:gd name="T119" fmla="*/ 2 h 14"/>
                <a:gd name="T120" fmla="*/ 12 w 12"/>
                <a:gd name="T121" fmla="*/ 3 h 14"/>
                <a:gd name="T122" fmla="*/ 12 w 12"/>
                <a:gd name="T123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" h="14"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2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7"/>
                    <a:pt x="10" y="7"/>
                    <a:pt x="9" y="6"/>
                  </a:cubicBezTo>
                  <a:cubicBezTo>
                    <a:pt x="8" y="5"/>
                    <a:pt x="8" y="7"/>
                    <a:pt x="7" y="7"/>
                  </a:cubicBezTo>
                  <a:cubicBezTo>
                    <a:pt x="7" y="8"/>
                    <a:pt x="7" y="10"/>
                    <a:pt x="6" y="10"/>
                  </a:cubicBezTo>
                  <a:cubicBezTo>
                    <a:pt x="6" y="10"/>
                    <a:pt x="5" y="12"/>
                    <a:pt x="5" y="12"/>
                  </a:cubicBezTo>
                  <a:cubicBezTo>
                    <a:pt x="5" y="13"/>
                    <a:pt x="5" y="1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2" y="12"/>
                  </a:cubicBezTo>
                  <a:cubicBezTo>
                    <a:pt x="2" y="12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2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1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3963" y="806450"/>
              <a:ext cx="182562" cy="209550"/>
            </a:xfrm>
            <a:custGeom>
              <a:avLst/>
              <a:gdLst>
                <a:gd name="T0" fmla="*/ 12 w 12"/>
                <a:gd name="T1" fmla="*/ 3 h 14"/>
                <a:gd name="T2" fmla="*/ 12 w 12"/>
                <a:gd name="T3" fmla="*/ 3 h 14"/>
                <a:gd name="T4" fmla="*/ 12 w 12"/>
                <a:gd name="T5" fmla="*/ 3 h 14"/>
                <a:gd name="T6" fmla="*/ 12 w 12"/>
                <a:gd name="T7" fmla="*/ 4 h 14"/>
                <a:gd name="T8" fmla="*/ 12 w 12"/>
                <a:gd name="T9" fmla="*/ 4 h 14"/>
                <a:gd name="T10" fmla="*/ 12 w 12"/>
                <a:gd name="T11" fmla="*/ 4 h 14"/>
                <a:gd name="T12" fmla="*/ 11 w 12"/>
                <a:gd name="T13" fmla="*/ 6 h 14"/>
                <a:gd name="T14" fmla="*/ 11 w 12"/>
                <a:gd name="T15" fmla="*/ 6 h 14"/>
                <a:gd name="T16" fmla="*/ 9 w 12"/>
                <a:gd name="T17" fmla="*/ 6 h 14"/>
                <a:gd name="T18" fmla="*/ 7 w 12"/>
                <a:gd name="T19" fmla="*/ 7 h 14"/>
                <a:gd name="T20" fmla="*/ 6 w 12"/>
                <a:gd name="T21" fmla="*/ 10 h 14"/>
                <a:gd name="T22" fmla="*/ 5 w 12"/>
                <a:gd name="T23" fmla="*/ 12 h 14"/>
                <a:gd name="T24" fmla="*/ 4 w 12"/>
                <a:gd name="T25" fmla="*/ 14 h 14"/>
                <a:gd name="T26" fmla="*/ 4 w 12"/>
                <a:gd name="T27" fmla="*/ 14 h 14"/>
                <a:gd name="T28" fmla="*/ 4 w 12"/>
                <a:gd name="T29" fmla="*/ 14 h 14"/>
                <a:gd name="T30" fmla="*/ 4 w 12"/>
                <a:gd name="T31" fmla="*/ 13 h 14"/>
                <a:gd name="T32" fmla="*/ 4 w 12"/>
                <a:gd name="T33" fmla="*/ 13 h 14"/>
                <a:gd name="T34" fmla="*/ 3 w 12"/>
                <a:gd name="T35" fmla="*/ 13 h 14"/>
                <a:gd name="T36" fmla="*/ 3 w 12"/>
                <a:gd name="T37" fmla="*/ 13 h 14"/>
                <a:gd name="T38" fmla="*/ 2 w 12"/>
                <a:gd name="T39" fmla="*/ 12 h 14"/>
                <a:gd name="T40" fmla="*/ 2 w 12"/>
                <a:gd name="T41" fmla="*/ 11 h 14"/>
                <a:gd name="T42" fmla="*/ 2 w 12"/>
                <a:gd name="T43" fmla="*/ 11 h 14"/>
                <a:gd name="T44" fmla="*/ 2 w 12"/>
                <a:gd name="T45" fmla="*/ 11 h 14"/>
                <a:gd name="T46" fmla="*/ 2 w 12"/>
                <a:gd name="T47" fmla="*/ 11 h 14"/>
                <a:gd name="T48" fmla="*/ 1 w 12"/>
                <a:gd name="T49" fmla="*/ 11 h 14"/>
                <a:gd name="T50" fmla="*/ 1 w 12"/>
                <a:gd name="T51" fmla="*/ 11 h 14"/>
                <a:gd name="T52" fmla="*/ 1 w 12"/>
                <a:gd name="T53" fmla="*/ 11 h 14"/>
                <a:gd name="T54" fmla="*/ 1 w 12"/>
                <a:gd name="T55" fmla="*/ 10 h 14"/>
                <a:gd name="T56" fmla="*/ 1 w 12"/>
                <a:gd name="T57" fmla="*/ 10 h 14"/>
                <a:gd name="T58" fmla="*/ 1 w 12"/>
                <a:gd name="T59" fmla="*/ 10 h 14"/>
                <a:gd name="T60" fmla="*/ 1 w 12"/>
                <a:gd name="T61" fmla="*/ 9 h 14"/>
                <a:gd name="T62" fmla="*/ 1 w 12"/>
                <a:gd name="T63" fmla="*/ 9 h 14"/>
                <a:gd name="T64" fmla="*/ 0 w 12"/>
                <a:gd name="T65" fmla="*/ 8 h 14"/>
                <a:gd name="T66" fmla="*/ 0 w 12"/>
                <a:gd name="T67" fmla="*/ 8 h 14"/>
                <a:gd name="T68" fmla="*/ 0 w 12"/>
                <a:gd name="T69" fmla="*/ 7 h 14"/>
                <a:gd name="T70" fmla="*/ 0 w 12"/>
                <a:gd name="T71" fmla="*/ 7 h 14"/>
                <a:gd name="T72" fmla="*/ 0 w 12"/>
                <a:gd name="T73" fmla="*/ 6 h 14"/>
                <a:gd name="T74" fmla="*/ 3 w 12"/>
                <a:gd name="T75" fmla="*/ 6 h 14"/>
                <a:gd name="T76" fmla="*/ 4 w 12"/>
                <a:gd name="T77" fmla="*/ 6 h 14"/>
                <a:gd name="T78" fmla="*/ 2 w 12"/>
                <a:gd name="T79" fmla="*/ 5 h 14"/>
                <a:gd name="T80" fmla="*/ 5 w 12"/>
                <a:gd name="T81" fmla="*/ 5 h 14"/>
                <a:gd name="T82" fmla="*/ 6 w 12"/>
                <a:gd name="T83" fmla="*/ 4 h 14"/>
                <a:gd name="T84" fmla="*/ 3 w 12"/>
                <a:gd name="T85" fmla="*/ 3 h 14"/>
                <a:gd name="T86" fmla="*/ 6 w 12"/>
                <a:gd name="T87" fmla="*/ 3 h 14"/>
                <a:gd name="T88" fmla="*/ 7 w 12"/>
                <a:gd name="T89" fmla="*/ 1 h 14"/>
                <a:gd name="T90" fmla="*/ 8 w 12"/>
                <a:gd name="T91" fmla="*/ 0 h 14"/>
                <a:gd name="T92" fmla="*/ 9 w 12"/>
                <a:gd name="T93" fmla="*/ 0 h 14"/>
                <a:gd name="T94" fmla="*/ 9 w 12"/>
                <a:gd name="T95" fmla="*/ 1 h 14"/>
                <a:gd name="T96" fmla="*/ 9 w 12"/>
                <a:gd name="T97" fmla="*/ 1 h 14"/>
                <a:gd name="T98" fmla="*/ 9 w 12"/>
                <a:gd name="T99" fmla="*/ 1 h 14"/>
                <a:gd name="T100" fmla="*/ 9 w 12"/>
                <a:gd name="T101" fmla="*/ 1 h 14"/>
                <a:gd name="T102" fmla="*/ 9 w 12"/>
                <a:gd name="T103" fmla="*/ 1 h 14"/>
                <a:gd name="T104" fmla="*/ 9 w 12"/>
                <a:gd name="T105" fmla="*/ 1 h 14"/>
                <a:gd name="T106" fmla="*/ 9 w 12"/>
                <a:gd name="T107" fmla="*/ 1 h 14"/>
                <a:gd name="T108" fmla="*/ 9 w 12"/>
                <a:gd name="T109" fmla="*/ 1 h 14"/>
                <a:gd name="T110" fmla="*/ 9 w 12"/>
                <a:gd name="T111" fmla="*/ 1 h 14"/>
                <a:gd name="T112" fmla="*/ 9 w 12"/>
                <a:gd name="T113" fmla="*/ 1 h 14"/>
                <a:gd name="T114" fmla="*/ 9 w 12"/>
                <a:gd name="T115" fmla="*/ 3 h 14"/>
                <a:gd name="T116" fmla="*/ 12 w 12"/>
                <a:gd name="T117" fmla="*/ 2 h 14"/>
                <a:gd name="T118" fmla="*/ 12 w 12"/>
                <a:gd name="T119" fmla="*/ 2 h 14"/>
                <a:gd name="T120" fmla="*/ 12 w 12"/>
                <a:gd name="T121" fmla="*/ 2 h 14"/>
                <a:gd name="T122" fmla="*/ 12 w 12"/>
                <a:gd name="T123" fmla="*/ 3 h 14"/>
                <a:gd name="T124" fmla="*/ 12 w 12"/>
                <a:gd name="T12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" h="14"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2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7"/>
                    <a:pt x="10" y="7"/>
                    <a:pt x="9" y="6"/>
                  </a:cubicBezTo>
                  <a:cubicBezTo>
                    <a:pt x="8" y="5"/>
                    <a:pt x="8" y="7"/>
                    <a:pt x="7" y="7"/>
                  </a:cubicBezTo>
                  <a:cubicBezTo>
                    <a:pt x="7" y="8"/>
                    <a:pt x="7" y="10"/>
                    <a:pt x="6" y="10"/>
                  </a:cubicBezTo>
                  <a:cubicBezTo>
                    <a:pt x="6" y="10"/>
                    <a:pt x="5" y="12"/>
                    <a:pt x="5" y="12"/>
                  </a:cubicBezTo>
                  <a:cubicBezTo>
                    <a:pt x="5" y="13"/>
                    <a:pt x="5" y="1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2" y="12"/>
                  </a:cubicBezTo>
                  <a:cubicBezTo>
                    <a:pt x="2" y="12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1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4" y="5"/>
                    <a:pt x="5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5" y="3"/>
                    <a:pt x="6" y="3"/>
                  </a:cubicBezTo>
                  <a:cubicBezTo>
                    <a:pt x="7" y="2"/>
                    <a:pt x="6" y="1"/>
                    <a:pt x="7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3963" y="865188"/>
              <a:ext cx="879475" cy="1141413"/>
            </a:xfrm>
            <a:custGeom>
              <a:avLst/>
              <a:gdLst>
                <a:gd name="T0" fmla="*/ 35 w 58"/>
                <a:gd name="T1" fmla="*/ 76 h 76"/>
                <a:gd name="T2" fmla="*/ 51 w 58"/>
                <a:gd name="T3" fmla="*/ 47 h 76"/>
                <a:gd name="T4" fmla="*/ 58 w 58"/>
                <a:gd name="T5" fmla="*/ 0 h 76"/>
                <a:gd name="T6" fmla="*/ 52 w 58"/>
                <a:gd name="T7" fmla="*/ 3 h 76"/>
                <a:gd name="T8" fmla="*/ 42 w 58"/>
                <a:gd name="T9" fmla="*/ 4 h 76"/>
                <a:gd name="T10" fmla="*/ 33 w 58"/>
                <a:gd name="T11" fmla="*/ 12 h 76"/>
                <a:gd name="T12" fmla="*/ 21 w 58"/>
                <a:gd name="T13" fmla="*/ 16 h 76"/>
                <a:gd name="T14" fmla="*/ 11 w 58"/>
                <a:gd name="T15" fmla="*/ 4 h 76"/>
                <a:gd name="T16" fmla="*/ 3 w 58"/>
                <a:gd name="T17" fmla="*/ 11 h 76"/>
                <a:gd name="T18" fmla="*/ 3 w 58"/>
                <a:gd name="T19" fmla="*/ 8 h 76"/>
                <a:gd name="T20" fmla="*/ 1 w 58"/>
                <a:gd name="T21" fmla="*/ 12 h 76"/>
                <a:gd name="T22" fmla="*/ 17 w 58"/>
                <a:gd name="T23" fmla="*/ 28 h 76"/>
                <a:gd name="T24" fmla="*/ 41 w 58"/>
                <a:gd name="T25" fmla="*/ 23 h 76"/>
                <a:gd name="T26" fmla="*/ 39 w 58"/>
                <a:gd name="T27" fmla="*/ 48 h 76"/>
                <a:gd name="T28" fmla="*/ 35 w 58"/>
                <a:gd name="T2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76">
                  <a:moveTo>
                    <a:pt x="35" y="76"/>
                  </a:moveTo>
                  <a:cubicBezTo>
                    <a:pt x="35" y="76"/>
                    <a:pt x="50" y="58"/>
                    <a:pt x="51" y="47"/>
                  </a:cubicBezTo>
                  <a:cubicBezTo>
                    <a:pt x="53" y="37"/>
                    <a:pt x="56" y="4"/>
                    <a:pt x="58" y="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34" y="12"/>
                    <a:pt x="33" y="12"/>
                  </a:cubicBezTo>
                  <a:cubicBezTo>
                    <a:pt x="32" y="13"/>
                    <a:pt x="21" y="16"/>
                    <a:pt x="21" y="16"/>
                  </a:cubicBezTo>
                  <a:cubicBezTo>
                    <a:pt x="21" y="16"/>
                    <a:pt x="14" y="14"/>
                    <a:pt x="11" y="4"/>
                  </a:cubicBezTo>
                  <a:cubicBezTo>
                    <a:pt x="11" y="4"/>
                    <a:pt x="5" y="13"/>
                    <a:pt x="3" y="1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0" y="11"/>
                    <a:pt x="1" y="12"/>
                  </a:cubicBezTo>
                  <a:cubicBezTo>
                    <a:pt x="1" y="12"/>
                    <a:pt x="14" y="29"/>
                    <a:pt x="17" y="28"/>
                  </a:cubicBezTo>
                  <a:cubicBezTo>
                    <a:pt x="19" y="28"/>
                    <a:pt x="33" y="29"/>
                    <a:pt x="41" y="23"/>
                  </a:cubicBezTo>
                  <a:cubicBezTo>
                    <a:pt x="41" y="23"/>
                    <a:pt x="40" y="43"/>
                    <a:pt x="39" y="48"/>
                  </a:cubicBezTo>
                  <a:cubicBezTo>
                    <a:pt x="38" y="54"/>
                    <a:pt x="33" y="71"/>
                    <a:pt x="35" y="76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0288" y="865188"/>
              <a:ext cx="787400" cy="1125538"/>
            </a:xfrm>
            <a:custGeom>
              <a:avLst/>
              <a:gdLst>
                <a:gd name="T0" fmla="*/ 0 w 52"/>
                <a:gd name="T1" fmla="*/ 0 h 75"/>
                <a:gd name="T2" fmla="*/ 9 w 52"/>
                <a:gd name="T3" fmla="*/ 37 h 75"/>
                <a:gd name="T4" fmla="*/ 20 w 52"/>
                <a:gd name="T5" fmla="*/ 73 h 75"/>
                <a:gd name="T6" fmla="*/ 23 w 52"/>
                <a:gd name="T7" fmla="*/ 75 h 75"/>
                <a:gd name="T8" fmla="*/ 20 w 52"/>
                <a:gd name="T9" fmla="*/ 46 h 75"/>
                <a:gd name="T10" fmla="*/ 19 w 52"/>
                <a:gd name="T11" fmla="*/ 24 h 75"/>
                <a:gd name="T12" fmla="*/ 19 w 52"/>
                <a:gd name="T13" fmla="*/ 23 h 75"/>
                <a:gd name="T14" fmla="*/ 39 w 52"/>
                <a:gd name="T15" fmla="*/ 27 h 75"/>
                <a:gd name="T16" fmla="*/ 52 w 52"/>
                <a:gd name="T17" fmla="*/ 16 h 75"/>
                <a:gd name="T18" fmla="*/ 50 w 52"/>
                <a:gd name="T19" fmla="*/ 12 h 75"/>
                <a:gd name="T20" fmla="*/ 49 w 52"/>
                <a:gd name="T21" fmla="*/ 17 h 75"/>
                <a:gd name="T22" fmla="*/ 41 w 52"/>
                <a:gd name="T23" fmla="*/ 9 h 75"/>
                <a:gd name="T24" fmla="*/ 35 w 52"/>
                <a:gd name="T25" fmla="*/ 15 h 75"/>
                <a:gd name="T26" fmla="*/ 28 w 52"/>
                <a:gd name="T27" fmla="*/ 12 h 75"/>
                <a:gd name="T28" fmla="*/ 24 w 52"/>
                <a:gd name="T29" fmla="*/ 11 h 75"/>
                <a:gd name="T30" fmla="*/ 18 w 52"/>
                <a:gd name="T31" fmla="*/ 6 h 75"/>
                <a:gd name="T32" fmla="*/ 19 w 52"/>
                <a:gd name="T33" fmla="*/ 6 h 75"/>
                <a:gd name="T34" fmla="*/ 16 w 52"/>
                <a:gd name="T35" fmla="*/ 4 h 75"/>
                <a:gd name="T36" fmla="*/ 8 w 52"/>
                <a:gd name="T37" fmla="*/ 3 h 75"/>
                <a:gd name="T38" fmla="*/ 4 w 52"/>
                <a:gd name="T39" fmla="*/ 2 h 75"/>
                <a:gd name="T40" fmla="*/ 0 w 52"/>
                <a:gd name="T4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75">
                  <a:moveTo>
                    <a:pt x="0" y="0"/>
                  </a:moveTo>
                  <a:cubicBezTo>
                    <a:pt x="0" y="0"/>
                    <a:pt x="7" y="33"/>
                    <a:pt x="9" y="37"/>
                  </a:cubicBezTo>
                  <a:cubicBezTo>
                    <a:pt x="11" y="41"/>
                    <a:pt x="20" y="71"/>
                    <a:pt x="20" y="73"/>
                  </a:cubicBezTo>
                  <a:cubicBezTo>
                    <a:pt x="20" y="73"/>
                    <a:pt x="22" y="75"/>
                    <a:pt x="23" y="75"/>
                  </a:cubicBezTo>
                  <a:cubicBezTo>
                    <a:pt x="23" y="75"/>
                    <a:pt x="20" y="50"/>
                    <a:pt x="20" y="46"/>
                  </a:cubicBezTo>
                  <a:cubicBezTo>
                    <a:pt x="20" y="43"/>
                    <a:pt x="17" y="28"/>
                    <a:pt x="19" y="24"/>
                  </a:cubicBezTo>
                  <a:cubicBezTo>
                    <a:pt x="20" y="21"/>
                    <a:pt x="19" y="23"/>
                    <a:pt x="19" y="23"/>
                  </a:cubicBezTo>
                  <a:cubicBezTo>
                    <a:pt x="19" y="23"/>
                    <a:pt x="31" y="30"/>
                    <a:pt x="39" y="27"/>
                  </a:cubicBezTo>
                  <a:cubicBezTo>
                    <a:pt x="47" y="24"/>
                    <a:pt x="52" y="16"/>
                    <a:pt x="52" y="16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1" y="17"/>
                    <a:pt x="49" y="17"/>
                  </a:cubicBezTo>
                  <a:cubicBezTo>
                    <a:pt x="49" y="17"/>
                    <a:pt x="42" y="9"/>
                    <a:pt x="41" y="9"/>
                  </a:cubicBezTo>
                  <a:cubicBezTo>
                    <a:pt x="41" y="9"/>
                    <a:pt x="36" y="14"/>
                    <a:pt x="35" y="15"/>
                  </a:cubicBezTo>
                  <a:cubicBezTo>
                    <a:pt x="35" y="15"/>
                    <a:pt x="30" y="12"/>
                    <a:pt x="28" y="12"/>
                  </a:cubicBezTo>
                  <a:cubicBezTo>
                    <a:pt x="28" y="12"/>
                    <a:pt x="25" y="10"/>
                    <a:pt x="24" y="11"/>
                  </a:cubicBezTo>
                  <a:cubicBezTo>
                    <a:pt x="24" y="11"/>
                    <a:pt x="19" y="6"/>
                    <a:pt x="18" y="6"/>
                  </a:cubicBezTo>
                  <a:cubicBezTo>
                    <a:pt x="16" y="6"/>
                    <a:pt x="19" y="6"/>
                    <a:pt x="19" y="6"/>
                  </a:cubicBezTo>
                  <a:cubicBezTo>
                    <a:pt x="19" y="6"/>
                    <a:pt x="18" y="6"/>
                    <a:pt x="16" y="4"/>
                  </a:cubicBezTo>
                  <a:cubicBezTo>
                    <a:pt x="14" y="3"/>
                    <a:pt x="9" y="4"/>
                    <a:pt x="8" y="3"/>
                  </a:cubicBezTo>
                  <a:cubicBezTo>
                    <a:pt x="7" y="3"/>
                    <a:pt x="4" y="2"/>
                    <a:pt x="4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30775" y="969963"/>
              <a:ext cx="696912" cy="1020763"/>
            </a:xfrm>
            <a:custGeom>
              <a:avLst/>
              <a:gdLst>
                <a:gd name="T0" fmla="*/ 43 w 46"/>
                <a:gd name="T1" fmla="*/ 10 h 68"/>
                <a:gd name="T2" fmla="*/ 38 w 46"/>
                <a:gd name="T3" fmla="*/ 4 h 68"/>
                <a:gd name="T4" fmla="*/ 31 w 46"/>
                <a:gd name="T5" fmla="*/ 13 h 68"/>
                <a:gd name="T6" fmla="*/ 22 w 46"/>
                <a:gd name="T7" fmla="*/ 16 h 68"/>
                <a:gd name="T8" fmla="*/ 26 w 46"/>
                <a:gd name="T9" fmla="*/ 12 h 68"/>
                <a:gd name="T10" fmla="*/ 20 w 46"/>
                <a:gd name="T11" fmla="*/ 12 h 68"/>
                <a:gd name="T12" fmla="*/ 14 w 46"/>
                <a:gd name="T13" fmla="*/ 11 h 68"/>
                <a:gd name="T14" fmla="*/ 12 w 46"/>
                <a:gd name="T15" fmla="*/ 6 h 68"/>
                <a:gd name="T16" fmla="*/ 9 w 46"/>
                <a:gd name="T17" fmla="*/ 0 h 68"/>
                <a:gd name="T18" fmla="*/ 11 w 46"/>
                <a:gd name="T19" fmla="*/ 9 h 68"/>
                <a:gd name="T20" fmla="*/ 9 w 46"/>
                <a:gd name="T21" fmla="*/ 4 h 68"/>
                <a:gd name="T22" fmla="*/ 9 w 46"/>
                <a:gd name="T23" fmla="*/ 17 h 68"/>
                <a:gd name="T24" fmla="*/ 8 w 46"/>
                <a:gd name="T25" fmla="*/ 34 h 68"/>
                <a:gd name="T26" fmla="*/ 3 w 46"/>
                <a:gd name="T27" fmla="*/ 21 h 68"/>
                <a:gd name="T28" fmla="*/ 3 w 46"/>
                <a:gd name="T29" fmla="*/ 1 h 68"/>
                <a:gd name="T30" fmla="*/ 0 w 46"/>
                <a:gd name="T31" fmla="*/ 22 h 68"/>
                <a:gd name="T32" fmla="*/ 3 w 46"/>
                <a:gd name="T33" fmla="*/ 30 h 68"/>
                <a:gd name="T34" fmla="*/ 14 w 46"/>
                <a:gd name="T35" fmla="*/ 66 h 68"/>
                <a:gd name="T36" fmla="*/ 17 w 46"/>
                <a:gd name="T37" fmla="*/ 68 h 68"/>
                <a:gd name="T38" fmla="*/ 14 w 46"/>
                <a:gd name="T39" fmla="*/ 39 h 68"/>
                <a:gd name="T40" fmla="*/ 13 w 46"/>
                <a:gd name="T41" fmla="*/ 17 h 68"/>
                <a:gd name="T42" fmla="*/ 13 w 46"/>
                <a:gd name="T43" fmla="*/ 16 h 68"/>
                <a:gd name="T44" fmla="*/ 33 w 46"/>
                <a:gd name="T45" fmla="*/ 20 h 68"/>
                <a:gd name="T46" fmla="*/ 46 w 46"/>
                <a:gd name="T47" fmla="*/ 9 h 68"/>
                <a:gd name="T48" fmla="*/ 44 w 46"/>
                <a:gd name="T49" fmla="*/ 5 h 68"/>
                <a:gd name="T50" fmla="*/ 43 w 46"/>
                <a:gd name="T51" fmla="*/ 1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" h="68">
                  <a:moveTo>
                    <a:pt x="43" y="10"/>
                  </a:moveTo>
                  <a:cubicBezTo>
                    <a:pt x="43" y="10"/>
                    <a:pt x="40" y="6"/>
                    <a:pt x="38" y="4"/>
                  </a:cubicBezTo>
                  <a:cubicBezTo>
                    <a:pt x="35" y="7"/>
                    <a:pt x="33" y="12"/>
                    <a:pt x="31" y="13"/>
                  </a:cubicBezTo>
                  <a:cubicBezTo>
                    <a:pt x="28" y="15"/>
                    <a:pt x="25" y="15"/>
                    <a:pt x="22" y="16"/>
                  </a:cubicBezTo>
                  <a:cubicBezTo>
                    <a:pt x="20" y="16"/>
                    <a:pt x="25" y="14"/>
                    <a:pt x="26" y="12"/>
                  </a:cubicBezTo>
                  <a:cubicBezTo>
                    <a:pt x="26" y="12"/>
                    <a:pt x="22" y="13"/>
                    <a:pt x="20" y="12"/>
                  </a:cubicBezTo>
                  <a:cubicBezTo>
                    <a:pt x="18" y="11"/>
                    <a:pt x="15" y="10"/>
                    <a:pt x="14" y="11"/>
                  </a:cubicBezTo>
                  <a:cubicBezTo>
                    <a:pt x="14" y="11"/>
                    <a:pt x="13" y="7"/>
                    <a:pt x="12" y="6"/>
                  </a:cubicBezTo>
                  <a:cubicBezTo>
                    <a:pt x="11" y="4"/>
                    <a:pt x="9" y="0"/>
                    <a:pt x="9" y="0"/>
                  </a:cubicBezTo>
                  <a:cubicBezTo>
                    <a:pt x="9" y="0"/>
                    <a:pt x="13" y="7"/>
                    <a:pt x="11" y="9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7" y="14"/>
                    <a:pt x="9" y="17"/>
                  </a:cubicBezTo>
                  <a:cubicBezTo>
                    <a:pt x="10" y="21"/>
                    <a:pt x="10" y="33"/>
                    <a:pt x="8" y="34"/>
                  </a:cubicBezTo>
                  <a:cubicBezTo>
                    <a:pt x="8" y="34"/>
                    <a:pt x="4" y="24"/>
                    <a:pt x="3" y="21"/>
                  </a:cubicBezTo>
                  <a:cubicBezTo>
                    <a:pt x="3" y="21"/>
                    <a:pt x="3" y="3"/>
                    <a:pt x="3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26"/>
                    <a:pt x="2" y="29"/>
                    <a:pt x="3" y="30"/>
                  </a:cubicBezTo>
                  <a:cubicBezTo>
                    <a:pt x="5" y="34"/>
                    <a:pt x="14" y="64"/>
                    <a:pt x="14" y="66"/>
                  </a:cubicBezTo>
                  <a:cubicBezTo>
                    <a:pt x="14" y="66"/>
                    <a:pt x="16" y="68"/>
                    <a:pt x="17" y="68"/>
                  </a:cubicBezTo>
                  <a:cubicBezTo>
                    <a:pt x="17" y="68"/>
                    <a:pt x="14" y="43"/>
                    <a:pt x="14" y="39"/>
                  </a:cubicBezTo>
                  <a:cubicBezTo>
                    <a:pt x="14" y="36"/>
                    <a:pt x="11" y="21"/>
                    <a:pt x="13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5" y="17"/>
                    <a:pt x="26" y="22"/>
                    <a:pt x="33" y="20"/>
                  </a:cubicBezTo>
                  <a:cubicBezTo>
                    <a:pt x="41" y="17"/>
                    <a:pt x="46" y="9"/>
                    <a:pt x="46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5" y="10"/>
                    <a:pt x="43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0875" y="985838"/>
              <a:ext cx="152400" cy="495300"/>
            </a:xfrm>
            <a:custGeom>
              <a:avLst/>
              <a:gdLst>
                <a:gd name="T0" fmla="*/ 7 w 10"/>
                <a:gd name="T1" fmla="*/ 24 h 33"/>
                <a:gd name="T2" fmla="*/ 10 w 10"/>
                <a:gd name="T3" fmla="*/ 4 h 33"/>
                <a:gd name="T4" fmla="*/ 6 w 10"/>
                <a:gd name="T5" fmla="*/ 12 h 33"/>
                <a:gd name="T6" fmla="*/ 5 w 10"/>
                <a:gd name="T7" fmla="*/ 0 h 33"/>
                <a:gd name="T8" fmla="*/ 4 w 10"/>
                <a:gd name="T9" fmla="*/ 12 h 33"/>
                <a:gd name="T10" fmla="*/ 2 w 10"/>
                <a:gd name="T11" fmla="*/ 33 h 33"/>
                <a:gd name="T12" fmla="*/ 5 w 10"/>
                <a:gd name="T13" fmla="*/ 16 h 33"/>
                <a:gd name="T14" fmla="*/ 7 w 10"/>
                <a:gd name="T15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3">
                  <a:moveTo>
                    <a:pt x="7" y="24"/>
                  </a:moveTo>
                  <a:cubicBezTo>
                    <a:pt x="8" y="18"/>
                    <a:pt x="9" y="10"/>
                    <a:pt x="10" y="4"/>
                  </a:cubicBezTo>
                  <a:cubicBezTo>
                    <a:pt x="7" y="7"/>
                    <a:pt x="6" y="12"/>
                    <a:pt x="6" y="12"/>
                  </a:cubicBezTo>
                  <a:cubicBezTo>
                    <a:pt x="4" y="9"/>
                    <a:pt x="5" y="0"/>
                    <a:pt x="5" y="0"/>
                  </a:cubicBezTo>
                  <a:cubicBezTo>
                    <a:pt x="4" y="2"/>
                    <a:pt x="4" y="12"/>
                    <a:pt x="4" y="12"/>
                  </a:cubicBezTo>
                  <a:cubicBezTo>
                    <a:pt x="0" y="16"/>
                    <a:pt x="2" y="33"/>
                    <a:pt x="2" y="33"/>
                  </a:cubicBezTo>
                  <a:cubicBezTo>
                    <a:pt x="1" y="27"/>
                    <a:pt x="5" y="16"/>
                    <a:pt x="5" y="16"/>
                  </a:cubicBezTo>
                  <a:cubicBezTo>
                    <a:pt x="5" y="19"/>
                    <a:pt x="6" y="22"/>
                    <a:pt x="7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3963" y="955675"/>
              <a:ext cx="636587" cy="344488"/>
            </a:xfrm>
            <a:custGeom>
              <a:avLst/>
              <a:gdLst>
                <a:gd name="T0" fmla="*/ 42 w 42"/>
                <a:gd name="T1" fmla="*/ 0 h 23"/>
                <a:gd name="T2" fmla="*/ 39 w 42"/>
                <a:gd name="T3" fmla="*/ 8 h 23"/>
                <a:gd name="T4" fmla="*/ 34 w 42"/>
                <a:gd name="T5" fmla="*/ 6 h 23"/>
                <a:gd name="T6" fmla="*/ 34 w 42"/>
                <a:gd name="T7" fmla="*/ 6 h 23"/>
                <a:gd name="T8" fmla="*/ 37 w 42"/>
                <a:gd name="T9" fmla="*/ 9 h 23"/>
                <a:gd name="T10" fmla="*/ 32 w 42"/>
                <a:gd name="T11" fmla="*/ 14 h 23"/>
                <a:gd name="T12" fmla="*/ 25 w 42"/>
                <a:gd name="T13" fmla="*/ 11 h 23"/>
                <a:gd name="T14" fmla="*/ 27 w 42"/>
                <a:gd name="T15" fmla="*/ 16 h 23"/>
                <a:gd name="T16" fmla="*/ 17 w 42"/>
                <a:gd name="T17" fmla="*/ 8 h 23"/>
                <a:gd name="T18" fmla="*/ 16 w 42"/>
                <a:gd name="T19" fmla="*/ 7 h 23"/>
                <a:gd name="T20" fmla="*/ 16 w 42"/>
                <a:gd name="T21" fmla="*/ 7 h 23"/>
                <a:gd name="T22" fmla="*/ 21 w 42"/>
                <a:gd name="T23" fmla="*/ 18 h 23"/>
                <a:gd name="T24" fmla="*/ 17 w 42"/>
                <a:gd name="T25" fmla="*/ 12 h 23"/>
                <a:gd name="T26" fmla="*/ 15 w 42"/>
                <a:gd name="T27" fmla="*/ 14 h 23"/>
                <a:gd name="T28" fmla="*/ 9 w 42"/>
                <a:gd name="T29" fmla="*/ 1 h 23"/>
                <a:gd name="T30" fmla="*/ 2 w 42"/>
                <a:gd name="T31" fmla="*/ 5 h 23"/>
                <a:gd name="T32" fmla="*/ 3 w 42"/>
                <a:gd name="T33" fmla="*/ 2 h 23"/>
                <a:gd name="T34" fmla="*/ 1 w 42"/>
                <a:gd name="T35" fmla="*/ 6 h 23"/>
                <a:gd name="T36" fmla="*/ 17 w 42"/>
                <a:gd name="T37" fmla="*/ 22 h 23"/>
                <a:gd name="T38" fmla="*/ 41 w 42"/>
                <a:gd name="T39" fmla="*/ 17 h 23"/>
                <a:gd name="T40" fmla="*/ 42 w 42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23">
                  <a:moveTo>
                    <a:pt x="42" y="0"/>
                  </a:moveTo>
                  <a:cubicBezTo>
                    <a:pt x="41" y="2"/>
                    <a:pt x="39" y="8"/>
                    <a:pt x="39" y="8"/>
                  </a:cubicBezTo>
                  <a:cubicBezTo>
                    <a:pt x="37" y="8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5" y="10"/>
                    <a:pt x="37" y="13"/>
                    <a:pt x="32" y="14"/>
                  </a:cubicBezTo>
                  <a:cubicBezTo>
                    <a:pt x="27" y="15"/>
                    <a:pt x="25" y="11"/>
                    <a:pt x="25" y="11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22" y="14"/>
                    <a:pt x="21" y="18"/>
                    <a:pt x="21" y="18"/>
                  </a:cubicBezTo>
                  <a:cubicBezTo>
                    <a:pt x="21" y="16"/>
                    <a:pt x="17" y="12"/>
                    <a:pt x="17" y="1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3"/>
                    <a:pt x="10" y="6"/>
                    <a:pt x="9" y="1"/>
                  </a:cubicBezTo>
                  <a:cubicBezTo>
                    <a:pt x="7" y="3"/>
                    <a:pt x="4" y="7"/>
                    <a:pt x="2" y="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0" y="5"/>
                    <a:pt x="1" y="6"/>
                  </a:cubicBezTo>
                  <a:cubicBezTo>
                    <a:pt x="1" y="6"/>
                    <a:pt x="14" y="23"/>
                    <a:pt x="17" y="22"/>
                  </a:cubicBezTo>
                  <a:cubicBezTo>
                    <a:pt x="19" y="22"/>
                    <a:pt x="33" y="23"/>
                    <a:pt x="41" y="17"/>
                  </a:cubicBezTo>
                  <a:cubicBezTo>
                    <a:pt x="41" y="13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87888" y="911225"/>
              <a:ext cx="152400" cy="795338"/>
            </a:xfrm>
            <a:custGeom>
              <a:avLst/>
              <a:gdLst>
                <a:gd name="T0" fmla="*/ 0 w 96"/>
                <a:gd name="T1" fmla="*/ 37 h 501"/>
                <a:gd name="T2" fmla="*/ 29 w 96"/>
                <a:gd name="T3" fmla="*/ 66 h 501"/>
                <a:gd name="T4" fmla="*/ 10 w 96"/>
                <a:gd name="T5" fmla="*/ 113 h 501"/>
                <a:gd name="T6" fmla="*/ 10 w 96"/>
                <a:gd name="T7" fmla="*/ 463 h 501"/>
                <a:gd name="T8" fmla="*/ 48 w 96"/>
                <a:gd name="T9" fmla="*/ 501 h 501"/>
                <a:gd name="T10" fmla="*/ 96 w 96"/>
                <a:gd name="T11" fmla="*/ 463 h 501"/>
                <a:gd name="T12" fmla="*/ 77 w 96"/>
                <a:gd name="T13" fmla="*/ 113 h 501"/>
                <a:gd name="T14" fmla="*/ 48 w 96"/>
                <a:gd name="T15" fmla="*/ 66 h 501"/>
                <a:gd name="T16" fmla="*/ 67 w 96"/>
                <a:gd name="T17" fmla="*/ 37 h 501"/>
                <a:gd name="T18" fmla="*/ 48 w 96"/>
                <a:gd name="T19" fmla="*/ 9 h 501"/>
                <a:gd name="T20" fmla="*/ 19 w 96"/>
                <a:gd name="T21" fmla="*/ 0 h 501"/>
                <a:gd name="T22" fmla="*/ 0 w 96"/>
                <a:gd name="T23" fmla="*/ 3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501">
                  <a:moveTo>
                    <a:pt x="0" y="37"/>
                  </a:moveTo>
                  <a:lnTo>
                    <a:pt x="29" y="66"/>
                  </a:lnTo>
                  <a:lnTo>
                    <a:pt x="10" y="113"/>
                  </a:lnTo>
                  <a:lnTo>
                    <a:pt x="10" y="463"/>
                  </a:lnTo>
                  <a:lnTo>
                    <a:pt x="48" y="501"/>
                  </a:lnTo>
                  <a:lnTo>
                    <a:pt x="96" y="463"/>
                  </a:lnTo>
                  <a:lnTo>
                    <a:pt x="77" y="113"/>
                  </a:lnTo>
                  <a:lnTo>
                    <a:pt x="48" y="66"/>
                  </a:lnTo>
                  <a:lnTo>
                    <a:pt x="67" y="37"/>
                  </a:lnTo>
                  <a:lnTo>
                    <a:pt x="48" y="9"/>
                  </a:lnTo>
                  <a:lnTo>
                    <a:pt x="19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3275" y="3146425"/>
              <a:ext cx="196850" cy="211138"/>
            </a:xfrm>
            <a:custGeom>
              <a:avLst/>
              <a:gdLst>
                <a:gd name="T0" fmla="*/ 2 w 13"/>
                <a:gd name="T1" fmla="*/ 2 h 14"/>
                <a:gd name="T2" fmla="*/ 2 w 13"/>
                <a:gd name="T3" fmla="*/ 8 h 14"/>
                <a:gd name="T4" fmla="*/ 0 w 13"/>
                <a:gd name="T5" fmla="*/ 13 h 14"/>
                <a:gd name="T6" fmla="*/ 8 w 13"/>
                <a:gd name="T7" fmla="*/ 14 h 14"/>
                <a:gd name="T8" fmla="*/ 12 w 13"/>
                <a:gd name="T9" fmla="*/ 11 h 14"/>
                <a:gd name="T10" fmla="*/ 12 w 13"/>
                <a:gd name="T11" fmla="*/ 2 h 14"/>
                <a:gd name="T12" fmla="*/ 2 w 13"/>
                <a:gd name="T1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4">
                  <a:moveTo>
                    <a:pt x="2" y="2"/>
                  </a:moveTo>
                  <a:cubicBezTo>
                    <a:pt x="2" y="2"/>
                    <a:pt x="3" y="7"/>
                    <a:pt x="2" y="8"/>
                  </a:cubicBezTo>
                  <a:cubicBezTo>
                    <a:pt x="1" y="8"/>
                    <a:pt x="0" y="11"/>
                    <a:pt x="0" y="13"/>
                  </a:cubicBezTo>
                  <a:cubicBezTo>
                    <a:pt x="0" y="13"/>
                    <a:pt x="5" y="14"/>
                    <a:pt x="8" y="14"/>
                  </a:cubicBezTo>
                  <a:cubicBezTo>
                    <a:pt x="11" y="13"/>
                    <a:pt x="13" y="13"/>
                    <a:pt x="12" y="11"/>
                  </a:cubicBezTo>
                  <a:cubicBezTo>
                    <a:pt x="11" y="8"/>
                    <a:pt x="11" y="5"/>
                    <a:pt x="12" y="2"/>
                  </a:cubicBezTo>
                  <a:cubicBezTo>
                    <a:pt x="13" y="0"/>
                    <a:pt x="3" y="2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0288" y="2981325"/>
              <a:ext cx="211137" cy="269875"/>
            </a:xfrm>
            <a:custGeom>
              <a:avLst/>
              <a:gdLst>
                <a:gd name="T0" fmla="*/ 3 w 14"/>
                <a:gd name="T1" fmla="*/ 2 h 18"/>
                <a:gd name="T2" fmla="*/ 2 w 14"/>
                <a:gd name="T3" fmla="*/ 8 h 18"/>
                <a:gd name="T4" fmla="*/ 2 w 14"/>
                <a:gd name="T5" fmla="*/ 15 h 18"/>
                <a:gd name="T6" fmla="*/ 12 w 14"/>
                <a:gd name="T7" fmla="*/ 17 h 18"/>
                <a:gd name="T8" fmla="*/ 12 w 14"/>
                <a:gd name="T9" fmla="*/ 7 h 18"/>
                <a:gd name="T10" fmla="*/ 9 w 14"/>
                <a:gd name="T11" fmla="*/ 1 h 18"/>
                <a:gd name="T12" fmla="*/ 3 w 14"/>
                <a:gd name="T1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8">
                  <a:moveTo>
                    <a:pt x="3" y="2"/>
                  </a:moveTo>
                  <a:cubicBezTo>
                    <a:pt x="3" y="2"/>
                    <a:pt x="2" y="7"/>
                    <a:pt x="2" y="8"/>
                  </a:cubicBezTo>
                  <a:cubicBezTo>
                    <a:pt x="2" y="9"/>
                    <a:pt x="0" y="13"/>
                    <a:pt x="2" y="15"/>
                  </a:cubicBezTo>
                  <a:cubicBezTo>
                    <a:pt x="5" y="17"/>
                    <a:pt x="10" y="18"/>
                    <a:pt x="12" y="17"/>
                  </a:cubicBezTo>
                  <a:cubicBezTo>
                    <a:pt x="12" y="17"/>
                    <a:pt x="14" y="9"/>
                    <a:pt x="12" y="7"/>
                  </a:cubicBezTo>
                  <a:cubicBezTo>
                    <a:pt x="11" y="6"/>
                    <a:pt x="9" y="1"/>
                    <a:pt x="9" y="1"/>
                  </a:cubicBezTo>
                  <a:cubicBezTo>
                    <a:pt x="10" y="0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7400" y="460375"/>
              <a:ext cx="303212" cy="269875"/>
            </a:xfrm>
            <a:custGeom>
              <a:avLst/>
              <a:gdLst>
                <a:gd name="T0" fmla="*/ 3 w 20"/>
                <a:gd name="T1" fmla="*/ 18 h 18"/>
                <a:gd name="T2" fmla="*/ 3 w 20"/>
                <a:gd name="T3" fmla="*/ 12 h 18"/>
                <a:gd name="T4" fmla="*/ 4 w 20"/>
                <a:gd name="T5" fmla="*/ 8 h 18"/>
                <a:gd name="T6" fmla="*/ 11 w 20"/>
                <a:gd name="T7" fmla="*/ 6 h 18"/>
                <a:gd name="T8" fmla="*/ 16 w 20"/>
                <a:gd name="T9" fmla="*/ 8 h 18"/>
                <a:gd name="T10" fmla="*/ 17 w 20"/>
                <a:gd name="T11" fmla="*/ 13 h 18"/>
                <a:gd name="T12" fmla="*/ 17 w 20"/>
                <a:gd name="T13" fmla="*/ 18 h 18"/>
                <a:gd name="T14" fmla="*/ 18 w 20"/>
                <a:gd name="T15" fmla="*/ 18 h 18"/>
                <a:gd name="T16" fmla="*/ 19 w 20"/>
                <a:gd name="T17" fmla="*/ 14 h 18"/>
                <a:gd name="T18" fmla="*/ 20 w 20"/>
                <a:gd name="T19" fmla="*/ 10 h 18"/>
                <a:gd name="T20" fmla="*/ 16 w 20"/>
                <a:gd name="T21" fmla="*/ 4 h 18"/>
                <a:gd name="T22" fmla="*/ 11 w 20"/>
                <a:gd name="T23" fmla="*/ 0 h 18"/>
                <a:gd name="T24" fmla="*/ 4 w 20"/>
                <a:gd name="T25" fmla="*/ 3 h 18"/>
                <a:gd name="T26" fmla="*/ 0 w 20"/>
                <a:gd name="T27" fmla="*/ 9 h 18"/>
                <a:gd name="T28" fmla="*/ 1 w 20"/>
                <a:gd name="T29" fmla="*/ 14 h 18"/>
                <a:gd name="T30" fmla="*/ 2 w 20"/>
                <a:gd name="T31" fmla="*/ 18 h 18"/>
                <a:gd name="T32" fmla="*/ 3 w 20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18">
                  <a:moveTo>
                    <a:pt x="3" y="18"/>
                  </a:moveTo>
                  <a:cubicBezTo>
                    <a:pt x="3" y="18"/>
                    <a:pt x="3" y="13"/>
                    <a:pt x="3" y="12"/>
                  </a:cubicBezTo>
                  <a:cubicBezTo>
                    <a:pt x="3" y="11"/>
                    <a:pt x="3" y="9"/>
                    <a:pt x="4" y="8"/>
                  </a:cubicBezTo>
                  <a:cubicBezTo>
                    <a:pt x="5" y="7"/>
                    <a:pt x="7" y="6"/>
                    <a:pt x="11" y="6"/>
                  </a:cubicBezTo>
                  <a:cubicBezTo>
                    <a:pt x="11" y="6"/>
                    <a:pt x="15" y="6"/>
                    <a:pt x="16" y="8"/>
                  </a:cubicBezTo>
                  <a:cubicBezTo>
                    <a:pt x="16" y="8"/>
                    <a:pt x="17" y="12"/>
                    <a:pt x="17" y="13"/>
                  </a:cubicBezTo>
                  <a:cubicBezTo>
                    <a:pt x="17" y="13"/>
                    <a:pt x="18" y="17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7"/>
                    <a:pt x="19" y="14"/>
                    <a:pt x="19" y="14"/>
                  </a:cubicBezTo>
                  <a:cubicBezTo>
                    <a:pt x="20" y="13"/>
                    <a:pt x="20" y="11"/>
                    <a:pt x="20" y="10"/>
                  </a:cubicBezTo>
                  <a:cubicBezTo>
                    <a:pt x="20" y="9"/>
                    <a:pt x="19" y="4"/>
                    <a:pt x="16" y="4"/>
                  </a:cubicBezTo>
                  <a:cubicBezTo>
                    <a:pt x="16" y="4"/>
                    <a:pt x="15" y="1"/>
                    <a:pt x="11" y="0"/>
                  </a:cubicBezTo>
                  <a:cubicBezTo>
                    <a:pt x="8" y="0"/>
                    <a:pt x="5" y="2"/>
                    <a:pt x="4" y="3"/>
                  </a:cubicBezTo>
                  <a:cubicBezTo>
                    <a:pt x="2" y="4"/>
                    <a:pt x="1" y="8"/>
                    <a:pt x="0" y="9"/>
                  </a:cubicBezTo>
                  <a:cubicBezTo>
                    <a:pt x="0" y="10"/>
                    <a:pt x="1" y="13"/>
                    <a:pt x="1" y="14"/>
                  </a:cubicBezTo>
                  <a:cubicBezTo>
                    <a:pt x="1" y="14"/>
                    <a:pt x="2" y="14"/>
                    <a:pt x="2" y="18"/>
                  </a:cubicBezTo>
                  <a:lnTo>
                    <a:pt x="3" y="18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4" name="出自【趣你的PPT】(微信:qunideppt)：最优质的PPT资源库"/>
          <p:cNvSpPr txBox="1"/>
          <p:nvPr/>
        </p:nvSpPr>
        <p:spPr>
          <a:xfrm>
            <a:off x="974902" y="1802200"/>
            <a:ext cx="28423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5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4267" y="1788071"/>
            <a:ext cx="1709715" cy="1743053"/>
          </a:xfrm>
          <a:prstGeom prst="rect">
            <a:avLst/>
          </a:prstGeom>
        </p:spPr>
      </p:pic>
      <p:pic>
        <p:nvPicPr>
          <p:cNvPr id="76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11038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" name="出自【趣你的PPT】(微信:qunideppt)：最优质的PPT资源库"/>
          <p:cNvSpPr txBox="1"/>
          <p:nvPr/>
        </p:nvSpPr>
        <p:spPr bwMode="auto">
          <a:xfrm>
            <a:off x="1621829" y="3191847"/>
            <a:ext cx="671979" cy="33855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rgbClr val="ED801C"/>
                </a:solidFill>
              </a:rPr>
              <a:t>标题</a:t>
            </a:r>
          </a:p>
        </p:txBody>
      </p:sp>
      <p:sp>
        <p:nvSpPr>
          <p:cNvPr id="5" name="出自【趣你的PPT】(微信:qunideppt)：最优质的PPT资源库"/>
          <p:cNvSpPr txBox="1"/>
          <p:nvPr/>
        </p:nvSpPr>
        <p:spPr bwMode="auto">
          <a:xfrm>
            <a:off x="2474402" y="3191847"/>
            <a:ext cx="67197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rgbClr val="ED801C"/>
                </a:solidFill>
              </a:rPr>
              <a:t>标题</a:t>
            </a:r>
          </a:p>
        </p:txBody>
      </p:sp>
      <p:sp>
        <p:nvSpPr>
          <p:cNvPr id="6" name="出自【趣你的PPT】(微信:qunideppt)：最优质的PPT资源库"/>
          <p:cNvSpPr txBox="1"/>
          <p:nvPr/>
        </p:nvSpPr>
        <p:spPr bwMode="auto">
          <a:xfrm>
            <a:off x="3334454" y="3191847"/>
            <a:ext cx="67197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8BC92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rgbClr val="ED801C"/>
                </a:solidFill>
              </a:rPr>
              <a:t>标题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 bwMode="auto">
          <a:xfrm>
            <a:off x="4261813" y="3191847"/>
            <a:ext cx="67197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rgbClr val="ED801C"/>
                </a:solidFill>
              </a:rPr>
              <a:t>标题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 bwMode="auto">
          <a:xfrm>
            <a:off x="5151780" y="3191847"/>
            <a:ext cx="67197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3D907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rgbClr val="ED801C"/>
                </a:solidFill>
              </a:rPr>
              <a:t>标题</a:t>
            </a:r>
          </a:p>
        </p:txBody>
      </p:sp>
      <p:sp>
        <p:nvSpPr>
          <p:cNvPr id="9" name="出自【趣你的PPT】(微信:qunideppt)：最优质的PPT资源库"/>
          <p:cNvSpPr txBox="1"/>
          <p:nvPr/>
        </p:nvSpPr>
        <p:spPr bwMode="auto">
          <a:xfrm>
            <a:off x="6026789" y="3191847"/>
            <a:ext cx="67197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rgbClr val="ED801C"/>
                </a:solidFill>
              </a:rPr>
              <a:t>标题</a:t>
            </a: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 bwMode="auto">
          <a:xfrm>
            <a:off x="6901798" y="3191847"/>
            <a:ext cx="67197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rgbClr val="ED801C"/>
                </a:solidFill>
              </a:rPr>
              <a:t>标题</a:t>
            </a: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 bwMode="auto">
          <a:xfrm>
            <a:off x="7761849" y="3191847"/>
            <a:ext cx="67197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8BC92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rgbClr val="ED801C"/>
                </a:solidFill>
              </a:rPr>
              <a:t>标题</a:t>
            </a: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 bwMode="auto">
          <a:xfrm>
            <a:off x="8606943" y="3191847"/>
            <a:ext cx="67197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rgbClr val="ED801C"/>
                </a:solidFill>
              </a:rPr>
              <a:t>标题</a:t>
            </a: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 bwMode="auto">
          <a:xfrm>
            <a:off x="9549260" y="3191847"/>
            <a:ext cx="67197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3D907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rgbClr val="ED801C"/>
                </a:solidFill>
              </a:rPr>
              <a:t>标题</a:t>
            </a:r>
          </a:p>
        </p:txBody>
      </p:sp>
      <p:grpSp>
        <p:nvGrpSpPr>
          <p:cNvPr id="15" name="Group 14出自【趣你的PPT】(微信:qunideppt)：最优质的PPT资源库出自【趣你的PPT】(微信:qunideppt)：最优质的PPT资源库"/>
          <p:cNvGrpSpPr/>
          <p:nvPr/>
        </p:nvGrpSpPr>
        <p:grpSpPr>
          <a:xfrm>
            <a:off x="1541477" y="3591046"/>
            <a:ext cx="832685" cy="1013830"/>
            <a:chOff x="1541477" y="3591046"/>
            <a:chExt cx="832685" cy="1013830"/>
          </a:xfrm>
        </p:grpSpPr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41477" y="3591046"/>
              <a:ext cx="832685" cy="1013830"/>
            </a:xfrm>
            <a:custGeom>
              <a:avLst/>
              <a:gdLst>
                <a:gd name="T0" fmla="*/ 484 w 570"/>
                <a:gd name="T1" fmla="*/ 453 h 694"/>
                <a:gd name="T2" fmla="*/ 484 w 570"/>
                <a:gd name="T3" fmla="*/ 0 h 694"/>
                <a:gd name="T4" fmla="*/ 91 w 570"/>
                <a:gd name="T5" fmla="*/ 0 h 694"/>
                <a:gd name="T6" fmla="*/ 91 w 570"/>
                <a:gd name="T7" fmla="*/ 453 h 694"/>
                <a:gd name="T8" fmla="*/ 0 w 570"/>
                <a:gd name="T9" fmla="*/ 453 h 694"/>
                <a:gd name="T10" fmla="*/ 285 w 570"/>
                <a:gd name="T11" fmla="*/ 694 h 694"/>
                <a:gd name="T12" fmla="*/ 570 w 570"/>
                <a:gd name="T13" fmla="*/ 453 h 694"/>
                <a:gd name="T14" fmla="*/ 484 w 570"/>
                <a:gd name="T15" fmla="*/ 453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694">
                  <a:moveTo>
                    <a:pt x="484" y="453"/>
                  </a:moveTo>
                  <a:lnTo>
                    <a:pt x="484" y="0"/>
                  </a:lnTo>
                  <a:lnTo>
                    <a:pt x="91" y="0"/>
                  </a:lnTo>
                  <a:lnTo>
                    <a:pt x="91" y="453"/>
                  </a:lnTo>
                  <a:lnTo>
                    <a:pt x="0" y="453"/>
                  </a:lnTo>
                  <a:lnTo>
                    <a:pt x="285" y="694"/>
                  </a:lnTo>
                  <a:lnTo>
                    <a:pt x="570" y="453"/>
                  </a:lnTo>
                  <a:lnTo>
                    <a:pt x="484" y="453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1632863" y="3862347"/>
              <a:ext cx="61427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36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Group 17出自【趣你的PPT】(微信:qunideppt)：最优质的PPT资源库出自【趣你的PPT】(微信:qunideppt)：最优质的PPT资源库"/>
          <p:cNvGrpSpPr/>
          <p:nvPr/>
        </p:nvGrpSpPr>
        <p:grpSpPr>
          <a:xfrm>
            <a:off x="2406300" y="3591046"/>
            <a:ext cx="832685" cy="1380504"/>
            <a:chOff x="2406300" y="3591046"/>
            <a:chExt cx="832685" cy="1380504"/>
          </a:xfrm>
        </p:grpSpPr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06300" y="3591046"/>
              <a:ext cx="832685" cy="1380504"/>
            </a:xfrm>
            <a:custGeom>
              <a:avLst/>
              <a:gdLst>
                <a:gd name="T0" fmla="*/ 484 w 570"/>
                <a:gd name="T1" fmla="*/ 704 h 945"/>
                <a:gd name="T2" fmla="*/ 484 w 570"/>
                <a:gd name="T3" fmla="*/ 0 h 945"/>
                <a:gd name="T4" fmla="*/ 91 w 570"/>
                <a:gd name="T5" fmla="*/ 0 h 945"/>
                <a:gd name="T6" fmla="*/ 91 w 570"/>
                <a:gd name="T7" fmla="*/ 704 h 945"/>
                <a:gd name="T8" fmla="*/ 0 w 570"/>
                <a:gd name="T9" fmla="*/ 704 h 945"/>
                <a:gd name="T10" fmla="*/ 285 w 570"/>
                <a:gd name="T11" fmla="*/ 945 h 945"/>
                <a:gd name="T12" fmla="*/ 570 w 570"/>
                <a:gd name="T13" fmla="*/ 704 h 945"/>
                <a:gd name="T14" fmla="*/ 484 w 570"/>
                <a:gd name="T15" fmla="*/ 70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945">
                  <a:moveTo>
                    <a:pt x="484" y="704"/>
                  </a:moveTo>
                  <a:lnTo>
                    <a:pt x="484" y="0"/>
                  </a:lnTo>
                  <a:lnTo>
                    <a:pt x="91" y="0"/>
                  </a:lnTo>
                  <a:lnTo>
                    <a:pt x="91" y="704"/>
                  </a:lnTo>
                  <a:lnTo>
                    <a:pt x="0" y="704"/>
                  </a:lnTo>
                  <a:lnTo>
                    <a:pt x="285" y="945"/>
                  </a:lnTo>
                  <a:lnTo>
                    <a:pt x="570" y="704"/>
                  </a:lnTo>
                  <a:lnTo>
                    <a:pt x="484" y="704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2474218" y="4184698"/>
              <a:ext cx="6591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45%</a:t>
              </a: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Group 20出自【趣你的PPT】(微信:qunideppt)：最优质的PPT资源库出自【趣你的PPT】(微信:qunideppt)：最优质的PPT资源库"/>
          <p:cNvGrpSpPr/>
          <p:nvPr/>
        </p:nvGrpSpPr>
        <p:grpSpPr>
          <a:xfrm>
            <a:off x="3272585" y="3591046"/>
            <a:ext cx="831224" cy="2388490"/>
            <a:chOff x="3272585" y="3591046"/>
            <a:chExt cx="831224" cy="2388490"/>
          </a:xfrm>
        </p:grpSpPr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72585" y="3591046"/>
              <a:ext cx="831224" cy="2388490"/>
            </a:xfrm>
            <a:custGeom>
              <a:avLst/>
              <a:gdLst>
                <a:gd name="T0" fmla="*/ 484 w 569"/>
                <a:gd name="T1" fmla="*/ 1393 h 1635"/>
                <a:gd name="T2" fmla="*/ 484 w 569"/>
                <a:gd name="T3" fmla="*/ 0 h 1635"/>
                <a:gd name="T4" fmla="*/ 91 w 569"/>
                <a:gd name="T5" fmla="*/ 0 h 1635"/>
                <a:gd name="T6" fmla="*/ 91 w 569"/>
                <a:gd name="T7" fmla="*/ 1393 h 1635"/>
                <a:gd name="T8" fmla="*/ 0 w 569"/>
                <a:gd name="T9" fmla="*/ 1393 h 1635"/>
                <a:gd name="T10" fmla="*/ 284 w 569"/>
                <a:gd name="T11" fmla="*/ 1635 h 1635"/>
                <a:gd name="T12" fmla="*/ 569 w 569"/>
                <a:gd name="T13" fmla="*/ 1393 h 1635"/>
                <a:gd name="T14" fmla="*/ 484 w 569"/>
                <a:gd name="T15" fmla="*/ 1393 h 1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9" h="1635">
                  <a:moveTo>
                    <a:pt x="484" y="1393"/>
                  </a:moveTo>
                  <a:lnTo>
                    <a:pt x="484" y="0"/>
                  </a:lnTo>
                  <a:lnTo>
                    <a:pt x="91" y="0"/>
                  </a:lnTo>
                  <a:lnTo>
                    <a:pt x="91" y="1393"/>
                  </a:lnTo>
                  <a:lnTo>
                    <a:pt x="0" y="1393"/>
                  </a:lnTo>
                  <a:lnTo>
                    <a:pt x="284" y="1635"/>
                  </a:lnTo>
                  <a:lnTo>
                    <a:pt x="569" y="1393"/>
                  </a:lnTo>
                  <a:lnTo>
                    <a:pt x="484" y="1393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3326791" y="5164849"/>
              <a:ext cx="6591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64%</a:t>
              </a: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Group 23出自【趣你的PPT】(微信:qunideppt)：最优质的PPT资源库出自【趣你的PPT】(微信:qunideppt)：最优质的PPT资源库"/>
          <p:cNvGrpSpPr/>
          <p:nvPr/>
        </p:nvGrpSpPr>
        <p:grpSpPr>
          <a:xfrm>
            <a:off x="4195842" y="3591046"/>
            <a:ext cx="832685" cy="1929782"/>
            <a:chOff x="4195842" y="3591046"/>
            <a:chExt cx="832685" cy="1929782"/>
          </a:xfrm>
        </p:grpSpPr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95842" y="3591046"/>
              <a:ext cx="832685" cy="1929782"/>
            </a:xfrm>
            <a:custGeom>
              <a:avLst/>
              <a:gdLst>
                <a:gd name="T0" fmla="*/ 484 w 570"/>
                <a:gd name="T1" fmla="*/ 1080 h 1321"/>
                <a:gd name="T2" fmla="*/ 484 w 570"/>
                <a:gd name="T3" fmla="*/ 0 h 1321"/>
                <a:gd name="T4" fmla="*/ 91 w 570"/>
                <a:gd name="T5" fmla="*/ 0 h 1321"/>
                <a:gd name="T6" fmla="*/ 91 w 570"/>
                <a:gd name="T7" fmla="*/ 1080 h 1321"/>
                <a:gd name="T8" fmla="*/ 0 w 570"/>
                <a:gd name="T9" fmla="*/ 1080 h 1321"/>
                <a:gd name="T10" fmla="*/ 285 w 570"/>
                <a:gd name="T11" fmla="*/ 1321 h 1321"/>
                <a:gd name="T12" fmla="*/ 570 w 570"/>
                <a:gd name="T13" fmla="*/ 1080 h 1321"/>
                <a:gd name="T14" fmla="*/ 484 w 570"/>
                <a:gd name="T15" fmla="*/ 108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1321">
                  <a:moveTo>
                    <a:pt x="484" y="1080"/>
                  </a:moveTo>
                  <a:lnTo>
                    <a:pt x="484" y="0"/>
                  </a:lnTo>
                  <a:lnTo>
                    <a:pt x="91" y="0"/>
                  </a:lnTo>
                  <a:lnTo>
                    <a:pt x="91" y="1080"/>
                  </a:lnTo>
                  <a:lnTo>
                    <a:pt x="0" y="1080"/>
                  </a:lnTo>
                  <a:lnTo>
                    <a:pt x="285" y="1321"/>
                  </a:lnTo>
                  <a:lnTo>
                    <a:pt x="570" y="1080"/>
                  </a:lnTo>
                  <a:lnTo>
                    <a:pt x="484" y="1080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4246672" y="4738299"/>
              <a:ext cx="6591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51%</a:t>
              </a: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Group 26出自【趣你的PPT】(微信:qunideppt)：最优质的PPT资源库出自【趣你的PPT】(微信:qunideppt)：最优质的PPT资源库"/>
          <p:cNvGrpSpPr/>
          <p:nvPr/>
        </p:nvGrpSpPr>
        <p:grpSpPr>
          <a:xfrm>
            <a:off x="5085499" y="3591046"/>
            <a:ext cx="831224" cy="1380504"/>
            <a:chOff x="5085499" y="3591046"/>
            <a:chExt cx="831224" cy="1380504"/>
          </a:xfrm>
        </p:grpSpPr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85499" y="3591046"/>
              <a:ext cx="831224" cy="1380504"/>
            </a:xfrm>
            <a:custGeom>
              <a:avLst/>
              <a:gdLst>
                <a:gd name="T0" fmla="*/ 484 w 569"/>
                <a:gd name="T1" fmla="*/ 704 h 945"/>
                <a:gd name="T2" fmla="*/ 484 w 569"/>
                <a:gd name="T3" fmla="*/ 0 h 945"/>
                <a:gd name="T4" fmla="*/ 91 w 569"/>
                <a:gd name="T5" fmla="*/ 0 h 945"/>
                <a:gd name="T6" fmla="*/ 91 w 569"/>
                <a:gd name="T7" fmla="*/ 704 h 945"/>
                <a:gd name="T8" fmla="*/ 0 w 569"/>
                <a:gd name="T9" fmla="*/ 704 h 945"/>
                <a:gd name="T10" fmla="*/ 284 w 569"/>
                <a:gd name="T11" fmla="*/ 945 h 945"/>
                <a:gd name="T12" fmla="*/ 569 w 569"/>
                <a:gd name="T13" fmla="*/ 704 h 945"/>
                <a:gd name="T14" fmla="*/ 484 w 569"/>
                <a:gd name="T15" fmla="*/ 70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9" h="945">
                  <a:moveTo>
                    <a:pt x="484" y="704"/>
                  </a:moveTo>
                  <a:lnTo>
                    <a:pt x="484" y="0"/>
                  </a:lnTo>
                  <a:lnTo>
                    <a:pt x="91" y="0"/>
                  </a:lnTo>
                  <a:lnTo>
                    <a:pt x="91" y="704"/>
                  </a:lnTo>
                  <a:lnTo>
                    <a:pt x="0" y="704"/>
                  </a:lnTo>
                  <a:lnTo>
                    <a:pt x="284" y="945"/>
                  </a:lnTo>
                  <a:lnTo>
                    <a:pt x="569" y="704"/>
                  </a:lnTo>
                  <a:lnTo>
                    <a:pt x="484" y="704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5144117" y="4202861"/>
              <a:ext cx="6591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47%</a:t>
              </a: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Group 29出自【趣你的PPT】(微信:qunideppt)：最优质的PPT资源库出自【趣你的PPT】(微信:qunideppt)：最优质的PPT资源库"/>
          <p:cNvGrpSpPr/>
          <p:nvPr/>
        </p:nvGrpSpPr>
        <p:grpSpPr>
          <a:xfrm>
            <a:off x="5950323" y="3591046"/>
            <a:ext cx="832685" cy="1929782"/>
            <a:chOff x="5950323" y="3591046"/>
            <a:chExt cx="832685" cy="1929782"/>
          </a:xfrm>
        </p:grpSpPr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50323" y="3591046"/>
              <a:ext cx="832685" cy="1929782"/>
            </a:xfrm>
            <a:custGeom>
              <a:avLst/>
              <a:gdLst>
                <a:gd name="T0" fmla="*/ 484 w 570"/>
                <a:gd name="T1" fmla="*/ 1080 h 1321"/>
                <a:gd name="T2" fmla="*/ 484 w 570"/>
                <a:gd name="T3" fmla="*/ 0 h 1321"/>
                <a:gd name="T4" fmla="*/ 91 w 570"/>
                <a:gd name="T5" fmla="*/ 0 h 1321"/>
                <a:gd name="T6" fmla="*/ 91 w 570"/>
                <a:gd name="T7" fmla="*/ 1080 h 1321"/>
                <a:gd name="T8" fmla="*/ 0 w 570"/>
                <a:gd name="T9" fmla="*/ 1080 h 1321"/>
                <a:gd name="T10" fmla="*/ 285 w 570"/>
                <a:gd name="T11" fmla="*/ 1321 h 1321"/>
                <a:gd name="T12" fmla="*/ 570 w 570"/>
                <a:gd name="T13" fmla="*/ 1080 h 1321"/>
                <a:gd name="T14" fmla="*/ 484 w 570"/>
                <a:gd name="T15" fmla="*/ 108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1321">
                  <a:moveTo>
                    <a:pt x="484" y="1080"/>
                  </a:moveTo>
                  <a:lnTo>
                    <a:pt x="484" y="0"/>
                  </a:lnTo>
                  <a:lnTo>
                    <a:pt x="91" y="0"/>
                  </a:lnTo>
                  <a:lnTo>
                    <a:pt x="91" y="1080"/>
                  </a:lnTo>
                  <a:lnTo>
                    <a:pt x="0" y="1080"/>
                  </a:lnTo>
                  <a:lnTo>
                    <a:pt x="285" y="1321"/>
                  </a:lnTo>
                  <a:lnTo>
                    <a:pt x="570" y="1080"/>
                  </a:lnTo>
                  <a:lnTo>
                    <a:pt x="484" y="1080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6019126" y="4777389"/>
              <a:ext cx="6591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52%</a:t>
              </a: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Group 32出自【趣你的PPT】(微信:qunideppt)：最优质的PPT资源库出自【趣你的PPT】(微信:qunideppt)：最优质的PPT资源库"/>
          <p:cNvGrpSpPr/>
          <p:nvPr/>
        </p:nvGrpSpPr>
        <p:grpSpPr>
          <a:xfrm>
            <a:off x="6815146" y="3591046"/>
            <a:ext cx="832685" cy="1013830"/>
            <a:chOff x="6815146" y="3591046"/>
            <a:chExt cx="832685" cy="1013830"/>
          </a:xfrm>
        </p:grpSpPr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15146" y="3591046"/>
              <a:ext cx="832685" cy="1013830"/>
            </a:xfrm>
            <a:custGeom>
              <a:avLst/>
              <a:gdLst>
                <a:gd name="T0" fmla="*/ 484 w 570"/>
                <a:gd name="T1" fmla="*/ 453 h 694"/>
                <a:gd name="T2" fmla="*/ 484 w 570"/>
                <a:gd name="T3" fmla="*/ 0 h 694"/>
                <a:gd name="T4" fmla="*/ 91 w 570"/>
                <a:gd name="T5" fmla="*/ 0 h 694"/>
                <a:gd name="T6" fmla="*/ 91 w 570"/>
                <a:gd name="T7" fmla="*/ 453 h 694"/>
                <a:gd name="T8" fmla="*/ 0 w 570"/>
                <a:gd name="T9" fmla="*/ 453 h 694"/>
                <a:gd name="T10" fmla="*/ 285 w 570"/>
                <a:gd name="T11" fmla="*/ 694 h 694"/>
                <a:gd name="T12" fmla="*/ 570 w 570"/>
                <a:gd name="T13" fmla="*/ 453 h 694"/>
                <a:gd name="T14" fmla="*/ 484 w 570"/>
                <a:gd name="T15" fmla="*/ 453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694">
                  <a:moveTo>
                    <a:pt x="484" y="453"/>
                  </a:moveTo>
                  <a:lnTo>
                    <a:pt x="484" y="0"/>
                  </a:lnTo>
                  <a:lnTo>
                    <a:pt x="91" y="0"/>
                  </a:lnTo>
                  <a:lnTo>
                    <a:pt x="91" y="453"/>
                  </a:lnTo>
                  <a:lnTo>
                    <a:pt x="0" y="453"/>
                  </a:lnTo>
                  <a:lnTo>
                    <a:pt x="285" y="694"/>
                  </a:lnTo>
                  <a:lnTo>
                    <a:pt x="570" y="453"/>
                  </a:lnTo>
                  <a:lnTo>
                    <a:pt x="484" y="453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6882916" y="3862347"/>
              <a:ext cx="6591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38%</a:t>
              </a: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Group 35出自【趣你的PPT】(微信:qunideppt)：最优质的PPT资源库出自【趣你的PPT】(微信:qunideppt)：最优质的PPT资源库"/>
          <p:cNvGrpSpPr/>
          <p:nvPr/>
        </p:nvGrpSpPr>
        <p:grpSpPr>
          <a:xfrm>
            <a:off x="7679970" y="3591046"/>
            <a:ext cx="832685" cy="1380504"/>
            <a:chOff x="7679970" y="3591046"/>
            <a:chExt cx="832685" cy="1380504"/>
          </a:xfrm>
        </p:grpSpPr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79970" y="3591046"/>
              <a:ext cx="832685" cy="1380504"/>
            </a:xfrm>
            <a:custGeom>
              <a:avLst/>
              <a:gdLst>
                <a:gd name="T0" fmla="*/ 485 w 570"/>
                <a:gd name="T1" fmla="*/ 704 h 945"/>
                <a:gd name="T2" fmla="*/ 485 w 570"/>
                <a:gd name="T3" fmla="*/ 0 h 945"/>
                <a:gd name="T4" fmla="*/ 92 w 570"/>
                <a:gd name="T5" fmla="*/ 0 h 945"/>
                <a:gd name="T6" fmla="*/ 92 w 570"/>
                <a:gd name="T7" fmla="*/ 704 h 945"/>
                <a:gd name="T8" fmla="*/ 0 w 570"/>
                <a:gd name="T9" fmla="*/ 704 h 945"/>
                <a:gd name="T10" fmla="*/ 285 w 570"/>
                <a:gd name="T11" fmla="*/ 945 h 945"/>
                <a:gd name="T12" fmla="*/ 570 w 570"/>
                <a:gd name="T13" fmla="*/ 704 h 945"/>
                <a:gd name="T14" fmla="*/ 485 w 570"/>
                <a:gd name="T15" fmla="*/ 70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945">
                  <a:moveTo>
                    <a:pt x="485" y="704"/>
                  </a:moveTo>
                  <a:lnTo>
                    <a:pt x="485" y="0"/>
                  </a:lnTo>
                  <a:lnTo>
                    <a:pt x="92" y="0"/>
                  </a:lnTo>
                  <a:lnTo>
                    <a:pt x="92" y="704"/>
                  </a:lnTo>
                  <a:lnTo>
                    <a:pt x="0" y="704"/>
                  </a:lnTo>
                  <a:lnTo>
                    <a:pt x="285" y="945"/>
                  </a:lnTo>
                  <a:lnTo>
                    <a:pt x="570" y="704"/>
                  </a:lnTo>
                  <a:lnTo>
                    <a:pt x="485" y="704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7746707" y="4205885"/>
              <a:ext cx="6591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46%</a:t>
              </a: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Group 38出自【趣你的PPT】(微信:qunideppt)：最优质的PPT资源库出自【趣你的PPT】(微信:qunideppt)：最优质的PPT资源库"/>
          <p:cNvGrpSpPr/>
          <p:nvPr/>
        </p:nvGrpSpPr>
        <p:grpSpPr>
          <a:xfrm>
            <a:off x="8546254" y="3591046"/>
            <a:ext cx="831224" cy="2388490"/>
            <a:chOff x="8546254" y="3591046"/>
            <a:chExt cx="831224" cy="2388490"/>
          </a:xfrm>
        </p:grpSpPr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46254" y="3591046"/>
              <a:ext cx="831224" cy="2388490"/>
            </a:xfrm>
            <a:custGeom>
              <a:avLst/>
              <a:gdLst>
                <a:gd name="T0" fmla="*/ 484 w 569"/>
                <a:gd name="T1" fmla="*/ 1393 h 1635"/>
                <a:gd name="T2" fmla="*/ 484 w 569"/>
                <a:gd name="T3" fmla="*/ 0 h 1635"/>
                <a:gd name="T4" fmla="*/ 91 w 569"/>
                <a:gd name="T5" fmla="*/ 0 h 1635"/>
                <a:gd name="T6" fmla="*/ 91 w 569"/>
                <a:gd name="T7" fmla="*/ 1393 h 1635"/>
                <a:gd name="T8" fmla="*/ 0 w 569"/>
                <a:gd name="T9" fmla="*/ 1393 h 1635"/>
                <a:gd name="T10" fmla="*/ 285 w 569"/>
                <a:gd name="T11" fmla="*/ 1635 h 1635"/>
                <a:gd name="T12" fmla="*/ 569 w 569"/>
                <a:gd name="T13" fmla="*/ 1393 h 1635"/>
                <a:gd name="T14" fmla="*/ 484 w 569"/>
                <a:gd name="T15" fmla="*/ 1393 h 1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9" h="1635">
                  <a:moveTo>
                    <a:pt x="484" y="1393"/>
                  </a:moveTo>
                  <a:lnTo>
                    <a:pt x="484" y="0"/>
                  </a:lnTo>
                  <a:lnTo>
                    <a:pt x="91" y="0"/>
                  </a:lnTo>
                  <a:lnTo>
                    <a:pt x="91" y="1393"/>
                  </a:lnTo>
                  <a:lnTo>
                    <a:pt x="0" y="1393"/>
                  </a:lnTo>
                  <a:lnTo>
                    <a:pt x="285" y="1635"/>
                  </a:lnTo>
                  <a:lnTo>
                    <a:pt x="569" y="1393"/>
                  </a:lnTo>
                  <a:lnTo>
                    <a:pt x="484" y="1393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 txBox="1"/>
            <p:nvPr/>
          </p:nvSpPr>
          <p:spPr>
            <a:xfrm>
              <a:off x="8610498" y="5198900"/>
              <a:ext cx="6591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68%</a:t>
              </a: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Group 41出自【趣你的PPT】(微信:qunideppt)：最优质的PPT资源库出自【趣你的PPT】(微信:qunideppt)：最优质的PPT资源库"/>
          <p:cNvGrpSpPr/>
          <p:nvPr/>
        </p:nvGrpSpPr>
        <p:grpSpPr>
          <a:xfrm>
            <a:off x="9470972" y="3591046"/>
            <a:ext cx="831224" cy="1929782"/>
            <a:chOff x="9470972" y="3591046"/>
            <a:chExt cx="831224" cy="1929782"/>
          </a:xfrm>
        </p:grpSpPr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70972" y="3591046"/>
              <a:ext cx="831224" cy="1929782"/>
            </a:xfrm>
            <a:custGeom>
              <a:avLst/>
              <a:gdLst>
                <a:gd name="T0" fmla="*/ 484 w 569"/>
                <a:gd name="T1" fmla="*/ 1080 h 1321"/>
                <a:gd name="T2" fmla="*/ 484 w 569"/>
                <a:gd name="T3" fmla="*/ 0 h 1321"/>
                <a:gd name="T4" fmla="*/ 91 w 569"/>
                <a:gd name="T5" fmla="*/ 0 h 1321"/>
                <a:gd name="T6" fmla="*/ 91 w 569"/>
                <a:gd name="T7" fmla="*/ 1080 h 1321"/>
                <a:gd name="T8" fmla="*/ 0 w 569"/>
                <a:gd name="T9" fmla="*/ 1080 h 1321"/>
                <a:gd name="T10" fmla="*/ 284 w 569"/>
                <a:gd name="T11" fmla="*/ 1321 h 1321"/>
                <a:gd name="T12" fmla="*/ 569 w 569"/>
                <a:gd name="T13" fmla="*/ 1080 h 1321"/>
                <a:gd name="T14" fmla="*/ 484 w 569"/>
                <a:gd name="T15" fmla="*/ 108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9" h="1321">
                  <a:moveTo>
                    <a:pt x="484" y="1080"/>
                  </a:moveTo>
                  <a:lnTo>
                    <a:pt x="484" y="0"/>
                  </a:lnTo>
                  <a:lnTo>
                    <a:pt x="91" y="0"/>
                  </a:lnTo>
                  <a:lnTo>
                    <a:pt x="91" y="1080"/>
                  </a:lnTo>
                  <a:lnTo>
                    <a:pt x="0" y="1080"/>
                  </a:lnTo>
                  <a:lnTo>
                    <a:pt x="284" y="1321"/>
                  </a:lnTo>
                  <a:lnTo>
                    <a:pt x="569" y="1080"/>
                  </a:lnTo>
                  <a:lnTo>
                    <a:pt x="484" y="1080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9530379" y="4733645"/>
              <a:ext cx="6591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55%</a:t>
              </a: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出自【趣你的PPT】(微信:qunideppt)：最优质的PPT资源库"/>
          <p:cNvSpPr txBox="1"/>
          <p:nvPr/>
        </p:nvSpPr>
        <p:spPr bwMode="auto">
          <a:xfrm>
            <a:off x="3073234" y="6112462"/>
            <a:ext cx="1244528" cy="36248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400" dirty="0">
                <a:solidFill>
                  <a:prstClr val="black"/>
                </a:solidFill>
              </a:rPr>
              <a:t>添加标题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 bwMode="auto">
          <a:xfrm>
            <a:off x="6623484" y="4679741"/>
            <a:ext cx="1244528" cy="36248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400" dirty="0">
                <a:solidFill>
                  <a:prstClr val="black"/>
                </a:solidFill>
              </a:rPr>
              <a:t>添加标题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 bwMode="auto">
          <a:xfrm>
            <a:off x="8356616" y="6112462"/>
            <a:ext cx="1244528" cy="36248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400" dirty="0">
                <a:solidFill>
                  <a:prstClr val="black"/>
                </a:solidFill>
              </a:rPr>
              <a:t>添加标题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 bwMode="auto">
          <a:xfrm>
            <a:off x="1337606" y="4679741"/>
            <a:ext cx="1244528" cy="36248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400" dirty="0">
                <a:solidFill>
                  <a:prstClr val="black"/>
                </a:solidFill>
              </a:rPr>
              <a:t>添加标题</a:t>
            </a:r>
          </a:p>
        </p:txBody>
      </p:sp>
      <p:pic>
        <p:nvPicPr>
          <p:cNvPr id="49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6" b="30707"/>
          <a:stretch/>
        </p:blipFill>
        <p:spPr>
          <a:xfrm>
            <a:off x="988129" y="1417600"/>
            <a:ext cx="10144020" cy="1619725"/>
          </a:xfrm>
          <a:prstGeom prst="rect">
            <a:avLst/>
          </a:prstGeom>
        </p:spPr>
      </p:pic>
      <p:pic>
        <p:nvPicPr>
          <p:cNvPr id="50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2158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45" grpId="0"/>
      <p:bldP spid="46" grpId="0"/>
      <p:bldP spid="47" grpId="0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35308" y="5317298"/>
            <a:ext cx="873151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zh-CN" altLang="en-US" sz="14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4出自【趣你的PPT】(微信:qunideppt)：最优质的PPT资源库出自【趣你的PPT】(微信:qunideppt)：最优质的PPT资源库"/>
          <p:cNvGrpSpPr/>
          <p:nvPr/>
        </p:nvGrpSpPr>
        <p:grpSpPr>
          <a:xfrm>
            <a:off x="2043816" y="1220235"/>
            <a:ext cx="2155844" cy="1896249"/>
            <a:chOff x="1979422" y="1658117"/>
            <a:chExt cx="2155844" cy="1896249"/>
          </a:xfrm>
        </p:grpSpPr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79422" y="1658117"/>
              <a:ext cx="2155844" cy="1896249"/>
            </a:xfrm>
            <a:custGeom>
              <a:avLst/>
              <a:gdLst>
                <a:gd name="T0" fmla="*/ 206 w 1254"/>
                <a:gd name="T1" fmla="*/ 1103 h 1103"/>
                <a:gd name="T2" fmla="*/ 1254 w 1254"/>
                <a:gd name="T3" fmla="*/ 1103 h 1103"/>
                <a:gd name="T4" fmla="*/ 1254 w 1254"/>
                <a:gd name="T5" fmla="*/ 0 h 1103"/>
                <a:gd name="T6" fmla="*/ 206 w 1254"/>
                <a:gd name="T7" fmla="*/ 0 h 1103"/>
                <a:gd name="T8" fmla="*/ 0 w 1254"/>
                <a:gd name="T9" fmla="*/ 550 h 1103"/>
                <a:gd name="T10" fmla="*/ 206 w 1254"/>
                <a:gd name="T11" fmla="*/ 1103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4" h="1103">
                  <a:moveTo>
                    <a:pt x="206" y="1103"/>
                  </a:moveTo>
                  <a:lnTo>
                    <a:pt x="1254" y="1103"/>
                  </a:lnTo>
                  <a:lnTo>
                    <a:pt x="1254" y="0"/>
                  </a:lnTo>
                  <a:lnTo>
                    <a:pt x="206" y="0"/>
                  </a:lnTo>
                  <a:lnTo>
                    <a:pt x="0" y="550"/>
                  </a:lnTo>
                  <a:lnTo>
                    <a:pt x="206" y="1103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cxnSp>
          <p:nvCxnSpPr>
            <p:cNvPr id="7" name="出自【趣你的PPT】(微信:qunideppt)：最优质的PPT资源库"/>
            <p:cNvCxnSpPr/>
            <p:nvPr/>
          </p:nvCxnSpPr>
          <p:spPr>
            <a:xfrm>
              <a:off x="2349505" y="2437370"/>
              <a:ext cx="150381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出自【趣你的PPT】(微信:qunideppt)：最优质的PPT资源库"/>
            <p:cNvSpPr txBox="1"/>
            <p:nvPr/>
          </p:nvSpPr>
          <p:spPr bwMode="auto">
            <a:xfrm>
              <a:off x="2378305" y="1942359"/>
              <a:ext cx="1477651" cy="4332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spc="3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添加标题</a:t>
              </a: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55073" y="2540616"/>
              <a:ext cx="1698846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</a:p>
            <a:p>
              <a:r>
                <a:rPr lang="zh-CN" altLang="en-US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一不小心，就学会</a:t>
              </a:r>
              <a:r>
                <a:rPr lang="en-US" altLang="zh-CN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，快来加入我们。</a:t>
              </a:r>
              <a:endParaRPr lang="zh-CN" altLang="en-US" sz="105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" name="Group 9出自【趣你的PPT】(微信:qunideppt)：最优质的PPT资源库出自【趣你的PPT】(微信:qunideppt)：最优质的PPT资源库"/>
          <p:cNvGrpSpPr/>
          <p:nvPr/>
        </p:nvGrpSpPr>
        <p:grpSpPr>
          <a:xfrm>
            <a:off x="5170994" y="1216797"/>
            <a:ext cx="1860146" cy="1903126"/>
            <a:chOff x="5106600" y="1654679"/>
            <a:chExt cx="1860146" cy="1903126"/>
          </a:xfrm>
        </p:grpSpPr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06600" y="1654679"/>
              <a:ext cx="1860146" cy="1903126"/>
            </a:xfrm>
            <a:prstGeom prst="rect">
              <a:avLst/>
            </a:prstGeom>
            <a:solidFill>
              <a:srgbClr val="ED801C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cxnSp>
          <p:nvCxnSpPr>
            <p:cNvPr id="13" name="出自【趣你的PPT】(微信:qunideppt)：最优质的PPT资源库"/>
            <p:cNvCxnSpPr/>
            <p:nvPr/>
          </p:nvCxnSpPr>
          <p:spPr>
            <a:xfrm>
              <a:off x="5303137" y="2437370"/>
              <a:ext cx="150381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出自【趣你的PPT】(微信:qunideppt)：最优质的PPT资源库"/>
            <p:cNvSpPr txBox="1"/>
            <p:nvPr/>
          </p:nvSpPr>
          <p:spPr bwMode="auto">
            <a:xfrm>
              <a:off x="5316219" y="1942359"/>
              <a:ext cx="1477651" cy="4332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spc="3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添加标题</a:t>
              </a: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92987" y="2540616"/>
              <a:ext cx="1698846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</a:p>
            <a:p>
              <a:r>
                <a:rPr lang="zh-CN" altLang="en-US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一不小心，就学会</a:t>
              </a:r>
              <a:r>
                <a:rPr lang="en-US" altLang="zh-CN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，快来加入我们。</a:t>
              </a:r>
              <a:endParaRPr lang="zh-CN" altLang="en-US" sz="105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Group 15出自【趣你的PPT】(微信:qunideppt)：最优质的PPT资源库出自【趣你的PPT】(微信:qunideppt)：最优质的PPT资源库"/>
          <p:cNvGrpSpPr/>
          <p:nvPr/>
        </p:nvGrpSpPr>
        <p:grpSpPr>
          <a:xfrm>
            <a:off x="8000754" y="1220235"/>
            <a:ext cx="2157564" cy="1896249"/>
            <a:chOff x="7936360" y="1658117"/>
            <a:chExt cx="2157564" cy="1896249"/>
          </a:xfrm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36360" y="1658117"/>
              <a:ext cx="2157564" cy="1896249"/>
            </a:xfrm>
            <a:custGeom>
              <a:avLst/>
              <a:gdLst>
                <a:gd name="T0" fmla="*/ 1049 w 1255"/>
                <a:gd name="T1" fmla="*/ 1103 h 1103"/>
                <a:gd name="T2" fmla="*/ 0 w 1255"/>
                <a:gd name="T3" fmla="*/ 1103 h 1103"/>
                <a:gd name="T4" fmla="*/ 0 w 1255"/>
                <a:gd name="T5" fmla="*/ 0 h 1103"/>
                <a:gd name="T6" fmla="*/ 1049 w 1255"/>
                <a:gd name="T7" fmla="*/ 0 h 1103"/>
                <a:gd name="T8" fmla="*/ 1255 w 1255"/>
                <a:gd name="T9" fmla="*/ 550 h 1103"/>
                <a:gd name="T10" fmla="*/ 1049 w 1255"/>
                <a:gd name="T11" fmla="*/ 1103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5" h="1103">
                  <a:moveTo>
                    <a:pt x="1049" y="1103"/>
                  </a:moveTo>
                  <a:lnTo>
                    <a:pt x="0" y="1103"/>
                  </a:lnTo>
                  <a:lnTo>
                    <a:pt x="0" y="0"/>
                  </a:lnTo>
                  <a:lnTo>
                    <a:pt x="1049" y="0"/>
                  </a:lnTo>
                  <a:lnTo>
                    <a:pt x="1255" y="550"/>
                  </a:lnTo>
                  <a:lnTo>
                    <a:pt x="1049" y="1103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cxnSp>
          <p:nvCxnSpPr>
            <p:cNvPr id="18" name="出自【趣你的PPT】(微信:qunideppt)：最优质的PPT资源库"/>
            <p:cNvCxnSpPr/>
            <p:nvPr/>
          </p:nvCxnSpPr>
          <p:spPr>
            <a:xfrm>
              <a:off x="8119966" y="2437370"/>
              <a:ext cx="150381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出自【趣你的PPT】(微信:qunideppt)：最优质的PPT资源库"/>
            <p:cNvSpPr txBox="1"/>
            <p:nvPr/>
          </p:nvSpPr>
          <p:spPr bwMode="auto">
            <a:xfrm>
              <a:off x="8146131" y="1942359"/>
              <a:ext cx="1477651" cy="4332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spc="3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添加标题</a:t>
              </a:r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54335" y="2540616"/>
              <a:ext cx="1698846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</a:p>
            <a:p>
              <a:r>
                <a:rPr lang="zh-CN" altLang="en-US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一不小心，就学会</a:t>
              </a:r>
              <a:r>
                <a:rPr lang="en-US" altLang="zh-CN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，快来加入我们。</a:t>
              </a:r>
              <a:endParaRPr lang="zh-CN" altLang="en-US" sz="105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0993" y="3324478"/>
            <a:ext cx="1860147" cy="1549437"/>
          </a:xfrm>
          <a:prstGeom prst="rect">
            <a:avLst/>
          </a:prstGeom>
        </p:spPr>
      </p:pic>
      <p:pic>
        <p:nvPicPr>
          <p:cNvPr id="22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89522" y="3327916"/>
            <a:ext cx="1810138" cy="1545999"/>
          </a:xfrm>
          <a:custGeom>
            <a:avLst/>
            <a:gdLst>
              <a:gd name="connsiteX0" fmla="*/ 351309 w 2155844"/>
              <a:gd name="connsiteY0" fmla="*/ 0 h 1841258"/>
              <a:gd name="connsiteX1" fmla="*/ 2155844 w 2155844"/>
              <a:gd name="connsiteY1" fmla="*/ 0 h 1841258"/>
              <a:gd name="connsiteX2" fmla="*/ 2155844 w 2155844"/>
              <a:gd name="connsiteY2" fmla="*/ 1841258 h 1841258"/>
              <a:gd name="connsiteX3" fmla="*/ 354150 w 2155844"/>
              <a:gd name="connsiteY3" fmla="*/ 1841258 h 1841258"/>
              <a:gd name="connsiteX4" fmla="*/ 0 w 2155844"/>
              <a:gd name="connsiteY4" fmla="*/ 914418 h 184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844" h="1841258">
                <a:moveTo>
                  <a:pt x="351309" y="0"/>
                </a:moveTo>
                <a:lnTo>
                  <a:pt x="2155844" y="0"/>
                </a:lnTo>
                <a:lnTo>
                  <a:pt x="2155844" y="1841258"/>
                </a:lnTo>
                <a:lnTo>
                  <a:pt x="354150" y="1841258"/>
                </a:lnTo>
                <a:lnTo>
                  <a:pt x="0" y="914418"/>
                </a:lnTo>
                <a:close/>
              </a:path>
            </a:pathLst>
          </a:custGeom>
        </p:spPr>
      </p:pic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00754" y="3324477"/>
            <a:ext cx="1762961" cy="1549438"/>
          </a:xfrm>
          <a:custGeom>
            <a:avLst/>
            <a:gdLst>
              <a:gd name="connsiteX0" fmla="*/ 0 w 2157564"/>
              <a:gd name="connsiteY0" fmla="*/ 0 h 1896248"/>
              <a:gd name="connsiteX1" fmla="*/ 1803414 w 2157564"/>
              <a:gd name="connsiteY1" fmla="*/ 0 h 1896248"/>
              <a:gd name="connsiteX2" fmla="*/ 2157564 w 2157564"/>
              <a:gd name="connsiteY2" fmla="*/ 945546 h 1896248"/>
              <a:gd name="connsiteX3" fmla="*/ 1803414 w 2157564"/>
              <a:gd name="connsiteY3" fmla="*/ 1896248 h 1896248"/>
              <a:gd name="connsiteX4" fmla="*/ 0 w 2157564"/>
              <a:gd name="connsiteY4" fmla="*/ 1896248 h 189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7564" h="1896248">
                <a:moveTo>
                  <a:pt x="0" y="0"/>
                </a:moveTo>
                <a:lnTo>
                  <a:pt x="1803414" y="0"/>
                </a:lnTo>
                <a:lnTo>
                  <a:pt x="2157564" y="945546"/>
                </a:lnTo>
                <a:lnTo>
                  <a:pt x="1803414" y="1896248"/>
                </a:lnTo>
                <a:lnTo>
                  <a:pt x="0" y="1896248"/>
                </a:lnTo>
                <a:close/>
              </a:path>
            </a:pathLst>
          </a:custGeom>
        </p:spPr>
      </p:pic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63660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" presetClass="entr" presetSubtype="1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50" tmFilter="0,0; .5, 1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50" tmFilter="0,0; .5, 1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67144" cy="6881063"/>
          </a:xfrm>
          <a:prstGeom prst="rect">
            <a:avLst/>
          </a:prstGeom>
        </p:spPr>
      </p:pic>
      <p:pic>
        <p:nvPicPr>
          <p:cNvPr id="37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11" r="13956" b="16074"/>
          <a:stretch/>
        </p:blipFill>
        <p:spPr>
          <a:xfrm>
            <a:off x="5409327" y="0"/>
            <a:ext cx="6782673" cy="6877318"/>
          </a:xfrm>
          <a:prstGeom prst="rect">
            <a:avLst/>
          </a:prstGeom>
        </p:spPr>
      </p:pic>
      <p:sp>
        <p:nvSpPr>
          <p:cNvPr id="38" name="出自【趣你的PPT】(微信:qunideppt)：最优质的PPT资源库"/>
          <p:cNvSpPr/>
          <p:nvPr/>
        </p:nvSpPr>
        <p:spPr>
          <a:xfrm>
            <a:off x="7212168" y="1442433"/>
            <a:ext cx="1328879" cy="463640"/>
          </a:xfrm>
          <a:prstGeom prst="rect">
            <a:avLst/>
          </a:prstGeom>
          <a:solidFill>
            <a:srgbClr val="ED8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435475" y="1435994"/>
            <a:ext cx="1105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8541047" y="1442433"/>
            <a:ext cx="1955235" cy="4636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8527624" y="1497549"/>
            <a:ext cx="167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出自【趣你的PPT】(微信:qunideppt)：最优质的PPT资源库"/>
          <p:cNvCxnSpPr/>
          <p:nvPr/>
        </p:nvCxnSpPr>
        <p:spPr>
          <a:xfrm>
            <a:off x="7212168" y="1850608"/>
            <a:ext cx="32841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出自【趣你的PPT】(微信:qunideppt)：最优质的PPT资源库"/>
          <p:cNvSpPr txBox="1"/>
          <p:nvPr/>
        </p:nvSpPr>
        <p:spPr>
          <a:xfrm>
            <a:off x="7212167" y="2524088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D80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rgbClr val="ED80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7654615" y="2579552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7654615" y="3321809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654615" y="4806324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7654615" y="4064066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7212166" y="3268777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D80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srgbClr val="ED80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7212165" y="4026989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D80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dirty="0">
              <a:solidFill>
                <a:srgbClr val="ED80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7212164" y="4801583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D80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dirty="0">
              <a:solidFill>
                <a:srgbClr val="ED80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1755800"/>
      </p:ext>
    </p:extLst>
  </p:cSld>
  <p:clrMapOvr>
    <a:masterClrMapping/>
  </p:clrMapOvr>
  <p:transition spd="slow" advClick="0" advTm="3000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49213" y="5190600"/>
            <a:ext cx="707563" cy="665941"/>
          </a:xfrm>
          <a:custGeom>
            <a:avLst/>
            <a:gdLst>
              <a:gd name="T0" fmla="*/ 142 w 173"/>
              <a:gd name="T1" fmla="*/ 136 h 163"/>
              <a:gd name="T2" fmla="*/ 134 w 173"/>
              <a:gd name="T3" fmla="*/ 64 h 163"/>
              <a:gd name="T4" fmla="*/ 149 w 173"/>
              <a:gd name="T5" fmla="*/ 31 h 163"/>
              <a:gd name="T6" fmla="*/ 156 w 173"/>
              <a:gd name="T7" fmla="*/ 56 h 163"/>
              <a:gd name="T8" fmla="*/ 161 w 173"/>
              <a:gd name="T9" fmla="*/ 91 h 163"/>
              <a:gd name="T10" fmla="*/ 144 w 173"/>
              <a:gd name="T11" fmla="*/ 150 h 163"/>
              <a:gd name="T12" fmla="*/ 125 w 173"/>
              <a:gd name="T13" fmla="*/ 125 h 163"/>
              <a:gd name="T14" fmla="*/ 131 w 173"/>
              <a:gd name="T15" fmla="*/ 138 h 163"/>
              <a:gd name="T16" fmla="*/ 127 w 173"/>
              <a:gd name="T17" fmla="*/ 144 h 163"/>
              <a:gd name="T18" fmla="*/ 131 w 173"/>
              <a:gd name="T19" fmla="*/ 134 h 163"/>
              <a:gd name="T20" fmla="*/ 125 w 173"/>
              <a:gd name="T21" fmla="*/ 122 h 163"/>
              <a:gd name="T22" fmla="*/ 125 w 173"/>
              <a:gd name="T23" fmla="*/ 137 h 163"/>
              <a:gd name="T24" fmla="*/ 121 w 173"/>
              <a:gd name="T25" fmla="*/ 145 h 163"/>
              <a:gd name="T26" fmla="*/ 125 w 173"/>
              <a:gd name="T27" fmla="*/ 160 h 163"/>
              <a:gd name="T28" fmla="*/ 111 w 173"/>
              <a:gd name="T29" fmla="*/ 126 h 163"/>
              <a:gd name="T30" fmla="*/ 110 w 173"/>
              <a:gd name="T31" fmla="*/ 131 h 163"/>
              <a:gd name="T32" fmla="*/ 121 w 173"/>
              <a:gd name="T33" fmla="*/ 156 h 163"/>
              <a:gd name="T34" fmla="*/ 112 w 173"/>
              <a:gd name="T35" fmla="*/ 155 h 163"/>
              <a:gd name="T36" fmla="*/ 104 w 173"/>
              <a:gd name="T37" fmla="*/ 113 h 163"/>
              <a:gd name="T38" fmla="*/ 110 w 173"/>
              <a:gd name="T39" fmla="*/ 142 h 163"/>
              <a:gd name="T40" fmla="*/ 104 w 173"/>
              <a:gd name="T41" fmla="*/ 151 h 163"/>
              <a:gd name="T42" fmla="*/ 104 w 173"/>
              <a:gd name="T43" fmla="*/ 113 h 163"/>
              <a:gd name="T44" fmla="*/ 102 w 173"/>
              <a:gd name="T45" fmla="*/ 134 h 163"/>
              <a:gd name="T46" fmla="*/ 104 w 173"/>
              <a:gd name="T47" fmla="*/ 126 h 163"/>
              <a:gd name="T48" fmla="*/ 97 w 173"/>
              <a:gd name="T49" fmla="*/ 26 h 163"/>
              <a:gd name="T50" fmla="*/ 94 w 173"/>
              <a:gd name="T51" fmla="*/ 109 h 163"/>
              <a:gd name="T52" fmla="*/ 78 w 173"/>
              <a:gd name="T53" fmla="*/ 133 h 163"/>
              <a:gd name="T54" fmla="*/ 78 w 173"/>
              <a:gd name="T55" fmla="*/ 116 h 163"/>
              <a:gd name="T56" fmla="*/ 78 w 173"/>
              <a:gd name="T57" fmla="*/ 52 h 163"/>
              <a:gd name="T58" fmla="*/ 78 w 173"/>
              <a:gd name="T59" fmla="*/ 18 h 163"/>
              <a:gd name="T60" fmla="*/ 74 w 173"/>
              <a:gd name="T61" fmla="*/ 50 h 163"/>
              <a:gd name="T62" fmla="*/ 77 w 173"/>
              <a:gd name="T63" fmla="*/ 122 h 163"/>
              <a:gd name="T64" fmla="*/ 78 w 173"/>
              <a:gd name="T65" fmla="*/ 114 h 163"/>
              <a:gd name="T66" fmla="*/ 74 w 173"/>
              <a:gd name="T67" fmla="*/ 140 h 163"/>
              <a:gd name="T68" fmla="*/ 63 w 173"/>
              <a:gd name="T69" fmla="*/ 11 h 163"/>
              <a:gd name="T70" fmla="*/ 74 w 173"/>
              <a:gd name="T71" fmla="*/ 114 h 163"/>
              <a:gd name="T72" fmla="*/ 74 w 173"/>
              <a:gd name="T73" fmla="*/ 131 h 163"/>
              <a:gd name="T74" fmla="*/ 62 w 173"/>
              <a:gd name="T75" fmla="*/ 131 h 163"/>
              <a:gd name="T76" fmla="*/ 68 w 173"/>
              <a:gd name="T77" fmla="*/ 118 h 163"/>
              <a:gd name="T78" fmla="*/ 62 w 173"/>
              <a:gd name="T79" fmla="*/ 94 h 163"/>
              <a:gd name="T80" fmla="*/ 62 w 173"/>
              <a:gd name="T81" fmla="*/ 45 h 163"/>
              <a:gd name="T82" fmla="*/ 57 w 173"/>
              <a:gd name="T83" fmla="*/ 107 h 163"/>
              <a:gd name="T84" fmla="*/ 62 w 173"/>
              <a:gd name="T85" fmla="*/ 130 h 163"/>
              <a:gd name="T86" fmla="*/ 51 w 173"/>
              <a:gd name="T87" fmla="*/ 121 h 163"/>
              <a:gd name="T88" fmla="*/ 58 w 173"/>
              <a:gd name="T89" fmla="*/ 0 h 163"/>
              <a:gd name="T90" fmla="*/ 34 w 173"/>
              <a:gd name="T91" fmla="*/ 117 h 163"/>
              <a:gd name="T92" fmla="*/ 34 w 173"/>
              <a:gd name="T93" fmla="*/ 93 h 163"/>
              <a:gd name="T94" fmla="*/ 44 w 173"/>
              <a:gd name="T95" fmla="*/ 31 h 163"/>
              <a:gd name="T96" fmla="*/ 24 w 173"/>
              <a:gd name="T97" fmla="*/ 43 h 163"/>
              <a:gd name="T98" fmla="*/ 25 w 173"/>
              <a:gd name="T99" fmla="*/ 92 h 163"/>
              <a:gd name="T100" fmla="*/ 34 w 173"/>
              <a:gd name="T101" fmla="*/ 110 h 163"/>
              <a:gd name="T102" fmla="*/ 23 w 173"/>
              <a:gd name="T103" fmla="*/ 99 h 163"/>
              <a:gd name="T104" fmla="*/ 23 w 173"/>
              <a:gd name="T105" fmla="*/ 118 h 163"/>
              <a:gd name="T106" fmla="*/ 15 w 173"/>
              <a:gd name="T107" fmla="*/ 90 h 163"/>
              <a:gd name="T108" fmla="*/ 8 w 173"/>
              <a:gd name="T109" fmla="*/ 105 h 163"/>
              <a:gd name="T110" fmla="*/ 23 w 173"/>
              <a:gd name="T111" fmla="*/ 107 h 163"/>
              <a:gd name="T112" fmla="*/ 16 w 173"/>
              <a:gd name="T113" fmla="*/ 116 h 163"/>
              <a:gd name="T114" fmla="*/ 23 w 173"/>
              <a:gd name="T115" fmla="*/ 42 h 163"/>
              <a:gd name="T116" fmla="*/ 20 w 173"/>
              <a:gd name="T117" fmla="*/ 41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3" h="163">
                <a:moveTo>
                  <a:pt x="131" y="162"/>
                </a:moveTo>
                <a:cubicBezTo>
                  <a:pt x="131" y="158"/>
                  <a:pt x="131" y="158"/>
                  <a:pt x="131" y="158"/>
                </a:cubicBezTo>
                <a:cubicBezTo>
                  <a:pt x="132" y="158"/>
                  <a:pt x="133" y="157"/>
                  <a:pt x="134" y="157"/>
                </a:cubicBezTo>
                <a:cubicBezTo>
                  <a:pt x="131" y="151"/>
                  <a:pt x="131" y="151"/>
                  <a:pt x="131" y="151"/>
                </a:cubicBezTo>
                <a:cubicBezTo>
                  <a:pt x="131" y="145"/>
                  <a:pt x="131" y="145"/>
                  <a:pt x="131" y="145"/>
                </a:cubicBezTo>
                <a:cubicBezTo>
                  <a:pt x="140" y="150"/>
                  <a:pt x="140" y="150"/>
                  <a:pt x="140" y="150"/>
                </a:cubicBezTo>
                <a:cubicBezTo>
                  <a:pt x="142" y="148"/>
                  <a:pt x="142" y="145"/>
                  <a:pt x="143" y="143"/>
                </a:cubicBezTo>
                <a:cubicBezTo>
                  <a:pt x="143" y="140"/>
                  <a:pt x="143" y="138"/>
                  <a:pt x="142" y="136"/>
                </a:cubicBezTo>
                <a:cubicBezTo>
                  <a:pt x="131" y="138"/>
                  <a:pt x="131" y="138"/>
                  <a:pt x="131" y="138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37" y="128"/>
                  <a:pt x="137" y="128"/>
                  <a:pt x="137" y="128"/>
                </a:cubicBezTo>
                <a:cubicBezTo>
                  <a:pt x="131" y="125"/>
                  <a:pt x="131" y="125"/>
                  <a:pt x="131" y="125"/>
                </a:cubicBezTo>
                <a:cubicBezTo>
                  <a:pt x="131" y="125"/>
                  <a:pt x="131" y="125"/>
                  <a:pt x="131" y="125"/>
                </a:cubicBezTo>
                <a:cubicBezTo>
                  <a:pt x="131" y="71"/>
                  <a:pt x="131" y="71"/>
                  <a:pt x="131" y="71"/>
                </a:cubicBezTo>
                <a:cubicBezTo>
                  <a:pt x="134" y="64"/>
                  <a:pt x="134" y="64"/>
                  <a:pt x="134" y="64"/>
                </a:cubicBezTo>
                <a:cubicBezTo>
                  <a:pt x="134" y="64"/>
                  <a:pt x="134" y="64"/>
                  <a:pt x="134" y="64"/>
                </a:cubicBezTo>
                <a:cubicBezTo>
                  <a:pt x="135" y="47"/>
                  <a:pt x="135" y="47"/>
                  <a:pt x="135" y="47"/>
                </a:cubicBezTo>
                <a:cubicBezTo>
                  <a:pt x="135" y="47"/>
                  <a:pt x="135" y="47"/>
                  <a:pt x="135" y="47"/>
                </a:cubicBezTo>
                <a:cubicBezTo>
                  <a:pt x="134" y="46"/>
                  <a:pt x="134" y="45"/>
                  <a:pt x="134" y="45"/>
                </a:cubicBezTo>
                <a:cubicBezTo>
                  <a:pt x="135" y="44"/>
                  <a:pt x="135" y="43"/>
                  <a:pt x="136" y="44"/>
                </a:cubicBezTo>
                <a:cubicBezTo>
                  <a:pt x="137" y="44"/>
                  <a:pt x="137" y="44"/>
                  <a:pt x="137" y="44"/>
                </a:cubicBezTo>
                <a:cubicBezTo>
                  <a:pt x="148" y="33"/>
                  <a:pt x="148" y="33"/>
                  <a:pt x="148" y="33"/>
                </a:cubicBezTo>
                <a:cubicBezTo>
                  <a:pt x="148" y="33"/>
                  <a:pt x="148" y="32"/>
                  <a:pt x="148" y="32"/>
                </a:cubicBezTo>
                <a:cubicBezTo>
                  <a:pt x="148" y="31"/>
                  <a:pt x="148" y="31"/>
                  <a:pt x="149" y="31"/>
                </a:cubicBezTo>
                <a:cubicBezTo>
                  <a:pt x="159" y="35"/>
                  <a:pt x="159" y="35"/>
                  <a:pt x="159" y="35"/>
                </a:cubicBezTo>
                <a:cubicBezTo>
                  <a:pt x="159" y="35"/>
                  <a:pt x="159" y="36"/>
                  <a:pt x="159" y="37"/>
                </a:cubicBezTo>
                <a:cubicBezTo>
                  <a:pt x="159" y="37"/>
                  <a:pt x="158" y="37"/>
                  <a:pt x="158" y="37"/>
                </a:cubicBezTo>
                <a:cubicBezTo>
                  <a:pt x="157" y="53"/>
                  <a:pt x="157" y="53"/>
                  <a:pt x="157" y="53"/>
                </a:cubicBezTo>
                <a:cubicBezTo>
                  <a:pt x="158" y="53"/>
                  <a:pt x="158" y="53"/>
                  <a:pt x="158" y="53"/>
                </a:cubicBezTo>
                <a:cubicBezTo>
                  <a:pt x="158" y="54"/>
                  <a:pt x="158" y="55"/>
                  <a:pt x="158" y="55"/>
                </a:cubicBezTo>
                <a:cubicBezTo>
                  <a:pt x="158" y="56"/>
                  <a:pt x="157" y="57"/>
                  <a:pt x="156" y="56"/>
                </a:cubicBezTo>
                <a:cubicBezTo>
                  <a:pt x="156" y="56"/>
                  <a:pt x="156" y="56"/>
                  <a:pt x="156" y="56"/>
                </a:cubicBezTo>
                <a:cubicBezTo>
                  <a:pt x="144" y="68"/>
                  <a:pt x="144" y="68"/>
                  <a:pt x="144" y="68"/>
                </a:cubicBezTo>
                <a:cubicBezTo>
                  <a:pt x="138" y="80"/>
                  <a:pt x="138" y="80"/>
                  <a:pt x="138" y="80"/>
                </a:cubicBezTo>
                <a:cubicBezTo>
                  <a:pt x="147" y="84"/>
                  <a:pt x="147" y="84"/>
                  <a:pt x="147" y="84"/>
                </a:cubicBezTo>
                <a:cubicBezTo>
                  <a:pt x="149" y="85"/>
                  <a:pt x="149" y="85"/>
                  <a:pt x="149" y="85"/>
                </a:cubicBezTo>
                <a:cubicBezTo>
                  <a:pt x="153" y="78"/>
                  <a:pt x="153" y="78"/>
                  <a:pt x="153" y="78"/>
                </a:cubicBezTo>
                <a:cubicBezTo>
                  <a:pt x="154" y="74"/>
                  <a:pt x="158" y="73"/>
                  <a:pt x="162" y="74"/>
                </a:cubicBezTo>
                <a:cubicBezTo>
                  <a:pt x="165" y="76"/>
                  <a:pt x="167" y="80"/>
                  <a:pt x="165" y="83"/>
                </a:cubicBezTo>
                <a:cubicBezTo>
                  <a:pt x="161" y="91"/>
                  <a:pt x="161" y="91"/>
                  <a:pt x="161" y="91"/>
                </a:cubicBezTo>
                <a:cubicBezTo>
                  <a:pt x="167" y="96"/>
                  <a:pt x="170" y="103"/>
                  <a:pt x="169" y="111"/>
                </a:cubicBezTo>
                <a:cubicBezTo>
                  <a:pt x="172" y="112"/>
                  <a:pt x="172" y="112"/>
                  <a:pt x="172" y="112"/>
                </a:cubicBezTo>
                <a:cubicBezTo>
                  <a:pt x="173" y="112"/>
                  <a:pt x="173" y="114"/>
                  <a:pt x="173" y="115"/>
                </a:cubicBezTo>
                <a:cubicBezTo>
                  <a:pt x="169" y="123"/>
                  <a:pt x="169" y="123"/>
                  <a:pt x="169" y="123"/>
                </a:cubicBezTo>
                <a:cubicBezTo>
                  <a:pt x="169" y="124"/>
                  <a:pt x="167" y="125"/>
                  <a:pt x="166" y="124"/>
                </a:cubicBezTo>
                <a:cubicBezTo>
                  <a:pt x="163" y="123"/>
                  <a:pt x="163" y="123"/>
                  <a:pt x="163" y="123"/>
                </a:cubicBezTo>
                <a:cubicBezTo>
                  <a:pt x="158" y="128"/>
                  <a:pt x="151" y="131"/>
                  <a:pt x="143" y="130"/>
                </a:cubicBezTo>
                <a:cubicBezTo>
                  <a:pt x="147" y="136"/>
                  <a:pt x="147" y="143"/>
                  <a:pt x="144" y="150"/>
                </a:cubicBezTo>
                <a:cubicBezTo>
                  <a:pt x="141" y="156"/>
                  <a:pt x="137" y="160"/>
                  <a:pt x="131" y="162"/>
                </a:cubicBezTo>
                <a:close/>
                <a:moveTo>
                  <a:pt x="131" y="143"/>
                </a:moveTo>
                <a:cubicBezTo>
                  <a:pt x="131" y="143"/>
                  <a:pt x="131" y="143"/>
                  <a:pt x="131" y="143"/>
                </a:cubicBezTo>
                <a:cubicBezTo>
                  <a:pt x="131" y="142"/>
                  <a:pt x="131" y="142"/>
                  <a:pt x="131" y="141"/>
                </a:cubicBezTo>
                <a:lnTo>
                  <a:pt x="131" y="143"/>
                </a:lnTo>
                <a:close/>
                <a:moveTo>
                  <a:pt x="131" y="71"/>
                </a:moveTo>
                <a:cubicBezTo>
                  <a:pt x="131" y="125"/>
                  <a:pt x="131" y="125"/>
                  <a:pt x="131" y="125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74"/>
                  <a:pt x="125" y="74"/>
                  <a:pt x="125" y="74"/>
                </a:cubicBezTo>
                <a:cubicBezTo>
                  <a:pt x="129" y="76"/>
                  <a:pt x="129" y="76"/>
                  <a:pt x="129" y="76"/>
                </a:cubicBezTo>
                <a:lnTo>
                  <a:pt x="131" y="71"/>
                </a:lnTo>
                <a:close/>
                <a:moveTo>
                  <a:pt x="131" y="134"/>
                </a:moveTo>
                <a:cubicBezTo>
                  <a:pt x="131" y="138"/>
                  <a:pt x="131" y="138"/>
                  <a:pt x="131" y="138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29" y="140"/>
                  <a:pt x="130" y="141"/>
                  <a:pt x="131" y="141"/>
                </a:cubicBezTo>
                <a:cubicBezTo>
                  <a:pt x="131" y="143"/>
                  <a:pt x="131" y="143"/>
                  <a:pt x="131" y="143"/>
                </a:cubicBezTo>
                <a:cubicBezTo>
                  <a:pt x="130" y="144"/>
                  <a:pt x="130" y="144"/>
                  <a:pt x="130" y="144"/>
                </a:cubicBezTo>
                <a:cubicBezTo>
                  <a:pt x="130" y="144"/>
                  <a:pt x="130" y="144"/>
                  <a:pt x="130" y="144"/>
                </a:cubicBezTo>
                <a:cubicBezTo>
                  <a:pt x="131" y="145"/>
                  <a:pt x="131" y="145"/>
                  <a:pt x="131" y="145"/>
                </a:cubicBezTo>
                <a:cubicBezTo>
                  <a:pt x="131" y="151"/>
                  <a:pt x="131" y="151"/>
                  <a:pt x="131" y="151"/>
                </a:cubicBezTo>
                <a:cubicBezTo>
                  <a:pt x="127" y="144"/>
                  <a:pt x="127" y="144"/>
                  <a:pt x="127" y="144"/>
                </a:cubicBezTo>
                <a:cubicBezTo>
                  <a:pt x="126" y="144"/>
                  <a:pt x="126" y="144"/>
                  <a:pt x="125" y="144"/>
                </a:cubicBezTo>
                <a:cubicBezTo>
                  <a:pt x="125" y="144"/>
                  <a:pt x="125" y="144"/>
                  <a:pt x="125" y="144"/>
                </a:cubicBezTo>
                <a:cubicBezTo>
                  <a:pt x="125" y="137"/>
                  <a:pt x="125" y="137"/>
                  <a:pt x="125" y="137"/>
                </a:cubicBezTo>
                <a:cubicBezTo>
                  <a:pt x="125" y="137"/>
                  <a:pt x="125" y="137"/>
                  <a:pt x="125" y="137"/>
                </a:cubicBezTo>
                <a:cubicBezTo>
                  <a:pt x="125" y="137"/>
                  <a:pt x="126" y="138"/>
                  <a:pt x="126" y="138"/>
                </a:cubicBezTo>
                <a:cubicBezTo>
                  <a:pt x="127" y="138"/>
                  <a:pt x="127" y="138"/>
                  <a:pt x="127" y="138"/>
                </a:cubicBezTo>
                <a:cubicBezTo>
                  <a:pt x="127" y="138"/>
                  <a:pt x="127" y="138"/>
                  <a:pt x="127" y="138"/>
                </a:cubicBezTo>
                <a:lnTo>
                  <a:pt x="131" y="134"/>
                </a:lnTo>
                <a:close/>
                <a:moveTo>
                  <a:pt x="131" y="158"/>
                </a:moveTo>
                <a:cubicBezTo>
                  <a:pt x="131" y="162"/>
                  <a:pt x="131" y="162"/>
                  <a:pt x="131" y="162"/>
                </a:cubicBezTo>
                <a:cubicBezTo>
                  <a:pt x="129" y="162"/>
                  <a:pt x="127" y="163"/>
                  <a:pt x="125" y="163"/>
                </a:cubicBezTo>
                <a:cubicBezTo>
                  <a:pt x="125" y="160"/>
                  <a:pt x="125" y="160"/>
                  <a:pt x="125" y="160"/>
                </a:cubicBezTo>
                <a:cubicBezTo>
                  <a:pt x="126" y="160"/>
                  <a:pt x="126" y="159"/>
                  <a:pt x="127" y="159"/>
                </a:cubicBezTo>
                <a:cubicBezTo>
                  <a:pt x="129" y="159"/>
                  <a:pt x="130" y="159"/>
                  <a:pt x="131" y="158"/>
                </a:cubicBezTo>
                <a:close/>
                <a:moveTo>
                  <a:pt x="125" y="74"/>
                </a:moveTo>
                <a:cubicBezTo>
                  <a:pt x="125" y="122"/>
                  <a:pt x="125" y="122"/>
                  <a:pt x="125" y="122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5"/>
                  <a:pt x="124" y="125"/>
                  <a:pt x="124" y="125"/>
                </a:cubicBezTo>
                <a:cubicBezTo>
                  <a:pt x="123" y="137"/>
                  <a:pt x="123" y="137"/>
                  <a:pt x="123" y="137"/>
                </a:cubicBezTo>
                <a:cubicBezTo>
                  <a:pt x="124" y="137"/>
                  <a:pt x="124" y="137"/>
                  <a:pt x="124" y="137"/>
                </a:cubicBezTo>
                <a:cubicBezTo>
                  <a:pt x="124" y="137"/>
                  <a:pt x="124" y="137"/>
                  <a:pt x="125" y="137"/>
                </a:cubicBezTo>
                <a:cubicBezTo>
                  <a:pt x="125" y="144"/>
                  <a:pt x="125" y="144"/>
                  <a:pt x="125" y="144"/>
                </a:cubicBezTo>
                <a:cubicBezTo>
                  <a:pt x="125" y="144"/>
                  <a:pt x="125" y="144"/>
                  <a:pt x="125" y="144"/>
                </a:cubicBezTo>
                <a:cubicBezTo>
                  <a:pt x="124" y="144"/>
                  <a:pt x="123" y="144"/>
                  <a:pt x="122" y="144"/>
                </a:cubicBezTo>
                <a:cubicBezTo>
                  <a:pt x="121" y="153"/>
                  <a:pt x="121" y="153"/>
                  <a:pt x="121" y="153"/>
                </a:cubicBezTo>
                <a:cubicBezTo>
                  <a:pt x="122" y="153"/>
                  <a:pt x="123" y="154"/>
                  <a:pt x="123" y="154"/>
                </a:cubicBezTo>
                <a:cubicBezTo>
                  <a:pt x="122" y="156"/>
                  <a:pt x="122" y="156"/>
                  <a:pt x="122" y="156"/>
                </a:cubicBezTo>
                <a:cubicBezTo>
                  <a:pt x="121" y="156"/>
                  <a:pt x="121" y="156"/>
                  <a:pt x="121" y="156"/>
                </a:cubicBezTo>
                <a:cubicBezTo>
                  <a:pt x="121" y="145"/>
                  <a:pt x="121" y="145"/>
                  <a:pt x="121" y="145"/>
                </a:cubicBezTo>
                <a:cubicBezTo>
                  <a:pt x="122" y="144"/>
                  <a:pt x="122" y="144"/>
                  <a:pt x="122" y="144"/>
                </a:cubicBezTo>
                <a:cubicBezTo>
                  <a:pt x="121" y="143"/>
                  <a:pt x="121" y="143"/>
                  <a:pt x="121" y="143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22" y="136"/>
                  <a:pt x="122" y="136"/>
                  <a:pt x="122" y="136"/>
                </a:cubicBezTo>
                <a:cubicBezTo>
                  <a:pt x="121" y="134"/>
                  <a:pt x="121" y="134"/>
                  <a:pt x="121" y="134"/>
                </a:cubicBezTo>
                <a:cubicBezTo>
                  <a:pt x="121" y="72"/>
                  <a:pt x="121" y="72"/>
                  <a:pt x="121" y="72"/>
                </a:cubicBezTo>
                <a:lnTo>
                  <a:pt x="125" y="74"/>
                </a:lnTo>
                <a:close/>
                <a:moveTo>
                  <a:pt x="125" y="160"/>
                </a:moveTo>
                <a:cubicBezTo>
                  <a:pt x="125" y="163"/>
                  <a:pt x="125" y="163"/>
                  <a:pt x="125" y="163"/>
                </a:cubicBezTo>
                <a:cubicBezTo>
                  <a:pt x="123" y="163"/>
                  <a:pt x="122" y="163"/>
                  <a:pt x="121" y="163"/>
                </a:cubicBezTo>
                <a:cubicBezTo>
                  <a:pt x="121" y="160"/>
                  <a:pt x="121" y="160"/>
                  <a:pt x="121" y="160"/>
                </a:cubicBezTo>
                <a:cubicBezTo>
                  <a:pt x="122" y="160"/>
                  <a:pt x="123" y="160"/>
                  <a:pt x="125" y="160"/>
                </a:cubicBezTo>
                <a:close/>
                <a:moveTo>
                  <a:pt x="121" y="72"/>
                </a:moveTo>
                <a:cubicBezTo>
                  <a:pt x="121" y="134"/>
                  <a:pt x="121" y="134"/>
                  <a:pt x="121" y="134"/>
                </a:cubicBezTo>
                <a:cubicBezTo>
                  <a:pt x="116" y="126"/>
                  <a:pt x="116" y="126"/>
                  <a:pt x="116" y="126"/>
                </a:cubicBezTo>
                <a:cubicBezTo>
                  <a:pt x="111" y="126"/>
                  <a:pt x="111" y="126"/>
                  <a:pt x="111" y="126"/>
                </a:cubicBezTo>
                <a:cubicBezTo>
                  <a:pt x="111" y="126"/>
                  <a:pt x="111" y="127"/>
                  <a:pt x="110" y="127"/>
                </a:cubicBezTo>
                <a:cubicBezTo>
                  <a:pt x="110" y="123"/>
                  <a:pt x="110" y="123"/>
                  <a:pt x="110" y="123"/>
                </a:cubicBezTo>
                <a:cubicBezTo>
                  <a:pt x="113" y="121"/>
                  <a:pt x="115" y="120"/>
                  <a:pt x="118" y="119"/>
                </a:cubicBezTo>
                <a:cubicBezTo>
                  <a:pt x="110" y="116"/>
                  <a:pt x="110" y="116"/>
                  <a:pt x="110" y="116"/>
                </a:cubicBezTo>
                <a:cubicBezTo>
                  <a:pt x="110" y="67"/>
                  <a:pt x="110" y="67"/>
                  <a:pt x="110" y="67"/>
                </a:cubicBezTo>
                <a:lnTo>
                  <a:pt x="121" y="72"/>
                </a:lnTo>
                <a:close/>
                <a:moveTo>
                  <a:pt x="121" y="136"/>
                </a:moveTo>
                <a:cubicBezTo>
                  <a:pt x="110" y="131"/>
                  <a:pt x="110" y="131"/>
                  <a:pt x="110" y="131"/>
                </a:cubicBezTo>
                <a:cubicBezTo>
                  <a:pt x="110" y="142"/>
                  <a:pt x="110" y="142"/>
                  <a:pt x="110" y="142"/>
                </a:cubicBezTo>
                <a:cubicBezTo>
                  <a:pt x="118" y="141"/>
                  <a:pt x="118" y="141"/>
                  <a:pt x="118" y="141"/>
                </a:cubicBezTo>
                <a:cubicBezTo>
                  <a:pt x="120" y="142"/>
                  <a:pt x="120" y="142"/>
                  <a:pt x="120" y="142"/>
                </a:cubicBezTo>
                <a:cubicBezTo>
                  <a:pt x="120" y="143"/>
                  <a:pt x="120" y="143"/>
                  <a:pt x="120" y="143"/>
                </a:cubicBezTo>
                <a:cubicBezTo>
                  <a:pt x="121" y="143"/>
                  <a:pt x="121" y="143"/>
                  <a:pt x="121" y="143"/>
                </a:cubicBezTo>
                <a:lnTo>
                  <a:pt x="121" y="136"/>
                </a:lnTo>
                <a:close/>
                <a:moveTo>
                  <a:pt x="121" y="145"/>
                </a:moveTo>
                <a:cubicBezTo>
                  <a:pt x="121" y="156"/>
                  <a:pt x="121" y="156"/>
                  <a:pt x="121" y="156"/>
                </a:cubicBezTo>
                <a:cubicBezTo>
                  <a:pt x="121" y="156"/>
                  <a:pt x="121" y="156"/>
                  <a:pt x="121" y="156"/>
                </a:cubicBezTo>
                <a:cubicBezTo>
                  <a:pt x="120" y="159"/>
                  <a:pt x="120" y="159"/>
                  <a:pt x="120" y="159"/>
                </a:cubicBezTo>
                <a:cubicBezTo>
                  <a:pt x="121" y="160"/>
                  <a:pt x="121" y="160"/>
                  <a:pt x="121" y="160"/>
                </a:cubicBezTo>
                <a:cubicBezTo>
                  <a:pt x="121" y="163"/>
                  <a:pt x="121" y="163"/>
                  <a:pt x="121" y="163"/>
                </a:cubicBezTo>
                <a:cubicBezTo>
                  <a:pt x="119" y="163"/>
                  <a:pt x="117" y="162"/>
                  <a:pt x="114" y="161"/>
                </a:cubicBezTo>
                <a:cubicBezTo>
                  <a:pt x="113" y="160"/>
                  <a:pt x="112" y="159"/>
                  <a:pt x="110" y="159"/>
                </a:cubicBezTo>
                <a:cubicBezTo>
                  <a:pt x="110" y="154"/>
                  <a:pt x="110" y="154"/>
                  <a:pt x="110" y="154"/>
                </a:cubicBezTo>
                <a:cubicBezTo>
                  <a:pt x="111" y="155"/>
                  <a:pt x="111" y="155"/>
                  <a:pt x="112" y="155"/>
                </a:cubicBezTo>
                <a:cubicBezTo>
                  <a:pt x="113" y="153"/>
                  <a:pt x="113" y="153"/>
                  <a:pt x="113" y="153"/>
                </a:cubicBezTo>
                <a:cubicBezTo>
                  <a:pt x="110" y="152"/>
                  <a:pt x="110" y="152"/>
                  <a:pt x="110" y="152"/>
                </a:cubicBezTo>
                <a:cubicBezTo>
                  <a:pt x="110" y="148"/>
                  <a:pt x="110" y="148"/>
                  <a:pt x="110" y="148"/>
                </a:cubicBezTo>
                <a:cubicBezTo>
                  <a:pt x="116" y="151"/>
                  <a:pt x="116" y="151"/>
                  <a:pt x="116" y="151"/>
                </a:cubicBezTo>
                <a:lnTo>
                  <a:pt x="121" y="145"/>
                </a:lnTo>
                <a:close/>
                <a:moveTo>
                  <a:pt x="110" y="67"/>
                </a:moveTo>
                <a:cubicBezTo>
                  <a:pt x="110" y="116"/>
                  <a:pt x="110" y="116"/>
                  <a:pt x="110" y="116"/>
                </a:cubicBezTo>
                <a:cubicBezTo>
                  <a:pt x="104" y="113"/>
                  <a:pt x="104" y="113"/>
                  <a:pt x="104" y="113"/>
                </a:cubicBezTo>
                <a:cubicBezTo>
                  <a:pt x="104" y="64"/>
                  <a:pt x="104" y="64"/>
                  <a:pt x="104" y="64"/>
                </a:cubicBezTo>
                <a:lnTo>
                  <a:pt x="110" y="67"/>
                </a:lnTo>
                <a:close/>
                <a:moveTo>
                  <a:pt x="110" y="123"/>
                </a:moveTo>
                <a:cubicBezTo>
                  <a:pt x="110" y="127"/>
                  <a:pt x="110" y="127"/>
                  <a:pt x="110" y="127"/>
                </a:cubicBezTo>
                <a:cubicBezTo>
                  <a:pt x="110" y="128"/>
                  <a:pt x="110" y="128"/>
                  <a:pt x="110" y="128"/>
                </a:cubicBezTo>
                <a:cubicBezTo>
                  <a:pt x="109" y="128"/>
                  <a:pt x="109" y="129"/>
                  <a:pt x="108" y="130"/>
                </a:cubicBezTo>
                <a:cubicBezTo>
                  <a:pt x="110" y="131"/>
                  <a:pt x="110" y="131"/>
                  <a:pt x="110" y="131"/>
                </a:cubicBezTo>
                <a:cubicBezTo>
                  <a:pt x="110" y="142"/>
                  <a:pt x="110" y="142"/>
                  <a:pt x="110" y="142"/>
                </a:cubicBezTo>
                <a:cubicBezTo>
                  <a:pt x="105" y="143"/>
                  <a:pt x="105" y="143"/>
                  <a:pt x="105" y="143"/>
                </a:cubicBezTo>
                <a:cubicBezTo>
                  <a:pt x="105" y="144"/>
                  <a:pt x="105" y="145"/>
                  <a:pt x="105" y="146"/>
                </a:cubicBezTo>
                <a:cubicBezTo>
                  <a:pt x="110" y="148"/>
                  <a:pt x="110" y="148"/>
                  <a:pt x="110" y="148"/>
                </a:cubicBezTo>
                <a:cubicBezTo>
                  <a:pt x="110" y="152"/>
                  <a:pt x="110" y="152"/>
                  <a:pt x="110" y="152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8" y="152"/>
                  <a:pt x="109" y="153"/>
                  <a:pt x="110" y="154"/>
                </a:cubicBezTo>
                <a:cubicBezTo>
                  <a:pt x="110" y="159"/>
                  <a:pt x="110" y="159"/>
                  <a:pt x="110" y="159"/>
                </a:cubicBezTo>
                <a:cubicBezTo>
                  <a:pt x="107" y="156"/>
                  <a:pt x="105" y="154"/>
                  <a:pt x="104" y="151"/>
                </a:cubicBezTo>
                <a:cubicBezTo>
                  <a:pt x="104" y="128"/>
                  <a:pt x="104" y="128"/>
                  <a:pt x="104" y="128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6" y="128"/>
                  <a:pt x="106" y="127"/>
                  <a:pt x="107" y="126"/>
                </a:cubicBezTo>
                <a:cubicBezTo>
                  <a:pt x="104" y="126"/>
                  <a:pt x="104" y="126"/>
                  <a:pt x="104" y="126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110" y="123"/>
                  <a:pt x="110" y="123"/>
                  <a:pt x="110" y="123"/>
                </a:cubicBezTo>
                <a:close/>
                <a:moveTo>
                  <a:pt x="104" y="64"/>
                </a:moveTo>
                <a:cubicBezTo>
                  <a:pt x="104" y="113"/>
                  <a:pt x="104" y="113"/>
                  <a:pt x="104" y="113"/>
                </a:cubicBezTo>
                <a:cubicBezTo>
                  <a:pt x="94" y="108"/>
                  <a:pt x="94" y="108"/>
                  <a:pt x="94" y="108"/>
                </a:cubicBezTo>
                <a:cubicBezTo>
                  <a:pt x="94" y="60"/>
                  <a:pt x="94" y="60"/>
                  <a:pt x="94" y="60"/>
                </a:cubicBezTo>
                <a:lnTo>
                  <a:pt x="104" y="64"/>
                </a:lnTo>
                <a:close/>
                <a:moveTo>
                  <a:pt x="104" y="123"/>
                </a:moveTo>
                <a:cubicBezTo>
                  <a:pt x="95" y="124"/>
                  <a:pt x="95" y="124"/>
                  <a:pt x="95" y="124"/>
                </a:cubicBezTo>
                <a:cubicBezTo>
                  <a:pt x="96" y="119"/>
                  <a:pt x="96" y="114"/>
                  <a:pt x="94" y="109"/>
                </a:cubicBezTo>
                <a:cubicBezTo>
                  <a:pt x="94" y="130"/>
                  <a:pt x="94" y="130"/>
                  <a:pt x="94" y="130"/>
                </a:cubicBezTo>
                <a:cubicBezTo>
                  <a:pt x="102" y="134"/>
                  <a:pt x="102" y="134"/>
                  <a:pt x="102" y="134"/>
                </a:cubicBezTo>
                <a:cubicBezTo>
                  <a:pt x="101" y="137"/>
                  <a:pt x="101" y="141"/>
                  <a:pt x="102" y="144"/>
                </a:cubicBezTo>
                <a:cubicBezTo>
                  <a:pt x="94" y="141"/>
                  <a:pt x="94" y="141"/>
                  <a:pt x="94" y="141"/>
                </a:cubicBezTo>
                <a:cubicBezTo>
                  <a:pt x="94" y="144"/>
                  <a:pt x="94" y="144"/>
                  <a:pt x="94" y="144"/>
                </a:cubicBezTo>
                <a:cubicBezTo>
                  <a:pt x="103" y="148"/>
                  <a:pt x="103" y="148"/>
                  <a:pt x="103" y="148"/>
                </a:cubicBezTo>
                <a:cubicBezTo>
                  <a:pt x="103" y="149"/>
                  <a:pt x="103" y="150"/>
                  <a:pt x="104" y="151"/>
                </a:cubicBezTo>
                <a:cubicBezTo>
                  <a:pt x="104" y="128"/>
                  <a:pt x="104" y="128"/>
                  <a:pt x="104" y="128"/>
                </a:cubicBezTo>
                <a:cubicBezTo>
                  <a:pt x="101" y="126"/>
                  <a:pt x="101" y="126"/>
                  <a:pt x="101" y="126"/>
                </a:cubicBezTo>
                <a:cubicBezTo>
                  <a:pt x="104" y="126"/>
                  <a:pt x="104" y="126"/>
                  <a:pt x="104" y="126"/>
                </a:cubicBezTo>
                <a:lnTo>
                  <a:pt x="104" y="123"/>
                </a:lnTo>
                <a:close/>
                <a:moveTo>
                  <a:pt x="94" y="34"/>
                </a:moveTo>
                <a:cubicBezTo>
                  <a:pt x="94" y="17"/>
                  <a:pt x="94" y="17"/>
                  <a:pt x="94" y="17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102" y="20"/>
                  <a:pt x="102" y="21"/>
                  <a:pt x="102" y="23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00" y="26"/>
                  <a:pt x="99" y="27"/>
                  <a:pt x="98" y="26"/>
                </a:cubicBezTo>
                <a:cubicBezTo>
                  <a:pt x="97" y="26"/>
                  <a:pt x="97" y="26"/>
                  <a:pt x="97" y="26"/>
                </a:cubicBezTo>
                <a:lnTo>
                  <a:pt x="94" y="34"/>
                </a:lnTo>
                <a:close/>
                <a:moveTo>
                  <a:pt x="94" y="17"/>
                </a:moveTo>
                <a:cubicBezTo>
                  <a:pt x="94" y="34"/>
                  <a:pt x="94" y="34"/>
                  <a:pt x="94" y="34"/>
                </a:cubicBezTo>
                <a:cubicBezTo>
                  <a:pt x="84" y="55"/>
                  <a:pt x="84" y="55"/>
                  <a:pt x="84" y="55"/>
                </a:cubicBezTo>
                <a:cubicBezTo>
                  <a:pt x="94" y="60"/>
                  <a:pt x="94" y="60"/>
                  <a:pt x="94" y="60"/>
                </a:cubicBezTo>
                <a:cubicBezTo>
                  <a:pt x="94" y="108"/>
                  <a:pt x="94" y="108"/>
                  <a:pt x="94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4" y="109"/>
                  <a:pt x="94" y="109"/>
                  <a:pt x="94" y="109"/>
                </a:cubicBezTo>
                <a:cubicBezTo>
                  <a:pt x="94" y="130"/>
                  <a:pt x="94" y="130"/>
                  <a:pt x="94" y="130"/>
                </a:cubicBezTo>
                <a:cubicBezTo>
                  <a:pt x="92" y="129"/>
                  <a:pt x="92" y="129"/>
                  <a:pt x="92" y="129"/>
                </a:cubicBezTo>
                <a:cubicBezTo>
                  <a:pt x="91" y="132"/>
                  <a:pt x="88" y="135"/>
                  <a:pt x="85" y="137"/>
                </a:cubicBezTo>
                <a:cubicBezTo>
                  <a:pt x="94" y="141"/>
                  <a:pt x="94" y="141"/>
                  <a:pt x="94" y="141"/>
                </a:cubicBezTo>
                <a:cubicBezTo>
                  <a:pt x="94" y="144"/>
                  <a:pt x="94" y="144"/>
                  <a:pt x="94" y="144"/>
                </a:cubicBezTo>
                <a:cubicBezTo>
                  <a:pt x="81" y="139"/>
                  <a:pt x="81" y="139"/>
                  <a:pt x="81" y="139"/>
                </a:cubicBezTo>
                <a:cubicBezTo>
                  <a:pt x="80" y="139"/>
                  <a:pt x="79" y="139"/>
                  <a:pt x="78" y="140"/>
                </a:cubicBezTo>
                <a:cubicBezTo>
                  <a:pt x="78" y="133"/>
                  <a:pt x="78" y="133"/>
                  <a:pt x="78" y="133"/>
                </a:cubicBezTo>
                <a:cubicBezTo>
                  <a:pt x="81" y="135"/>
                  <a:pt x="81" y="135"/>
                  <a:pt x="81" y="135"/>
                </a:cubicBezTo>
                <a:cubicBezTo>
                  <a:pt x="82" y="135"/>
                  <a:pt x="83" y="134"/>
                  <a:pt x="83" y="134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78" y="127"/>
                  <a:pt x="78" y="127"/>
                  <a:pt x="78" y="127"/>
                </a:cubicBezTo>
                <a:cubicBezTo>
                  <a:pt x="78" y="124"/>
                  <a:pt x="78" y="124"/>
                  <a:pt x="78" y="124"/>
                </a:cubicBezTo>
                <a:cubicBezTo>
                  <a:pt x="78" y="124"/>
                  <a:pt x="78" y="124"/>
                  <a:pt x="78" y="124"/>
                </a:cubicBezTo>
                <a:cubicBezTo>
                  <a:pt x="78" y="124"/>
                  <a:pt x="78" y="124"/>
                  <a:pt x="78" y="124"/>
                </a:cubicBezTo>
                <a:cubicBezTo>
                  <a:pt x="78" y="116"/>
                  <a:pt x="78" y="116"/>
                  <a:pt x="78" y="116"/>
                </a:cubicBezTo>
                <a:cubicBezTo>
                  <a:pt x="92" y="122"/>
                  <a:pt x="92" y="122"/>
                  <a:pt x="92" y="122"/>
                </a:cubicBezTo>
                <a:cubicBezTo>
                  <a:pt x="92" y="122"/>
                  <a:pt x="92" y="121"/>
                  <a:pt x="92" y="120"/>
                </a:cubicBezTo>
                <a:cubicBezTo>
                  <a:pt x="92" y="118"/>
                  <a:pt x="92" y="115"/>
                  <a:pt x="91" y="113"/>
                </a:cubicBezTo>
                <a:cubicBezTo>
                  <a:pt x="78" y="116"/>
                  <a:pt x="78" y="116"/>
                  <a:pt x="78" y="116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86" y="105"/>
                  <a:pt x="86" y="105"/>
                  <a:pt x="86" y="105"/>
                </a:cubicBezTo>
                <a:cubicBezTo>
                  <a:pt x="78" y="101"/>
                  <a:pt x="78" y="101"/>
                  <a:pt x="78" y="101"/>
                </a:cubicBezTo>
                <a:cubicBezTo>
                  <a:pt x="78" y="52"/>
                  <a:pt x="78" y="52"/>
                  <a:pt x="78" y="52"/>
                </a:cubicBezTo>
                <a:cubicBezTo>
                  <a:pt x="79" y="52"/>
                  <a:pt x="80" y="52"/>
                  <a:pt x="80" y="51"/>
                </a:cubicBezTo>
                <a:cubicBezTo>
                  <a:pt x="91" y="27"/>
                  <a:pt x="91" y="27"/>
                  <a:pt x="91" y="27"/>
                </a:cubicBezTo>
                <a:cubicBezTo>
                  <a:pt x="92" y="26"/>
                  <a:pt x="91" y="24"/>
                  <a:pt x="90" y="24"/>
                </a:cubicBezTo>
                <a:cubicBezTo>
                  <a:pt x="78" y="18"/>
                  <a:pt x="78" y="18"/>
                  <a:pt x="78" y="18"/>
                </a:cubicBezTo>
                <a:cubicBezTo>
                  <a:pt x="78" y="9"/>
                  <a:pt x="78" y="9"/>
                  <a:pt x="78" y="9"/>
                </a:cubicBezTo>
                <a:lnTo>
                  <a:pt x="94" y="17"/>
                </a:lnTo>
                <a:close/>
                <a:moveTo>
                  <a:pt x="78" y="9"/>
                </a:moveTo>
                <a:cubicBezTo>
                  <a:pt x="78" y="18"/>
                  <a:pt x="78" y="18"/>
                  <a:pt x="78" y="18"/>
                </a:cubicBezTo>
                <a:cubicBezTo>
                  <a:pt x="74" y="16"/>
                  <a:pt x="74" y="16"/>
                  <a:pt x="74" y="16"/>
                </a:cubicBezTo>
                <a:cubicBezTo>
                  <a:pt x="74" y="7"/>
                  <a:pt x="74" y="7"/>
                  <a:pt x="74" y="7"/>
                </a:cubicBezTo>
                <a:lnTo>
                  <a:pt x="78" y="9"/>
                </a:lnTo>
                <a:close/>
                <a:moveTo>
                  <a:pt x="78" y="52"/>
                </a:moveTo>
                <a:cubicBezTo>
                  <a:pt x="78" y="101"/>
                  <a:pt x="78" y="101"/>
                  <a:pt x="78" y="101"/>
                </a:cubicBezTo>
                <a:cubicBezTo>
                  <a:pt x="74" y="99"/>
                  <a:pt x="74" y="99"/>
                  <a:pt x="74" y="99"/>
                </a:cubicBezTo>
                <a:cubicBezTo>
                  <a:pt x="74" y="105"/>
                  <a:pt x="74" y="105"/>
                  <a:pt x="74" y="105"/>
                </a:cubicBezTo>
                <a:cubicBezTo>
                  <a:pt x="74" y="50"/>
                  <a:pt x="74" y="50"/>
                  <a:pt x="74" y="50"/>
                </a:cubicBezTo>
                <a:cubicBezTo>
                  <a:pt x="77" y="52"/>
                  <a:pt x="77" y="52"/>
                  <a:pt x="77" y="52"/>
                </a:cubicBezTo>
                <a:lnTo>
                  <a:pt x="78" y="52"/>
                </a:lnTo>
                <a:close/>
                <a:moveTo>
                  <a:pt x="78" y="114"/>
                </a:moveTo>
                <a:cubicBezTo>
                  <a:pt x="78" y="116"/>
                  <a:pt x="78" y="116"/>
                  <a:pt x="78" y="116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8" y="116"/>
                  <a:pt x="78" y="116"/>
                  <a:pt x="78" y="116"/>
                </a:cubicBezTo>
                <a:cubicBezTo>
                  <a:pt x="78" y="124"/>
                  <a:pt x="78" y="124"/>
                  <a:pt x="78" y="124"/>
                </a:cubicBezTo>
                <a:cubicBezTo>
                  <a:pt x="77" y="122"/>
                  <a:pt x="77" y="122"/>
                  <a:pt x="77" y="122"/>
                </a:cubicBezTo>
                <a:cubicBezTo>
                  <a:pt x="75" y="121"/>
                  <a:pt x="75" y="121"/>
                  <a:pt x="75" y="121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74" y="114"/>
                  <a:pt x="74" y="114"/>
                  <a:pt x="74" y="114"/>
                </a:cubicBezTo>
                <a:cubicBezTo>
                  <a:pt x="74" y="114"/>
                  <a:pt x="74" y="114"/>
                  <a:pt x="74" y="114"/>
                </a:cubicBezTo>
                <a:cubicBezTo>
                  <a:pt x="75" y="114"/>
                  <a:pt x="75" y="115"/>
                  <a:pt x="76" y="115"/>
                </a:cubicBezTo>
                <a:cubicBezTo>
                  <a:pt x="76" y="115"/>
                  <a:pt x="76" y="115"/>
                  <a:pt x="76" y="115"/>
                </a:cubicBezTo>
                <a:lnTo>
                  <a:pt x="78" y="114"/>
                </a:lnTo>
                <a:close/>
                <a:moveTo>
                  <a:pt x="78" y="124"/>
                </a:moveTo>
                <a:cubicBezTo>
                  <a:pt x="78" y="127"/>
                  <a:pt x="78" y="127"/>
                  <a:pt x="78" y="127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4"/>
                  <a:pt x="74" y="124"/>
                  <a:pt x="74" y="124"/>
                </a:cubicBezTo>
                <a:lnTo>
                  <a:pt x="78" y="124"/>
                </a:lnTo>
                <a:close/>
                <a:moveTo>
                  <a:pt x="78" y="133"/>
                </a:moveTo>
                <a:cubicBezTo>
                  <a:pt x="78" y="140"/>
                  <a:pt x="78" y="140"/>
                  <a:pt x="78" y="140"/>
                </a:cubicBezTo>
                <a:cubicBezTo>
                  <a:pt x="76" y="140"/>
                  <a:pt x="75" y="140"/>
                  <a:pt x="74" y="140"/>
                </a:cubicBezTo>
                <a:cubicBezTo>
                  <a:pt x="74" y="137"/>
                  <a:pt x="74" y="137"/>
                  <a:pt x="74" y="137"/>
                </a:cubicBezTo>
                <a:cubicBezTo>
                  <a:pt x="74" y="137"/>
                  <a:pt x="75" y="137"/>
                  <a:pt x="76" y="136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4" y="131"/>
                  <a:pt x="74" y="131"/>
                  <a:pt x="74" y="131"/>
                </a:cubicBezTo>
                <a:lnTo>
                  <a:pt x="78" y="133"/>
                </a:lnTo>
                <a:close/>
                <a:moveTo>
                  <a:pt x="74" y="7"/>
                </a:moveTo>
                <a:cubicBezTo>
                  <a:pt x="74" y="16"/>
                  <a:pt x="74" y="16"/>
                  <a:pt x="74" y="16"/>
                </a:cubicBezTo>
                <a:cubicBezTo>
                  <a:pt x="63" y="11"/>
                  <a:pt x="63" y="11"/>
                  <a:pt x="63" y="11"/>
                </a:cubicBezTo>
                <a:cubicBezTo>
                  <a:pt x="62" y="11"/>
                  <a:pt x="62" y="11"/>
                  <a:pt x="62" y="11"/>
                </a:cubicBezTo>
                <a:cubicBezTo>
                  <a:pt x="62" y="2"/>
                  <a:pt x="62" y="2"/>
                  <a:pt x="62" y="2"/>
                </a:cubicBezTo>
                <a:lnTo>
                  <a:pt x="74" y="7"/>
                </a:lnTo>
                <a:close/>
                <a:moveTo>
                  <a:pt x="74" y="50"/>
                </a:moveTo>
                <a:cubicBezTo>
                  <a:pt x="74" y="105"/>
                  <a:pt x="74" y="105"/>
                  <a:pt x="74" y="105"/>
                </a:cubicBezTo>
                <a:cubicBezTo>
                  <a:pt x="73" y="114"/>
                  <a:pt x="73" y="114"/>
                  <a:pt x="73" y="114"/>
                </a:cubicBezTo>
                <a:cubicBezTo>
                  <a:pt x="73" y="114"/>
                  <a:pt x="73" y="114"/>
                  <a:pt x="73" y="114"/>
                </a:cubicBezTo>
                <a:cubicBezTo>
                  <a:pt x="74" y="114"/>
                  <a:pt x="74" y="114"/>
                  <a:pt x="74" y="114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73" y="121"/>
                  <a:pt x="72" y="121"/>
                  <a:pt x="72" y="121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1" y="127"/>
                  <a:pt x="71" y="127"/>
                  <a:pt x="71" y="127"/>
                </a:cubicBezTo>
                <a:cubicBezTo>
                  <a:pt x="71" y="130"/>
                  <a:pt x="71" y="130"/>
                  <a:pt x="71" y="130"/>
                </a:cubicBezTo>
                <a:cubicBezTo>
                  <a:pt x="74" y="131"/>
                  <a:pt x="74" y="131"/>
                  <a:pt x="74" y="131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0" y="134"/>
                  <a:pt x="70" y="134"/>
                  <a:pt x="70" y="134"/>
                </a:cubicBezTo>
                <a:cubicBezTo>
                  <a:pt x="70" y="137"/>
                  <a:pt x="70" y="137"/>
                  <a:pt x="70" y="137"/>
                </a:cubicBezTo>
                <a:cubicBezTo>
                  <a:pt x="71" y="137"/>
                  <a:pt x="72" y="137"/>
                  <a:pt x="74" y="137"/>
                </a:cubicBezTo>
                <a:cubicBezTo>
                  <a:pt x="74" y="140"/>
                  <a:pt x="74" y="140"/>
                  <a:pt x="74" y="140"/>
                </a:cubicBezTo>
                <a:cubicBezTo>
                  <a:pt x="70" y="140"/>
                  <a:pt x="67" y="139"/>
                  <a:pt x="64" y="138"/>
                </a:cubicBezTo>
                <a:cubicBezTo>
                  <a:pt x="63" y="138"/>
                  <a:pt x="63" y="138"/>
                  <a:pt x="62" y="137"/>
                </a:cubicBezTo>
                <a:cubicBezTo>
                  <a:pt x="62" y="131"/>
                  <a:pt x="62" y="131"/>
                  <a:pt x="62" y="131"/>
                </a:cubicBezTo>
                <a:cubicBezTo>
                  <a:pt x="63" y="130"/>
                  <a:pt x="63" y="130"/>
                  <a:pt x="63" y="130"/>
                </a:cubicBezTo>
                <a:cubicBezTo>
                  <a:pt x="62" y="130"/>
                  <a:pt x="62" y="130"/>
                  <a:pt x="62" y="130"/>
                </a:cubicBezTo>
                <a:cubicBezTo>
                  <a:pt x="62" y="125"/>
                  <a:pt x="62" y="125"/>
                  <a:pt x="62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0" y="120"/>
                  <a:pt x="70" y="120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68" y="118"/>
                  <a:pt x="68" y="118"/>
                  <a:pt x="68" y="118"/>
                </a:cubicBezTo>
                <a:cubicBezTo>
                  <a:pt x="62" y="119"/>
                  <a:pt x="62" y="119"/>
                  <a:pt x="62" y="119"/>
                </a:cubicBezTo>
                <a:cubicBezTo>
                  <a:pt x="62" y="109"/>
                  <a:pt x="62" y="109"/>
                  <a:pt x="62" y="109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65" y="101"/>
                  <a:pt x="65" y="101"/>
                  <a:pt x="65" y="101"/>
                </a:cubicBezTo>
                <a:cubicBezTo>
                  <a:pt x="64" y="101"/>
                  <a:pt x="63" y="101"/>
                  <a:pt x="62" y="102"/>
                </a:cubicBezTo>
                <a:cubicBezTo>
                  <a:pt x="62" y="98"/>
                  <a:pt x="62" y="98"/>
                  <a:pt x="62" y="98"/>
                </a:cubicBezTo>
                <a:cubicBezTo>
                  <a:pt x="64" y="97"/>
                  <a:pt x="65" y="97"/>
                  <a:pt x="67" y="96"/>
                </a:cubicBezTo>
                <a:cubicBezTo>
                  <a:pt x="62" y="94"/>
                  <a:pt x="62" y="94"/>
                  <a:pt x="62" y="94"/>
                </a:cubicBezTo>
                <a:cubicBezTo>
                  <a:pt x="62" y="45"/>
                  <a:pt x="62" y="45"/>
                  <a:pt x="62" y="45"/>
                </a:cubicBezTo>
                <a:lnTo>
                  <a:pt x="74" y="50"/>
                </a:lnTo>
                <a:close/>
                <a:moveTo>
                  <a:pt x="62" y="2"/>
                </a:moveTo>
                <a:cubicBezTo>
                  <a:pt x="62" y="11"/>
                  <a:pt x="62" y="11"/>
                  <a:pt x="62" y="11"/>
                </a:cubicBezTo>
                <a:cubicBezTo>
                  <a:pt x="61" y="11"/>
                  <a:pt x="60" y="12"/>
                  <a:pt x="60" y="13"/>
                </a:cubicBezTo>
                <a:cubicBezTo>
                  <a:pt x="49" y="37"/>
                  <a:pt x="49" y="37"/>
                  <a:pt x="49" y="37"/>
                </a:cubicBezTo>
                <a:cubicBezTo>
                  <a:pt x="48" y="38"/>
                  <a:pt x="49" y="39"/>
                  <a:pt x="50" y="40"/>
                </a:cubicBezTo>
                <a:cubicBezTo>
                  <a:pt x="62" y="45"/>
                  <a:pt x="62" y="45"/>
                  <a:pt x="62" y="45"/>
                </a:cubicBezTo>
                <a:cubicBezTo>
                  <a:pt x="62" y="94"/>
                  <a:pt x="62" y="94"/>
                  <a:pt x="62" y="94"/>
                </a:cubicBezTo>
                <a:cubicBezTo>
                  <a:pt x="45" y="86"/>
                  <a:pt x="45" y="86"/>
                  <a:pt x="45" y="86"/>
                </a:cubicBezTo>
                <a:cubicBezTo>
                  <a:pt x="47" y="91"/>
                  <a:pt x="48" y="97"/>
                  <a:pt x="47" y="102"/>
                </a:cubicBezTo>
                <a:cubicBezTo>
                  <a:pt x="54" y="105"/>
                  <a:pt x="54" y="105"/>
                  <a:pt x="54" y="105"/>
                </a:cubicBezTo>
                <a:cubicBezTo>
                  <a:pt x="56" y="102"/>
                  <a:pt x="59" y="100"/>
                  <a:pt x="62" y="98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61" y="103"/>
                  <a:pt x="60" y="104"/>
                  <a:pt x="59" y="105"/>
                </a:cubicBezTo>
                <a:cubicBezTo>
                  <a:pt x="59" y="105"/>
                  <a:pt x="58" y="106"/>
                  <a:pt x="57" y="107"/>
                </a:cubicBezTo>
                <a:cubicBezTo>
                  <a:pt x="62" y="109"/>
                  <a:pt x="62" y="109"/>
                  <a:pt x="62" y="109"/>
                </a:cubicBezTo>
                <a:cubicBezTo>
                  <a:pt x="62" y="119"/>
                  <a:pt x="62" y="119"/>
                  <a:pt x="62" y="119"/>
                </a:cubicBezTo>
                <a:cubicBezTo>
                  <a:pt x="54" y="120"/>
                  <a:pt x="54" y="120"/>
                  <a:pt x="54" y="120"/>
                </a:cubicBezTo>
                <a:cubicBezTo>
                  <a:pt x="54" y="121"/>
                  <a:pt x="54" y="122"/>
                  <a:pt x="55" y="123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62" y="125"/>
                  <a:pt x="62" y="125"/>
                  <a:pt x="62" y="125"/>
                </a:cubicBezTo>
                <a:cubicBezTo>
                  <a:pt x="62" y="130"/>
                  <a:pt x="62" y="130"/>
                  <a:pt x="62" y="130"/>
                </a:cubicBezTo>
                <a:cubicBezTo>
                  <a:pt x="57" y="128"/>
                  <a:pt x="57" y="128"/>
                  <a:pt x="57" y="128"/>
                </a:cubicBezTo>
                <a:cubicBezTo>
                  <a:pt x="58" y="129"/>
                  <a:pt x="59" y="131"/>
                  <a:pt x="61" y="132"/>
                </a:cubicBezTo>
                <a:cubicBezTo>
                  <a:pt x="62" y="131"/>
                  <a:pt x="62" y="131"/>
                  <a:pt x="62" y="131"/>
                </a:cubicBezTo>
                <a:cubicBezTo>
                  <a:pt x="62" y="137"/>
                  <a:pt x="62" y="137"/>
                  <a:pt x="62" y="137"/>
                </a:cubicBezTo>
                <a:cubicBezTo>
                  <a:pt x="57" y="135"/>
                  <a:pt x="54" y="130"/>
                  <a:pt x="52" y="126"/>
                </a:cubicBezTo>
                <a:cubicBezTo>
                  <a:pt x="44" y="122"/>
                  <a:pt x="44" y="122"/>
                  <a:pt x="44" y="122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51" y="121"/>
                  <a:pt x="51" y="121"/>
                  <a:pt x="51" y="121"/>
                </a:cubicBezTo>
                <a:cubicBezTo>
                  <a:pt x="51" y="118"/>
                  <a:pt x="51" y="114"/>
                  <a:pt x="52" y="111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4" y="31"/>
                  <a:pt x="44" y="31"/>
                  <a:pt x="44" y="31"/>
                </a:cubicBezTo>
                <a:cubicBezTo>
                  <a:pt x="55" y="7"/>
                  <a:pt x="55" y="7"/>
                  <a:pt x="55" y="7"/>
                </a:cubicBezTo>
                <a:cubicBezTo>
                  <a:pt x="55" y="7"/>
                  <a:pt x="55" y="7"/>
                  <a:pt x="55" y="7"/>
                </a:cubicBezTo>
                <a:cubicBezTo>
                  <a:pt x="53" y="6"/>
                  <a:pt x="53" y="5"/>
                  <a:pt x="54" y="4"/>
                </a:cubicBezTo>
                <a:cubicBezTo>
                  <a:pt x="55" y="1"/>
                  <a:pt x="55" y="1"/>
                  <a:pt x="55" y="1"/>
                </a:cubicBezTo>
                <a:cubicBezTo>
                  <a:pt x="55" y="0"/>
                  <a:pt x="56" y="0"/>
                  <a:pt x="58" y="0"/>
                </a:cubicBezTo>
                <a:lnTo>
                  <a:pt x="62" y="2"/>
                </a:lnTo>
                <a:close/>
                <a:moveTo>
                  <a:pt x="44" y="31"/>
                </a:moveTo>
                <a:cubicBezTo>
                  <a:pt x="44" y="107"/>
                  <a:pt x="44" y="107"/>
                  <a:pt x="44" y="107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2" y="110"/>
                  <a:pt x="40" y="113"/>
                  <a:pt x="37" y="115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122"/>
                  <a:pt x="44" y="122"/>
                  <a:pt x="44" y="122"/>
                </a:cubicBezTo>
                <a:cubicBezTo>
                  <a:pt x="34" y="117"/>
                  <a:pt x="34" y="117"/>
                  <a:pt x="34" y="11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34" y="112"/>
                  <a:pt x="35" y="112"/>
                  <a:pt x="35" y="112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4" y="96"/>
                  <a:pt x="34" y="96"/>
                  <a:pt x="34" y="96"/>
                </a:cubicBezTo>
                <a:cubicBezTo>
                  <a:pt x="44" y="100"/>
                  <a:pt x="44" y="100"/>
                  <a:pt x="44" y="100"/>
                </a:cubicBezTo>
                <a:cubicBezTo>
                  <a:pt x="44" y="100"/>
                  <a:pt x="44" y="99"/>
                  <a:pt x="44" y="98"/>
                </a:cubicBezTo>
                <a:cubicBezTo>
                  <a:pt x="44" y="96"/>
                  <a:pt x="44" y="93"/>
                  <a:pt x="43" y="91"/>
                </a:cubicBezTo>
                <a:cubicBezTo>
                  <a:pt x="34" y="93"/>
                  <a:pt x="34" y="93"/>
                  <a:pt x="34" y="93"/>
                </a:cubicBezTo>
                <a:cubicBezTo>
                  <a:pt x="34" y="88"/>
                  <a:pt x="34" y="88"/>
                  <a:pt x="34" y="88"/>
                </a:cubicBezTo>
                <a:cubicBezTo>
                  <a:pt x="38" y="83"/>
                  <a:pt x="38" y="83"/>
                  <a:pt x="38" y="83"/>
                </a:cubicBezTo>
                <a:cubicBezTo>
                  <a:pt x="34" y="81"/>
                  <a:pt x="34" y="81"/>
                  <a:pt x="34" y="81"/>
                </a:cubicBezTo>
                <a:cubicBezTo>
                  <a:pt x="34" y="48"/>
                  <a:pt x="34" y="48"/>
                  <a:pt x="34" y="48"/>
                </a:cubicBezTo>
                <a:cubicBezTo>
                  <a:pt x="39" y="37"/>
                  <a:pt x="39" y="37"/>
                  <a:pt x="39" y="37"/>
                </a:cubicBezTo>
                <a:cubicBezTo>
                  <a:pt x="39" y="36"/>
                  <a:pt x="41" y="36"/>
                  <a:pt x="42" y="36"/>
                </a:cubicBezTo>
                <a:cubicBezTo>
                  <a:pt x="42" y="36"/>
                  <a:pt x="42" y="36"/>
                  <a:pt x="42" y="36"/>
                </a:cubicBezTo>
                <a:lnTo>
                  <a:pt x="44" y="31"/>
                </a:lnTo>
                <a:close/>
                <a:moveTo>
                  <a:pt x="23" y="91"/>
                </a:moveTo>
                <a:cubicBezTo>
                  <a:pt x="23" y="91"/>
                  <a:pt x="23" y="91"/>
                  <a:pt x="23" y="91"/>
                </a:cubicBezTo>
                <a:cubicBezTo>
                  <a:pt x="23" y="90"/>
                  <a:pt x="23" y="90"/>
                  <a:pt x="23" y="90"/>
                </a:cubicBezTo>
                <a:cubicBezTo>
                  <a:pt x="23" y="73"/>
                  <a:pt x="23" y="73"/>
                  <a:pt x="23" y="73"/>
                </a:cubicBezTo>
                <a:cubicBezTo>
                  <a:pt x="27" y="63"/>
                  <a:pt x="27" y="63"/>
                  <a:pt x="27" y="63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42"/>
                  <a:pt x="23" y="42"/>
                  <a:pt x="23" y="42"/>
                </a:cubicBezTo>
                <a:cubicBezTo>
                  <a:pt x="24" y="43"/>
                  <a:pt x="24" y="43"/>
                  <a:pt x="24" y="43"/>
                </a:cubicBezTo>
                <a:cubicBezTo>
                  <a:pt x="25" y="43"/>
                  <a:pt x="25" y="44"/>
                  <a:pt x="24" y="45"/>
                </a:cubicBezTo>
                <a:cubicBezTo>
                  <a:pt x="23" y="49"/>
                  <a:pt x="23" y="49"/>
                  <a:pt x="23" y="49"/>
                </a:cubicBezTo>
                <a:cubicBezTo>
                  <a:pt x="32" y="53"/>
                  <a:pt x="32" y="53"/>
                  <a:pt x="32" y="53"/>
                </a:cubicBezTo>
                <a:cubicBezTo>
                  <a:pt x="34" y="48"/>
                  <a:pt x="34" y="48"/>
                  <a:pt x="34" y="48"/>
                </a:cubicBezTo>
                <a:cubicBezTo>
                  <a:pt x="34" y="81"/>
                  <a:pt x="34" y="81"/>
                  <a:pt x="34" y="81"/>
                </a:cubicBezTo>
                <a:cubicBezTo>
                  <a:pt x="26" y="78"/>
                  <a:pt x="26" y="78"/>
                  <a:pt x="26" y="78"/>
                </a:cubicBezTo>
                <a:cubicBezTo>
                  <a:pt x="25" y="92"/>
                  <a:pt x="25" y="92"/>
                  <a:pt x="25" y="92"/>
                </a:cubicBezTo>
                <a:cubicBezTo>
                  <a:pt x="25" y="92"/>
                  <a:pt x="25" y="92"/>
                  <a:pt x="25" y="92"/>
                </a:cubicBezTo>
                <a:cubicBezTo>
                  <a:pt x="25" y="92"/>
                  <a:pt x="26" y="92"/>
                  <a:pt x="26" y="92"/>
                </a:cubicBezTo>
                <a:cubicBezTo>
                  <a:pt x="27" y="93"/>
                  <a:pt x="27" y="93"/>
                  <a:pt x="28" y="93"/>
                </a:cubicBezTo>
                <a:cubicBezTo>
                  <a:pt x="28" y="94"/>
                  <a:pt x="28" y="94"/>
                  <a:pt x="28" y="94"/>
                </a:cubicBezTo>
                <a:cubicBezTo>
                  <a:pt x="34" y="88"/>
                  <a:pt x="34" y="88"/>
                  <a:pt x="34" y="88"/>
                </a:cubicBezTo>
                <a:cubicBezTo>
                  <a:pt x="34" y="93"/>
                  <a:pt x="34" y="93"/>
                  <a:pt x="34" y="93"/>
                </a:cubicBezTo>
                <a:cubicBezTo>
                  <a:pt x="29" y="94"/>
                  <a:pt x="29" y="94"/>
                  <a:pt x="29" y="94"/>
                </a:cubicBezTo>
                <a:cubicBezTo>
                  <a:pt x="34" y="96"/>
                  <a:pt x="34" y="96"/>
                  <a:pt x="34" y="96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28" y="100"/>
                  <a:pt x="28" y="100"/>
                  <a:pt x="28" y="100"/>
                </a:cubicBezTo>
                <a:cubicBezTo>
                  <a:pt x="27" y="99"/>
                  <a:pt x="27" y="99"/>
                  <a:pt x="27" y="99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5" y="100"/>
                  <a:pt x="24" y="100"/>
                  <a:pt x="24" y="100"/>
                </a:cubicBezTo>
                <a:cubicBezTo>
                  <a:pt x="23" y="107"/>
                  <a:pt x="23" y="107"/>
                  <a:pt x="23" y="107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3" y="99"/>
                  <a:pt x="23" y="99"/>
                  <a:pt x="23" y="99"/>
                </a:cubicBezTo>
                <a:cubicBezTo>
                  <a:pt x="23" y="99"/>
                  <a:pt x="23" y="99"/>
                  <a:pt x="23" y="99"/>
                </a:cubicBezTo>
                <a:lnTo>
                  <a:pt x="23" y="91"/>
                </a:lnTo>
                <a:close/>
                <a:moveTo>
                  <a:pt x="34" y="113"/>
                </a:moveTo>
                <a:cubicBezTo>
                  <a:pt x="33" y="113"/>
                  <a:pt x="33" y="113"/>
                  <a:pt x="33" y="113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3" y="112"/>
                  <a:pt x="23" y="112"/>
                  <a:pt x="23" y="112"/>
                </a:cubicBezTo>
                <a:cubicBezTo>
                  <a:pt x="28" y="115"/>
                  <a:pt x="28" y="115"/>
                  <a:pt x="28" y="115"/>
                </a:cubicBezTo>
                <a:cubicBezTo>
                  <a:pt x="26" y="115"/>
                  <a:pt x="25" y="115"/>
                  <a:pt x="23" y="115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26" y="119"/>
                  <a:pt x="30" y="118"/>
                  <a:pt x="33" y="117"/>
                </a:cubicBezTo>
                <a:cubicBezTo>
                  <a:pt x="34" y="117"/>
                  <a:pt x="34" y="117"/>
                  <a:pt x="34" y="117"/>
                </a:cubicBezTo>
                <a:lnTo>
                  <a:pt x="34" y="113"/>
                </a:lnTo>
                <a:close/>
                <a:moveTo>
                  <a:pt x="11" y="83"/>
                </a:moveTo>
                <a:cubicBezTo>
                  <a:pt x="9" y="85"/>
                  <a:pt x="8" y="87"/>
                  <a:pt x="7" y="89"/>
                </a:cubicBezTo>
                <a:cubicBezTo>
                  <a:pt x="14" y="92"/>
                  <a:pt x="14" y="92"/>
                  <a:pt x="14" y="92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0"/>
                  <a:pt x="15" y="90"/>
                  <a:pt x="15" y="90"/>
                </a:cubicBezTo>
                <a:cubicBezTo>
                  <a:pt x="15" y="89"/>
                  <a:pt x="18" y="89"/>
                  <a:pt x="21" y="90"/>
                </a:cubicBezTo>
                <a:cubicBezTo>
                  <a:pt x="23" y="91"/>
                  <a:pt x="23" y="91"/>
                  <a:pt x="23" y="91"/>
                </a:cubicBezTo>
                <a:cubicBezTo>
                  <a:pt x="23" y="99"/>
                  <a:pt x="23" y="99"/>
                  <a:pt x="23" y="99"/>
                </a:cubicBezTo>
                <a:cubicBezTo>
                  <a:pt x="22" y="99"/>
                  <a:pt x="22" y="98"/>
                  <a:pt x="22" y="98"/>
                </a:cubicBezTo>
                <a:cubicBezTo>
                  <a:pt x="21" y="97"/>
                  <a:pt x="21" y="97"/>
                  <a:pt x="21" y="97"/>
                </a:cubicBezTo>
                <a:cubicBezTo>
                  <a:pt x="20" y="96"/>
                  <a:pt x="20" y="96"/>
                  <a:pt x="20" y="96"/>
                </a:cubicBezTo>
                <a:cubicBezTo>
                  <a:pt x="6" y="99"/>
                  <a:pt x="6" y="99"/>
                  <a:pt x="6" y="99"/>
                </a:cubicBezTo>
                <a:cubicBezTo>
                  <a:pt x="6" y="101"/>
                  <a:pt x="7" y="103"/>
                  <a:pt x="8" y="105"/>
                </a:cubicBezTo>
                <a:cubicBezTo>
                  <a:pt x="10" y="107"/>
                  <a:pt x="11" y="109"/>
                  <a:pt x="13" y="111"/>
                </a:cubicBezTo>
                <a:cubicBezTo>
                  <a:pt x="15" y="109"/>
                  <a:pt x="15" y="109"/>
                  <a:pt x="15" y="109"/>
                </a:cubicBezTo>
                <a:cubicBezTo>
                  <a:pt x="14" y="108"/>
                  <a:pt x="14" y="108"/>
                  <a:pt x="14" y="107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5" y="105"/>
                  <a:pt x="16" y="105"/>
                  <a:pt x="17" y="106"/>
                </a:cubicBezTo>
                <a:cubicBezTo>
                  <a:pt x="17" y="106"/>
                  <a:pt x="17" y="106"/>
                  <a:pt x="17" y="106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3" y="107"/>
                  <a:pt x="23" y="107"/>
                  <a:pt x="23" y="107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3" y="112"/>
                  <a:pt x="23" y="112"/>
                  <a:pt x="23" y="112"/>
                </a:cubicBezTo>
                <a:cubicBezTo>
                  <a:pt x="22" y="112"/>
                  <a:pt x="22" y="112"/>
                  <a:pt x="22" y="112"/>
                </a:cubicBezTo>
                <a:cubicBezTo>
                  <a:pt x="22" y="115"/>
                  <a:pt x="22" y="115"/>
                  <a:pt x="22" y="115"/>
                </a:cubicBezTo>
                <a:cubicBezTo>
                  <a:pt x="22" y="115"/>
                  <a:pt x="22" y="115"/>
                  <a:pt x="23" y="115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20" y="118"/>
                  <a:pt x="18" y="117"/>
                  <a:pt x="16" y="116"/>
                </a:cubicBezTo>
                <a:cubicBezTo>
                  <a:pt x="5" y="111"/>
                  <a:pt x="0" y="98"/>
                  <a:pt x="5" y="87"/>
                </a:cubicBezTo>
                <a:cubicBezTo>
                  <a:pt x="8" y="79"/>
                  <a:pt x="15" y="75"/>
                  <a:pt x="22" y="74"/>
                </a:cubicBezTo>
                <a:cubicBezTo>
                  <a:pt x="22" y="73"/>
                  <a:pt x="22" y="73"/>
                  <a:pt x="22" y="73"/>
                </a:cubicBezTo>
                <a:cubicBezTo>
                  <a:pt x="23" y="73"/>
                  <a:pt x="23" y="73"/>
                  <a:pt x="23" y="73"/>
                </a:cubicBezTo>
                <a:cubicBezTo>
                  <a:pt x="23" y="90"/>
                  <a:pt x="23" y="90"/>
                  <a:pt x="23" y="90"/>
                </a:cubicBezTo>
                <a:cubicBezTo>
                  <a:pt x="17" y="79"/>
                  <a:pt x="17" y="79"/>
                  <a:pt x="17" y="79"/>
                </a:cubicBezTo>
                <a:cubicBezTo>
                  <a:pt x="15" y="80"/>
                  <a:pt x="13" y="81"/>
                  <a:pt x="11" y="83"/>
                </a:cubicBezTo>
                <a:close/>
                <a:moveTo>
                  <a:pt x="23" y="42"/>
                </a:moveTo>
                <a:cubicBezTo>
                  <a:pt x="23" y="61"/>
                  <a:pt x="23" y="61"/>
                  <a:pt x="23" y="61"/>
                </a:cubicBezTo>
                <a:cubicBezTo>
                  <a:pt x="18" y="59"/>
                  <a:pt x="18" y="59"/>
                  <a:pt x="18" y="59"/>
                </a:cubicBezTo>
                <a:cubicBezTo>
                  <a:pt x="17" y="63"/>
                  <a:pt x="17" y="63"/>
                  <a:pt x="17" y="63"/>
                </a:cubicBezTo>
                <a:cubicBezTo>
                  <a:pt x="16" y="63"/>
                  <a:pt x="15" y="64"/>
                  <a:pt x="14" y="63"/>
                </a:cubicBezTo>
                <a:cubicBezTo>
                  <a:pt x="10" y="62"/>
                  <a:pt x="10" y="62"/>
                  <a:pt x="10" y="62"/>
                </a:cubicBezTo>
                <a:cubicBezTo>
                  <a:pt x="9" y="61"/>
                  <a:pt x="9" y="60"/>
                  <a:pt x="10" y="59"/>
                </a:cubicBezTo>
                <a:cubicBezTo>
                  <a:pt x="17" y="42"/>
                  <a:pt x="17" y="42"/>
                  <a:pt x="17" y="42"/>
                </a:cubicBezTo>
                <a:cubicBezTo>
                  <a:pt x="18" y="41"/>
                  <a:pt x="19" y="41"/>
                  <a:pt x="20" y="41"/>
                </a:cubicBezTo>
                <a:lnTo>
                  <a:pt x="23" y="42"/>
                </a:lnTo>
                <a:close/>
              </a:path>
            </a:pathLst>
          </a:custGeom>
          <a:solidFill>
            <a:srgbClr val="ED801C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65247" y="4302679"/>
            <a:ext cx="761075" cy="737292"/>
          </a:xfrm>
          <a:custGeom>
            <a:avLst/>
            <a:gdLst>
              <a:gd name="T0" fmla="*/ 139 w 186"/>
              <a:gd name="T1" fmla="*/ 158 h 180"/>
              <a:gd name="T2" fmla="*/ 130 w 186"/>
              <a:gd name="T3" fmla="*/ 69 h 180"/>
              <a:gd name="T4" fmla="*/ 125 w 186"/>
              <a:gd name="T5" fmla="*/ 39 h 180"/>
              <a:gd name="T6" fmla="*/ 121 w 186"/>
              <a:gd name="T7" fmla="*/ 37 h 180"/>
              <a:gd name="T8" fmla="*/ 119 w 186"/>
              <a:gd name="T9" fmla="*/ 63 h 180"/>
              <a:gd name="T10" fmla="*/ 118 w 186"/>
              <a:gd name="T11" fmla="*/ 101 h 180"/>
              <a:gd name="T12" fmla="*/ 110 w 186"/>
              <a:gd name="T13" fmla="*/ 155 h 180"/>
              <a:gd name="T14" fmla="*/ 109 w 186"/>
              <a:gd name="T15" fmla="*/ 58 h 180"/>
              <a:gd name="T16" fmla="*/ 108 w 186"/>
              <a:gd name="T17" fmla="*/ 155 h 180"/>
              <a:gd name="T18" fmla="*/ 106 w 186"/>
              <a:gd name="T19" fmla="*/ 179 h 180"/>
              <a:gd name="T20" fmla="*/ 103 w 186"/>
              <a:gd name="T21" fmla="*/ 88 h 180"/>
              <a:gd name="T22" fmla="*/ 102 w 186"/>
              <a:gd name="T23" fmla="*/ 6 h 180"/>
              <a:gd name="T24" fmla="*/ 101 w 186"/>
              <a:gd name="T25" fmla="*/ 180 h 180"/>
              <a:gd name="T26" fmla="*/ 101 w 186"/>
              <a:gd name="T27" fmla="*/ 55 h 180"/>
              <a:gd name="T28" fmla="*/ 94 w 186"/>
              <a:gd name="T29" fmla="*/ 46 h 180"/>
              <a:gd name="T30" fmla="*/ 92 w 186"/>
              <a:gd name="T31" fmla="*/ 88 h 180"/>
              <a:gd name="T32" fmla="*/ 92 w 186"/>
              <a:gd name="T33" fmla="*/ 91 h 180"/>
              <a:gd name="T34" fmla="*/ 88 w 186"/>
              <a:gd name="T35" fmla="*/ 142 h 180"/>
              <a:gd name="T36" fmla="*/ 86 w 186"/>
              <a:gd name="T37" fmla="*/ 142 h 180"/>
              <a:gd name="T38" fmla="*/ 85 w 186"/>
              <a:gd name="T39" fmla="*/ 150 h 180"/>
              <a:gd name="T40" fmla="*/ 85 w 186"/>
              <a:gd name="T41" fmla="*/ 178 h 180"/>
              <a:gd name="T42" fmla="*/ 84 w 186"/>
              <a:gd name="T43" fmla="*/ 146 h 180"/>
              <a:gd name="T44" fmla="*/ 84 w 186"/>
              <a:gd name="T45" fmla="*/ 143 h 180"/>
              <a:gd name="T46" fmla="*/ 82 w 186"/>
              <a:gd name="T47" fmla="*/ 177 h 180"/>
              <a:gd name="T48" fmla="*/ 82 w 186"/>
              <a:gd name="T49" fmla="*/ 149 h 180"/>
              <a:gd name="T50" fmla="*/ 81 w 186"/>
              <a:gd name="T51" fmla="*/ 149 h 180"/>
              <a:gd name="T52" fmla="*/ 76 w 186"/>
              <a:gd name="T53" fmla="*/ 10 h 180"/>
              <a:gd name="T54" fmla="*/ 74 w 186"/>
              <a:gd name="T55" fmla="*/ 79 h 180"/>
              <a:gd name="T56" fmla="*/ 73 w 186"/>
              <a:gd name="T57" fmla="*/ 78 h 180"/>
              <a:gd name="T58" fmla="*/ 72 w 186"/>
              <a:gd name="T59" fmla="*/ 102 h 180"/>
              <a:gd name="T60" fmla="*/ 72 w 186"/>
              <a:gd name="T61" fmla="*/ 109 h 180"/>
              <a:gd name="T62" fmla="*/ 72 w 186"/>
              <a:gd name="T63" fmla="*/ 146 h 180"/>
              <a:gd name="T64" fmla="*/ 72 w 186"/>
              <a:gd name="T65" fmla="*/ 102 h 180"/>
              <a:gd name="T66" fmla="*/ 71 w 186"/>
              <a:gd name="T67" fmla="*/ 90 h 180"/>
              <a:gd name="T68" fmla="*/ 71 w 186"/>
              <a:gd name="T69" fmla="*/ 114 h 180"/>
              <a:gd name="T70" fmla="*/ 72 w 186"/>
              <a:gd name="T71" fmla="*/ 146 h 180"/>
              <a:gd name="T72" fmla="*/ 71 w 186"/>
              <a:gd name="T73" fmla="*/ 111 h 180"/>
              <a:gd name="T74" fmla="*/ 71 w 186"/>
              <a:gd name="T75" fmla="*/ 143 h 180"/>
              <a:gd name="T76" fmla="*/ 71 w 186"/>
              <a:gd name="T77" fmla="*/ 113 h 180"/>
              <a:gd name="T78" fmla="*/ 71 w 186"/>
              <a:gd name="T79" fmla="*/ 144 h 180"/>
              <a:gd name="T80" fmla="*/ 71 w 186"/>
              <a:gd name="T81" fmla="*/ 107 h 180"/>
              <a:gd name="T82" fmla="*/ 71 w 186"/>
              <a:gd name="T83" fmla="*/ 126 h 180"/>
              <a:gd name="T84" fmla="*/ 70 w 186"/>
              <a:gd name="T85" fmla="*/ 82 h 180"/>
              <a:gd name="T86" fmla="*/ 70 w 186"/>
              <a:gd name="T87" fmla="*/ 111 h 180"/>
              <a:gd name="T88" fmla="*/ 70 w 186"/>
              <a:gd name="T89" fmla="*/ 74 h 180"/>
              <a:gd name="T90" fmla="*/ 70 w 186"/>
              <a:gd name="T91" fmla="*/ 128 h 180"/>
              <a:gd name="T92" fmla="*/ 70 w 186"/>
              <a:gd name="T93" fmla="*/ 76 h 180"/>
              <a:gd name="T94" fmla="*/ 70 w 186"/>
              <a:gd name="T95" fmla="*/ 126 h 180"/>
              <a:gd name="T96" fmla="*/ 69 w 186"/>
              <a:gd name="T97" fmla="*/ 145 h 180"/>
              <a:gd name="T98" fmla="*/ 70 w 186"/>
              <a:gd name="T99" fmla="*/ 121 h 180"/>
              <a:gd name="T100" fmla="*/ 69 w 186"/>
              <a:gd name="T101" fmla="*/ 146 h 180"/>
              <a:gd name="T102" fmla="*/ 68 w 186"/>
              <a:gd name="T103" fmla="*/ 31 h 180"/>
              <a:gd name="T104" fmla="*/ 68 w 186"/>
              <a:gd name="T105" fmla="*/ 114 h 180"/>
              <a:gd name="T106" fmla="*/ 66 w 186"/>
              <a:gd name="T107" fmla="*/ 102 h 180"/>
              <a:gd name="T108" fmla="*/ 62 w 186"/>
              <a:gd name="T109" fmla="*/ 77 h 180"/>
              <a:gd name="T110" fmla="*/ 59 w 186"/>
              <a:gd name="T111" fmla="*/ 143 h 180"/>
              <a:gd name="T112" fmla="*/ 46 w 186"/>
              <a:gd name="T113" fmla="*/ 136 h 180"/>
              <a:gd name="T114" fmla="*/ 42 w 186"/>
              <a:gd name="T115" fmla="*/ 162 h 180"/>
              <a:gd name="T116" fmla="*/ 41 w 186"/>
              <a:gd name="T117" fmla="*/ 161 h 180"/>
              <a:gd name="T118" fmla="*/ 40 w 186"/>
              <a:gd name="T119" fmla="*/ 134 h 180"/>
              <a:gd name="T120" fmla="*/ 38 w 186"/>
              <a:gd name="T121" fmla="*/ 133 h 180"/>
              <a:gd name="T122" fmla="*/ 36 w 186"/>
              <a:gd name="T123" fmla="*/ 130 h 180"/>
              <a:gd name="T124" fmla="*/ 36 w 186"/>
              <a:gd name="T125" fmla="*/ 135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6" h="180">
                <a:moveTo>
                  <a:pt x="165" y="164"/>
                </a:moveTo>
                <a:cubicBezTo>
                  <a:pt x="175" y="162"/>
                  <a:pt x="184" y="159"/>
                  <a:pt x="184" y="159"/>
                </a:cubicBezTo>
                <a:cubicBezTo>
                  <a:pt x="184" y="159"/>
                  <a:pt x="184" y="159"/>
                  <a:pt x="184" y="159"/>
                </a:cubicBezTo>
                <a:cubicBezTo>
                  <a:pt x="184" y="159"/>
                  <a:pt x="184" y="159"/>
                  <a:pt x="184" y="159"/>
                </a:cubicBezTo>
                <a:cubicBezTo>
                  <a:pt x="186" y="159"/>
                  <a:pt x="186" y="159"/>
                  <a:pt x="186" y="159"/>
                </a:cubicBezTo>
                <a:cubicBezTo>
                  <a:pt x="184" y="159"/>
                  <a:pt x="184" y="159"/>
                  <a:pt x="184" y="159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5" y="122"/>
                  <a:pt x="165" y="122"/>
                  <a:pt x="165" y="122"/>
                </a:cubicBezTo>
                <a:cubicBezTo>
                  <a:pt x="184" y="159"/>
                  <a:pt x="184" y="159"/>
                  <a:pt x="184" y="159"/>
                </a:cubicBezTo>
                <a:cubicBezTo>
                  <a:pt x="183" y="159"/>
                  <a:pt x="183" y="159"/>
                  <a:pt x="183" y="159"/>
                </a:cubicBezTo>
                <a:cubicBezTo>
                  <a:pt x="165" y="158"/>
                  <a:pt x="165" y="158"/>
                  <a:pt x="165" y="158"/>
                </a:cubicBezTo>
                <a:cubicBezTo>
                  <a:pt x="165" y="159"/>
                  <a:pt x="165" y="159"/>
                  <a:pt x="165" y="159"/>
                </a:cubicBezTo>
                <a:cubicBezTo>
                  <a:pt x="183" y="159"/>
                  <a:pt x="183" y="159"/>
                  <a:pt x="183" y="159"/>
                </a:cubicBezTo>
                <a:cubicBezTo>
                  <a:pt x="180" y="160"/>
                  <a:pt x="173" y="162"/>
                  <a:pt x="165" y="164"/>
                </a:cubicBezTo>
                <a:close/>
                <a:moveTo>
                  <a:pt x="165" y="151"/>
                </a:moveTo>
                <a:cubicBezTo>
                  <a:pt x="165" y="130"/>
                  <a:pt x="165" y="130"/>
                  <a:pt x="165" y="130"/>
                </a:cubicBezTo>
                <a:cubicBezTo>
                  <a:pt x="183" y="158"/>
                  <a:pt x="183" y="158"/>
                  <a:pt x="183" y="158"/>
                </a:cubicBezTo>
                <a:cubicBezTo>
                  <a:pt x="183" y="158"/>
                  <a:pt x="176" y="154"/>
                  <a:pt x="165" y="151"/>
                </a:cubicBezTo>
                <a:close/>
                <a:moveTo>
                  <a:pt x="139" y="168"/>
                </a:moveTo>
                <a:cubicBezTo>
                  <a:pt x="147" y="170"/>
                  <a:pt x="147" y="170"/>
                  <a:pt x="147" y="170"/>
                </a:cubicBezTo>
                <a:cubicBezTo>
                  <a:pt x="147" y="170"/>
                  <a:pt x="147" y="170"/>
                  <a:pt x="147" y="170"/>
                </a:cubicBezTo>
                <a:cubicBezTo>
                  <a:pt x="147" y="171"/>
                  <a:pt x="147" y="171"/>
                  <a:pt x="147" y="171"/>
                </a:cubicBezTo>
                <a:cubicBezTo>
                  <a:pt x="147" y="170"/>
                  <a:pt x="147" y="170"/>
                  <a:pt x="147" y="170"/>
                </a:cubicBezTo>
                <a:cubicBezTo>
                  <a:pt x="152" y="168"/>
                  <a:pt x="159" y="166"/>
                  <a:pt x="165" y="164"/>
                </a:cubicBezTo>
                <a:cubicBezTo>
                  <a:pt x="165" y="164"/>
                  <a:pt x="165" y="164"/>
                  <a:pt x="165" y="164"/>
                </a:cubicBezTo>
                <a:cubicBezTo>
                  <a:pt x="159" y="166"/>
                  <a:pt x="152" y="168"/>
                  <a:pt x="147" y="170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48" y="159"/>
                  <a:pt x="148" y="159"/>
                  <a:pt x="148" y="159"/>
                </a:cubicBezTo>
                <a:cubicBezTo>
                  <a:pt x="165" y="159"/>
                  <a:pt x="165" y="159"/>
                  <a:pt x="165" y="159"/>
                </a:cubicBezTo>
                <a:cubicBezTo>
                  <a:pt x="165" y="158"/>
                  <a:pt x="165" y="158"/>
                  <a:pt x="165" y="158"/>
                </a:cubicBezTo>
                <a:cubicBezTo>
                  <a:pt x="146" y="158"/>
                  <a:pt x="146" y="158"/>
                  <a:pt x="146" y="158"/>
                </a:cubicBezTo>
                <a:cubicBezTo>
                  <a:pt x="143" y="146"/>
                  <a:pt x="143" y="146"/>
                  <a:pt x="143" y="146"/>
                </a:cubicBezTo>
                <a:cubicBezTo>
                  <a:pt x="151" y="147"/>
                  <a:pt x="159" y="149"/>
                  <a:pt x="165" y="151"/>
                </a:cubicBezTo>
                <a:cubicBezTo>
                  <a:pt x="165" y="130"/>
                  <a:pt x="165" y="130"/>
                  <a:pt x="165" y="130"/>
                </a:cubicBezTo>
                <a:cubicBezTo>
                  <a:pt x="139" y="91"/>
                  <a:pt x="139" y="91"/>
                  <a:pt x="139" y="91"/>
                </a:cubicBezTo>
                <a:cubicBezTo>
                  <a:pt x="139" y="154"/>
                  <a:pt x="139" y="154"/>
                  <a:pt x="139" y="154"/>
                </a:cubicBezTo>
                <a:cubicBezTo>
                  <a:pt x="141" y="155"/>
                  <a:pt x="144" y="156"/>
                  <a:pt x="146" y="158"/>
                </a:cubicBezTo>
                <a:cubicBezTo>
                  <a:pt x="139" y="158"/>
                  <a:pt x="139" y="158"/>
                  <a:pt x="139" y="158"/>
                </a:cubicBezTo>
                <a:cubicBezTo>
                  <a:pt x="139" y="161"/>
                  <a:pt x="139" y="161"/>
                  <a:pt x="139" y="161"/>
                </a:cubicBezTo>
                <a:cubicBezTo>
                  <a:pt x="147" y="161"/>
                  <a:pt x="147" y="161"/>
                  <a:pt x="147" y="161"/>
                </a:cubicBezTo>
                <a:cubicBezTo>
                  <a:pt x="147" y="170"/>
                  <a:pt x="147" y="170"/>
                  <a:pt x="147" y="170"/>
                </a:cubicBezTo>
                <a:cubicBezTo>
                  <a:pt x="147" y="170"/>
                  <a:pt x="147" y="170"/>
                  <a:pt x="147" y="170"/>
                </a:cubicBezTo>
                <a:cubicBezTo>
                  <a:pt x="139" y="168"/>
                  <a:pt x="139" y="168"/>
                  <a:pt x="139" y="168"/>
                </a:cubicBezTo>
                <a:close/>
                <a:moveTo>
                  <a:pt x="165" y="120"/>
                </a:moveTo>
                <a:cubicBezTo>
                  <a:pt x="165" y="122"/>
                  <a:pt x="165" y="122"/>
                  <a:pt x="165" y="122"/>
                </a:cubicBezTo>
                <a:cubicBezTo>
                  <a:pt x="139" y="69"/>
                  <a:pt x="139" y="69"/>
                  <a:pt x="139" y="69"/>
                </a:cubicBezTo>
                <a:cubicBezTo>
                  <a:pt x="139" y="68"/>
                  <a:pt x="139" y="68"/>
                  <a:pt x="139" y="68"/>
                </a:cubicBezTo>
                <a:lnTo>
                  <a:pt x="165" y="120"/>
                </a:lnTo>
                <a:close/>
                <a:moveTo>
                  <a:pt x="130" y="166"/>
                </a:moveTo>
                <a:cubicBezTo>
                  <a:pt x="139" y="168"/>
                  <a:pt x="139" y="168"/>
                  <a:pt x="139" y="168"/>
                </a:cubicBezTo>
                <a:cubicBezTo>
                  <a:pt x="139" y="168"/>
                  <a:pt x="139" y="168"/>
                  <a:pt x="139" y="168"/>
                </a:cubicBezTo>
                <a:cubicBezTo>
                  <a:pt x="131" y="165"/>
                  <a:pt x="131" y="165"/>
                  <a:pt x="131" y="165"/>
                </a:cubicBezTo>
                <a:cubicBezTo>
                  <a:pt x="132" y="164"/>
                  <a:pt x="133" y="162"/>
                  <a:pt x="133" y="161"/>
                </a:cubicBezTo>
                <a:cubicBezTo>
                  <a:pt x="139" y="161"/>
                  <a:pt x="139" y="161"/>
                  <a:pt x="139" y="161"/>
                </a:cubicBezTo>
                <a:cubicBezTo>
                  <a:pt x="139" y="158"/>
                  <a:pt x="139" y="158"/>
                  <a:pt x="139" y="158"/>
                </a:cubicBezTo>
                <a:cubicBezTo>
                  <a:pt x="130" y="157"/>
                  <a:pt x="130" y="157"/>
                  <a:pt x="130" y="157"/>
                </a:cubicBezTo>
                <a:lnTo>
                  <a:pt x="130" y="166"/>
                </a:lnTo>
                <a:close/>
                <a:moveTo>
                  <a:pt x="139" y="68"/>
                </a:moveTo>
                <a:cubicBezTo>
                  <a:pt x="131" y="52"/>
                  <a:pt x="131" y="52"/>
                  <a:pt x="131" y="52"/>
                </a:cubicBezTo>
                <a:cubicBezTo>
                  <a:pt x="131" y="47"/>
                  <a:pt x="131" y="44"/>
                  <a:pt x="131" y="43"/>
                </a:cubicBezTo>
                <a:cubicBezTo>
                  <a:pt x="133" y="44"/>
                  <a:pt x="133" y="44"/>
                  <a:pt x="133" y="44"/>
                </a:cubicBezTo>
                <a:cubicBezTo>
                  <a:pt x="133" y="43"/>
                  <a:pt x="133" y="43"/>
                  <a:pt x="133" y="43"/>
                </a:cubicBezTo>
                <a:cubicBezTo>
                  <a:pt x="130" y="42"/>
                  <a:pt x="130" y="42"/>
                  <a:pt x="130" y="42"/>
                </a:cubicBezTo>
                <a:cubicBezTo>
                  <a:pt x="130" y="56"/>
                  <a:pt x="130" y="56"/>
                  <a:pt x="130" y="56"/>
                </a:cubicBezTo>
                <a:cubicBezTo>
                  <a:pt x="131" y="55"/>
                  <a:pt x="131" y="54"/>
                  <a:pt x="131" y="53"/>
                </a:cubicBezTo>
                <a:cubicBezTo>
                  <a:pt x="139" y="69"/>
                  <a:pt x="139" y="69"/>
                  <a:pt x="139" y="69"/>
                </a:cubicBezTo>
                <a:lnTo>
                  <a:pt x="139" y="68"/>
                </a:lnTo>
                <a:close/>
                <a:moveTo>
                  <a:pt x="139" y="91"/>
                </a:moveTo>
                <a:cubicBezTo>
                  <a:pt x="139" y="154"/>
                  <a:pt x="139" y="154"/>
                  <a:pt x="139" y="154"/>
                </a:cubicBezTo>
                <a:cubicBezTo>
                  <a:pt x="136" y="152"/>
                  <a:pt x="133" y="151"/>
                  <a:pt x="130" y="151"/>
                </a:cubicBezTo>
                <a:cubicBezTo>
                  <a:pt x="130" y="103"/>
                  <a:pt x="130" y="103"/>
                  <a:pt x="130" y="103"/>
                </a:cubicBezTo>
                <a:cubicBezTo>
                  <a:pt x="133" y="112"/>
                  <a:pt x="133" y="112"/>
                  <a:pt x="133" y="112"/>
                </a:cubicBezTo>
                <a:cubicBezTo>
                  <a:pt x="133" y="106"/>
                  <a:pt x="132" y="99"/>
                  <a:pt x="130" y="92"/>
                </a:cubicBezTo>
                <a:cubicBezTo>
                  <a:pt x="130" y="78"/>
                  <a:pt x="130" y="78"/>
                  <a:pt x="130" y="78"/>
                </a:cubicBezTo>
                <a:lnTo>
                  <a:pt x="139" y="91"/>
                </a:lnTo>
                <a:close/>
                <a:moveTo>
                  <a:pt x="130" y="70"/>
                </a:moveTo>
                <a:cubicBezTo>
                  <a:pt x="130" y="69"/>
                  <a:pt x="130" y="69"/>
                  <a:pt x="130" y="69"/>
                </a:cubicBezTo>
                <a:cubicBezTo>
                  <a:pt x="132" y="70"/>
                  <a:pt x="132" y="70"/>
                  <a:pt x="132" y="70"/>
                </a:cubicBezTo>
                <a:cubicBezTo>
                  <a:pt x="132" y="71"/>
                  <a:pt x="132" y="71"/>
                  <a:pt x="132" y="71"/>
                </a:cubicBezTo>
                <a:lnTo>
                  <a:pt x="130" y="70"/>
                </a:lnTo>
                <a:close/>
                <a:moveTo>
                  <a:pt x="126" y="167"/>
                </a:moveTo>
                <a:cubicBezTo>
                  <a:pt x="128" y="167"/>
                  <a:pt x="129" y="166"/>
                  <a:pt x="130" y="166"/>
                </a:cubicBezTo>
                <a:cubicBezTo>
                  <a:pt x="130" y="166"/>
                  <a:pt x="130" y="166"/>
                  <a:pt x="130" y="166"/>
                </a:cubicBezTo>
                <a:cubicBezTo>
                  <a:pt x="130" y="157"/>
                  <a:pt x="130" y="157"/>
                  <a:pt x="130" y="157"/>
                </a:cubicBezTo>
                <a:cubicBezTo>
                  <a:pt x="126" y="157"/>
                  <a:pt x="126" y="157"/>
                  <a:pt x="126" y="157"/>
                </a:cubicBezTo>
                <a:cubicBezTo>
                  <a:pt x="126" y="161"/>
                  <a:pt x="126" y="161"/>
                  <a:pt x="126" y="161"/>
                </a:cubicBezTo>
                <a:cubicBezTo>
                  <a:pt x="130" y="161"/>
                  <a:pt x="130" y="161"/>
                  <a:pt x="130" y="161"/>
                </a:cubicBezTo>
                <a:cubicBezTo>
                  <a:pt x="129" y="163"/>
                  <a:pt x="128" y="163"/>
                  <a:pt x="126" y="163"/>
                </a:cubicBezTo>
                <a:lnTo>
                  <a:pt x="126" y="167"/>
                </a:lnTo>
                <a:close/>
                <a:moveTo>
                  <a:pt x="130" y="42"/>
                </a:moveTo>
                <a:cubicBezTo>
                  <a:pt x="126" y="40"/>
                  <a:pt x="126" y="40"/>
                  <a:pt x="126" y="40"/>
                </a:cubicBezTo>
                <a:cubicBezTo>
                  <a:pt x="126" y="66"/>
                  <a:pt x="126" y="66"/>
                  <a:pt x="126" y="66"/>
                </a:cubicBezTo>
                <a:cubicBezTo>
                  <a:pt x="127" y="66"/>
                  <a:pt x="127" y="67"/>
                  <a:pt x="127" y="67"/>
                </a:cubicBezTo>
                <a:cubicBezTo>
                  <a:pt x="129" y="63"/>
                  <a:pt x="130" y="59"/>
                  <a:pt x="130" y="56"/>
                </a:cubicBezTo>
                <a:lnTo>
                  <a:pt x="130" y="42"/>
                </a:lnTo>
                <a:close/>
                <a:moveTo>
                  <a:pt x="130" y="69"/>
                </a:moveTo>
                <a:cubicBezTo>
                  <a:pt x="130" y="70"/>
                  <a:pt x="130" y="70"/>
                  <a:pt x="130" y="70"/>
                </a:cubicBezTo>
                <a:cubicBezTo>
                  <a:pt x="129" y="69"/>
                  <a:pt x="129" y="69"/>
                  <a:pt x="129" y="69"/>
                </a:cubicBezTo>
                <a:cubicBezTo>
                  <a:pt x="129" y="70"/>
                  <a:pt x="130" y="73"/>
                  <a:pt x="130" y="77"/>
                </a:cubicBezTo>
                <a:cubicBezTo>
                  <a:pt x="130" y="78"/>
                  <a:pt x="130" y="78"/>
                  <a:pt x="130" y="78"/>
                </a:cubicBezTo>
                <a:cubicBezTo>
                  <a:pt x="130" y="92"/>
                  <a:pt x="130" y="92"/>
                  <a:pt x="130" y="92"/>
                </a:cubicBezTo>
                <a:cubicBezTo>
                  <a:pt x="130" y="90"/>
                  <a:pt x="130" y="88"/>
                  <a:pt x="129" y="86"/>
                </a:cubicBezTo>
                <a:cubicBezTo>
                  <a:pt x="129" y="89"/>
                  <a:pt x="128" y="91"/>
                  <a:pt x="128" y="94"/>
                </a:cubicBezTo>
                <a:cubicBezTo>
                  <a:pt x="130" y="103"/>
                  <a:pt x="130" y="103"/>
                  <a:pt x="130" y="103"/>
                </a:cubicBezTo>
                <a:cubicBezTo>
                  <a:pt x="130" y="151"/>
                  <a:pt x="130" y="151"/>
                  <a:pt x="130" y="151"/>
                </a:cubicBezTo>
                <a:cubicBezTo>
                  <a:pt x="129" y="150"/>
                  <a:pt x="128" y="150"/>
                  <a:pt x="126" y="150"/>
                </a:cubicBezTo>
                <a:cubicBezTo>
                  <a:pt x="126" y="67"/>
                  <a:pt x="126" y="67"/>
                  <a:pt x="126" y="67"/>
                </a:cubicBezTo>
                <a:lnTo>
                  <a:pt x="130" y="69"/>
                </a:lnTo>
                <a:close/>
                <a:moveTo>
                  <a:pt x="123" y="167"/>
                </a:moveTo>
                <a:cubicBezTo>
                  <a:pt x="123" y="167"/>
                  <a:pt x="123" y="167"/>
                  <a:pt x="123" y="167"/>
                </a:cubicBezTo>
                <a:cubicBezTo>
                  <a:pt x="124" y="167"/>
                  <a:pt x="126" y="167"/>
                  <a:pt x="126" y="167"/>
                </a:cubicBezTo>
                <a:cubicBezTo>
                  <a:pt x="126" y="163"/>
                  <a:pt x="126" y="163"/>
                  <a:pt x="126" y="163"/>
                </a:cubicBezTo>
                <a:cubicBezTo>
                  <a:pt x="125" y="163"/>
                  <a:pt x="124" y="162"/>
                  <a:pt x="123" y="161"/>
                </a:cubicBezTo>
                <a:lnTo>
                  <a:pt x="123" y="167"/>
                </a:lnTo>
                <a:close/>
                <a:moveTo>
                  <a:pt x="126" y="40"/>
                </a:moveTo>
                <a:cubicBezTo>
                  <a:pt x="125" y="39"/>
                  <a:pt x="125" y="39"/>
                  <a:pt x="125" y="39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7"/>
                  <a:pt x="123" y="37"/>
                  <a:pt x="123" y="37"/>
                </a:cubicBezTo>
                <a:cubicBezTo>
                  <a:pt x="124" y="39"/>
                  <a:pt x="124" y="39"/>
                  <a:pt x="124" y="39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3" y="63"/>
                  <a:pt x="123" y="63"/>
                  <a:pt x="123" y="63"/>
                </a:cubicBezTo>
                <a:cubicBezTo>
                  <a:pt x="124" y="64"/>
                  <a:pt x="126" y="65"/>
                  <a:pt x="126" y="66"/>
                </a:cubicBezTo>
                <a:lnTo>
                  <a:pt x="126" y="40"/>
                </a:lnTo>
                <a:close/>
                <a:moveTo>
                  <a:pt x="123" y="33"/>
                </a:move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3" y="29"/>
                  <a:pt x="123" y="31"/>
                </a:cubicBezTo>
                <a:lnTo>
                  <a:pt x="123" y="33"/>
                </a:lnTo>
                <a:close/>
                <a:moveTo>
                  <a:pt x="126" y="67"/>
                </a:moveTo>
                <a:cubicBezTo>
                  <a:pt x="126" y="150"/>
                  <a:pt x="126" y="150"/>
                  <a:pt x="126" y="150"/>
                </a:cubicBezTo>
                <a:cubicBezTo>
                  <a:pt x="126" y="150"/>
                  <a:pt x="125" y="150"/>
                  <a:pt x="124" y="150"/>
                </a:cubicBezTo>
                <a:cubicBezTo>
                  <a:pt x="124" y="153"/>
                  <a:pt x="123" y="155"/>
                  <a:pt x="123" y="156"/>
                </a:cubicBezTo>
                <a:cubicBezTo>
                  <a:pt x="123" y="65"/>
                  <a:pt x="123" y="65"/>
                  <a:pt x="123" y="65"/>
                </a:cubicBezTo>
                <a:lnTo>
                  <a:pt x="126" y="67"/>
                </a:lnTo>
                <a:close/>
                <a:moveTo>
                  <a:pt x="126" y="157"/>
                </a:moveTo>
                <a:cubicBezTo>
                  <a:pt x="126" y="161"/>
                  <a:pt x="126" y="161"/>
                  <a:pt x="126" y="161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3" y="157"/>
                  <a:pt x="123" y="157"/>
                  <a:pt x="123" y="157"/>
                </a:cubicBezTo>
                <a:lnTo>
                  <a:pt x="126" y="157"/>
                </a:lnTo>
                <a:close/>
                <a:moveTo>
                  <a:pt x="119" y="167"/>
                </a:moveTo>
                <a:cubicBezTo>
                  <a:pt x="120" y="167"/>
                  <a:pt x="121" y="167"/>
                  <a:pt x="123" y="167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3" y="157"/>
                  <a:pt x="123" y="157"/>
                  <a:pt x="123" y="157"/>
                </a:cubicBezTo>
                <a:cubicBezTo>
                  <a:pt x="121" y="157"/>
                  <a:pt x="121" y="157"/>
                  <a:pt x="121" y="157"/>
                </a:cubicBezTo>
                <a:cubicBezTo>
                  <a:pt x="119" y="157"/>
                  <a:pt x="119" y="157"/>
                  <a:pt x="119" y="157"/>
                </a:cubicBezTo>
                <a:lnTo>
                  <a:pt x="119" y="167"/>
                </a:lnTo>
                <a:close/>
                <a:moveTo>
                  <a:pt x="123" y="36"/>
                </a:moveTo>
                <a:cubicBezTo>
                  <a:pt x="122" y="35"/>
                  <a:pt x="122" y="35"/>
                  <a:pt x="122" y="35"/>
                </a:cubicBezTo>
                <a:cubicBezTo>
                  <a:pt x="123" y="33"/>
                  <a:pt x="123" y="33"/>
                  <a:pt x="123" y="33"/>
                </a:cubicBezTo>
                <a:cubicBezTo>
                  <a:pt x="123" y="31"/>
                  <a:pt x="123" y="31"/>
                  <a:pt x="123" y="31"/>
                </a:cubicBezTo>
                <a:cubicBezTo>
                  <a:pt x="123" y="32"/>
                  <a:pt x="122" y="33"/>
                  <a:pt x="122" y="34"/>
                </a:cubicBezTo>
                <a:cubicBezTo>
                  <a:pt x="122" y="34"/>
                  <a:pt x="122" y="34"/>
                  <a:pt x="122" y="34"/>
                </a:cubicBezTo>
                <a:cubicBezTo>
                  <a:pt x="122" y="35"/>
                  <a:pt x="122" y="35"/>
                  <a:pt x="122" y="35"/>
                </a:cubicBezTo>
                <a:cubicBezTo>
                  <a:pt x="122" y="36"/>
                  <a:pt x="121" y="36"/>
                  <a:pt x="121" y="37"/>
                </a:cubicBezTo>
                <a:cubicBezTo>
                  <a:pt x="119" y="36"/>
                  <a:pt x="119" y="36"/>
                  <a:pt x="119" y="36"/>
                </a:cubicBezTo>
                <a:cubicBezTo>
                  <a:pt x="119" y="60"/>
                  <a:pt x="119" y="60"/>
                  <a:pt x="119" y="60"/>
                </a:cubicBezTo>
                <a:cubicBezTo>
                  <a:pt x="121" y="61"/>
                  <a:pt x="122" y="62"/>
                  <a:pt x="123" y="63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2" y="38"/>
                  <a:pt x="122" y="38"/>
                  <a:pt x="122" y="38"/>
                </a:cubicBezTo>
                <a:cubicBezTo>
                  <a:pt x="122" y="36"/>
                  <a:pt x="122" y="36"/>
                  <a:pt x="122" y="36"/>
                </a:cubicBezTo>
                <a:cubicBezTo>
                  <a:pt x="123" y="37"/>
                  <a:pt x="123" y="37"/>
                  <a:pt x="123" y="37"/>
                </a:cubicBezTo>
                <a:lnTo>
                  <a:pt x="123" y="36"/>
                </a:lnTo>
                <a:close/>
                <a:moveTo>
                  <a:pt x="123" y="65"/>
                </a:moveTo>
                <a:cubicBezTo>
                  <a:pt x="123" y="156"/>
                  <a:pt x="123" y="156"/>
                  <a:pt x="123" y="156"/>
                </a:cubicBezTo>
                <a:cubicBezTo>
                  <a:pt x="123" y="157"/>
                  <a:pt x="123" y="157"/>
                  <a:pt x="123" y="157"/>
                </a:cubicBezTo>
                <a:cubicBezTo>
                  <a:pt x="122" y="156"/>
                  <a:pt x="121" y="155"/>
                  <a:pt x="119" y="155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20" y="101"/>
                  <a:pt x="120" y="101"/>
                  <a:pt x="120" y="101"/>
                </a:cubicBezTo>
                <a:cubicBezTo>
                  <a:pt x="120" y="99"/>
                  <a:pt x="120" y="97"/>
                  <a:pt x="120" y="95"/>
                </a:cubicBezTo>
                <a:cubicBezTo>
                  <a:pt x="119" y="94"/>
                  <a:pt x="119" y="94"/>
                  <a:pt x="119" y="94"/>
                </a:cubicBezTo>
                <a:cubicBezTo>
                  <a:pt x="119" y="63"/>
                  <a:pt x="119" y="63"/>
                  <a:pt x="119" y="63"/>
                </a:cubicBezTo>
                <a:cubicBezTo>
                  <a:pt x="121" y="64"/>
                  <a:pt x="121" y="64"/>
                  <a:pt x="121" y="64"/>
                </a:cubicBezTo>
                <a:cubicBezTo>
                  <a:pt x="120" y="63"/>
                  <a:pt x="120" y="62"/>
                  <a:pt x="119" y="61"/>
                </a:cubicBezTo>
                <a:cubicBezTo>
                  <a:pt x="119" y="61"/>
                  <a:pt x="119" y="61"/>
                  <a:pt x="119" y="61"/>
                </a:cubicBezTo>
                <a:cubicBezTo>
                  <a:pt x="122" y="64"/>
                  <a:pt x="122" y="64"/>
                  <a:pt x="122" y="64"/>
                </a:cubicBezTo>
                <a:lnTo>
                  <a:pt x="123" y="65"/>
                </a:lnTo>
                <a:close/>
                <a:moveTo>
                  <a:pt x="118" y="167"/>
                </a:moveTo>
                <a:cubicBezTo>
                  <a:pt x="119" y="167"/>
                  <a:pt x="119" y="167"/>
                  <a:pt x="119" y="167"/>
                </a:cubicBezTo>
                <a:cubicBezTo>
                  <a:pt x="119" y="157"/>
                  <a:pt x="119" y="157"/>
                  <a:pt x="119" y="157"/>
                </a:cubicBezTo>
                <a:cubicBezTo>
                  <a:pt x="118" y="157"/>
                  <a:pt x="118" y="157"/>
                  <a:pt x="118" y="157"/>
                </a:cubicBezTo>
                <a:lnTo>
                  <a:pt x="118" y="167"/>
                </a:lnTo>
                <a:close/>
                <a:moveTo>
                  <a:pt x="119" y="36"/>
                </a:moveTo>
                <a:cubicBezTo>
                  <a:pt x="118" y="36"/>
                  <a:pt x="118" y="36"/>
                  <a:pt x="118" y="36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9" y="60"/>
                  <a:pt x="119" y="60"/>
                  <a:pt x="119" y="60"/>
                </a:cubicBezTo>
                <a:lnTo>
                  <a:pt x="119" y="36"/>
                </a:lnTo>
                <a:close/>
                <a:moveTo>
                  <a:pt x="119" y="61"/>
                </a:moveTo>
                <a:cubicBezTo>
                  <a:pt x="119" y="61"/>
                  <a:pt x="119" y="61"/>
                  <a:pt x="119" y="61"/>
                </a:cubicBezTo>
                <a:cubicBezTo>
                  <a:pt x="119" y="61"/>
                  <a:pt x="119" y="60"/>
                  <a:pt x="118" y="60"/>
                </a:cubicBezTo>
                <a:cubicBezTo>
                  <a:pt x="118" y="60"/>
                  <a:pt x="118" y="60"/>
                  <a:pt x="118" y="60"/>
                </a:cubicBezTo>
                <a:lnTo>
                  <a:pt x="119" y="61"/>
                </a:lnTo>
                <a:close/>
                <a:moveTo>
                  <a:pt x="119" y="63"/>
                </a:moveTo>
                <a:cubicBezTo>
                  <a:pt x="119" y="63"/>
                  <a:pt x="119" y="63"/>
                  <a:pt x="119" y="63"/>
                </a:cubicBezTo>
                <a:cubicBezTo>
                  <a:pt x="118" y="61"/>
                  <a:pt x="118" y="61"/>
                  <a:pt x="118" y="61"/>
                </a:cubicBezTo>
                <a:cubicBezTo>
                  <a:pt x="118" y="62"/>
                  <a:pt x="118" y="62"/>
                  <a:pt x="118" y="62"/>
                </a:cubicBezTo>
                <a:cubicBezTo>
                  <a:pt x="119" y="63"/>
                  <a:pt x="119" y="63"/>
                  <a:pt x="119" y="63"/>
                </a:cubicBezTo>
                <a:cubicBezTo>
                  <a:pt x="118" y="63"/>
                  <a:pt x="118" y="63"/>
                  <a:pt x="118" y="6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9" y="94"/>
                  <a:pt x="119" y="94"/>
                  <a:pt x="119" y="94"/>
                </a:cubicBezTo>
                <a:lnTo>
                  <a:pt x="119" y="63"/>
                </a:lnTo>
                <a:close/>
                <a:moveTo>
                  <a:pt x="119" y="101"/>
                </a:moveTo>
                <a:cubicBezTo>
                  <a:pt x="119" y="155"/>
                  <a:pt x="119" y="155"/>
                  <a:pt x="119" y="155"/>
                </a:cubicBezTo>
                <a:cubicBezTo>
                  <a:pt x="118" y="154"/>
                  <a:pt x="118" y="154"/>
                  <a:pt x="118" y="154"/>
                </a:cubicBezTo>
                <a:cubicBezTo>
                  <a:pt x="118" y="101"/>
                  <a:pt x="118" y="101"/>
                  <a:pt x="118" y="101"/>
                </a:cubicBezTo>
                <a:lnTo>
                  <a:pt x="119" y="101"/>
                </a:lnTo>
                <a:close/>
                <a:moveTo>
                  <a:pt x="118" y="168"/>
                </a:moveTo>
                <a:cubicBezTo>
                  <a:pt x="118" y="167"/>
                  <a:pt x="118" y="167"/>
                  <a:pt x="118" y="167"/>
                </a:cubicBezTo>
                <a:cubicBezTo>
                  <a:pt x="118" y="157"/>
                  <a:pt x="118" y="157"/>
                  <a:pt x="118" y="157"/>
                </a:cubicBezTo>
                <a:cubicBezTo>
                  <a:pt x="118" y="157"/>
                  <a:pt x="118" y="157"/>
                  <a:pt x="118" y="157"/>
                </a:cubicBezTo>
                <a:lnTo>
                  <a:pt x="118" y="168"/>
                </a:lnTo>
                <a:close/>
                <a:moveTo>
                  <a:pt x="118" y="36"/>
                </a:moveTo>
                <a:cubicBezTo>
                  <a:pt x="118" y="36"/>
                  <a:pt x="118" y="36"/>
                  <a:pt x="118" y="36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60"/>
                  <a:pt x="118" y="61"/>
                  <a:pt x="118" y="62"/>
                </a:cubicBezTo>
                <a:cubicBezTo>
                  <a:pt x="118" y="61"/>
                  <a:pt x="118" y="61"/>
                  <a:pt x="118" y="61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60"/>
                  <a:pt x="118" y="60"/>
                  <a:pt x="118" y="60"/>
                </a:cubicBezTo>
                <a:lnTo>
                  <a:pt x="118" y="36"/>
                </a:lnTo>
                <a:close/>
                <a:moveTo>
                  <a:pt x="118" y="63"/>
                </a:moveTo>
                <a:cubicBezTo>
                  <a:pt x="118" y="93"/>
                  <a:pt x="118" y="93"/>
                  <a:pt x="118" y="9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8" y="62"/>
                  <a:pt x="118" y="62"/>
                  <a:pt x="118" y="62"/>
                </a:cubicBezTo>
                <a:lnTo>
                  <a:pt x="118" y="63"/>
                </a:lnTo>
                <a:close/>
                <a:moveTo>
                  <a:pt x="118" y="101"/>
                </a:moveTo>
                <a:cubicBezTo>
                  <a:pt x="118" y="154"/>
                  <a:pt x="118" y="154"/>
                  <a:pt x="118" y="154"/>
                </a:cubicBezTo>
                <a:cubicBezTo>
                  <a:pt x="118" y="154"/>
                  <a:pt x="118" y="154"/>
                  <a:pt x="118" y="154"/>
                </a:cubicBezTo>
                <a:cubicBezTo>
                  <a:pt x="118" y="101"/>
                  <a:pt x="118" y="101"/>
                  <a:pt x="118" y="101"/>
                </a:cubicBezTo>
                <a:close/>
                <a:moveTo>
                  <a:pt x="111" y="178"/>
                </a:moveTo>
                <a:cubicBezTo>
                  <a:pt x="112" y="177"/>
                  <a:pt x="112" y="177"/>
                  <a:pt x="113" y="176"/>
                </a:cubicBezTo>
                <a:cubicBezTo>
                  <a:pt x="115" y="175"/>
                  <a:pt x="115" y="170"/>
                  <a:pt x="118" y="168"/>
                </a:cubicBezTo>
                <a:cubicBezTo>
                  <a:pt x="118" y="157"/>
                  <a:pt x="118" y="157"/>
                  <a:pt x="118" y="157"/>
                </a:cubicBezTo>
                <a:cubicBezTo>
                  <a:pt x="115" y="156"/>
                  <a:pt x="113" y="156"/>
                  <a:pt x="111" y="155"/>
                </a:cubicBezTo>
                <a:lnTo>
                  <a:pt x="111" y="178"/>
                </a:lnTo>
                <a:close/>
                <a:moveTo>
                  <a:pt x="118" y="36"/>
                </a:moveTo>
                <a:cubicBezTo>
                  <a:pt x="111" y="32"/>
                  <a:pt x="111" y="32"/>
                  <a:pt x="111" y="32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3" y="35"/>
                  <a:pt x="113" y="35"/>
                  <a:pt x="113" y="35"/>
                </a:cubicBezTo>
                <a:cubicBezTo>
                  <a:pt x="113" y="35"/>
                  <a:pt x="113" y="35"/>
                  <a:pt x="113" y="35"/>
                </a:cubicBezTo>
                <a:cubicBezTo>
                  <a:pt x="113" y="38"/>
                  <a:pt x="112" y="42"/>
                  <a:pt x="111" y="44"/>
                </a:cubicBezTo>
                <a:cubicBezTo>
                  <a:pt x="111" y="56"/>
                  <a:pt x="111" y="56"/>
                  <a:pt x="111" y="56"/>
                </a:cubicBezTo>
                <a:cubicBezTo>
                  <a:pt x="113" y="57"/>
                  <a:pt x="114" y="57"/>
                  <a:pt x="116" y="58"/>
                </a:cubicBezTo>
                <a:cubicBezTo>
                  <a:pt x="116" y="59"/>
                  <a:pt x="116" y="60"/>
                  <a:pt x="115" y="61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4" y="91"/>
                  <a:pt x="116" y="92"/>
                  <a:pt x="118" y="93"/>
                </a:cubicBezTo>
                <a:cubicBezTo>
                  <a:pt x="118" y="62"/>
                  <a:pt x="118" y="62"/>
                  <a:pt x="118" y="62"/>
                </a:cubicBezTo>
                <a:cubicBezTo>
                  <a:pt x="117" y="62"/>
                  <a:pt x="117" y="62"/>
                  <a:pt x="117" y="62"/>
                </a:cubicBezTo>
                <a:cubicBezTo>
                  <a:pt x="117" y="59"/>
                  <a:pt x="117" y="59"/>
                  <a:pt x="117" y="59"/>
                </a:cubicBezTo>
                <a:cubicBezTo>
                  <a:pt x="118" y="59"/>
                  <a:pt x="118" y="59"/>
                  <a:pt x="118" y="59"/>
                </a:cubicBezTo>
                <a:lnTo>
                  <a:pt x="118" y="36"/>
                </a:lnTo>
                <a:close/>
                <a:moveTo>
                  <a:pt x="118" y="101"/>
                </a:moveTo>
                <a:cubicBezTo>
                  <a:pt x="118" y="154"/>
                  <a:pt x="118" y="154"/>
                  <a:pt x="118" y="154"/>
                </a:cubicBezTo>
                <a:cubicBezTo>
                  <a:pt x="117" y="153"/>
                  <a:pt x="115" y="152"/>
                  <a:pt x="114" y="152"/>
                </a:cubicBezTo>
                <a:cubicBezTo>
                  <a:pt x="113" y="153"/>
                  <a:pt x="111" y="154"/>
                  <a:pt x="111" y="154"/>
                </a:cubicBezTo>
                <a:cubicBezTo>
                  <a:pt x="111" y="152"/>
                  <a:pt x="111" y="152"/>
                  <a:pt x="111" y="152"/>
                </a:cubicBezTo>
                <a:cubicBezTo>
                  <a:pt x="111" y="150"/>
                  <a:pt x="111" y="150"/>
                  <a:pt x="111" y="150"/>
                </a:cubicBezTo>
                <a:cubicBezTo>
                  <a:pt x="111" y="150"/>
                  <a:pt x="111" y="150"/>
                  <a:pt x="111" y="150"/>
                </a:cubicBezTo>
                <a:cubicBezTo>
                  <a:pt x="111" y="98"/>
                  <a:pt x="111" y="98"/>
                  <a:pt x="111" y="98"/>
                </a:cubicBezTo>
                <a:lnTo>
                  <a:pt x="118" y="101"/>
                </a:lnTo>
                <a:close/>
                <a:moveTo>
                  <a:pt x="109" y="178"/>
                </a:moveTo>
                <a:cubicBezTo>
                  <a:pt x="110" y="178"/>
                  <a:pt x="110" y="178"/>
                  <a:pt x="111" y="178"/>
                </a:cubicBezTo>
                <a:cubicBezTo>
                  <a:pt x="111" y="155"/>
                  <a:pt x="111" y="155"/>
                  <a:pt x="111" y="155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11" y="154"/>
                  <a:pt x="111" y="154"/>
                  <a:pt x="111" y="154"/>
                </a:cubicBezTo>
                <a:cubicBezTo>
                  <a:pt x="111" y="152"/>
                  <a:pt x="111" y="152"/>
                  <a:pt x="111" y="152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10" y="149"/>
                  <a:pt x="110" y="149"/>
                  <a:pt x="110" y="149"/>
                </a:cubicBezTo>
                <a:cubicBezTo>
                  <a:pt x="111" y="150"/>
                  <a:pt x="111" y="150"/>
                  <a:pt x="111" y="150"/>
                </a:cubicBezTo>
                <a:cubicBezTo>
                  <a:pt x="111" y="98"/>
                  <a:pt x="111" y="98"/>
                  <a:pt x="111" y="98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10" y="94"/>
                  <a:pt x="110" y="94"/>
                  <a:pt x="110" y="94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6"/>
                  <a:pt x="109" y="96"/>
                  <a:pt x="109" y="96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149"/>
                  <a:pt x="109" y="149"/>
                  <a:pt x="109" y="149"/>
                </a:cubicBezTo>
                <a:cubicBezTo>
                  <a:pt x="110" y="149"/>
                  <a:pt x="110" y="149"/>
                  <a:pt x="110" y="149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09" y="155"/>
                  <a:pt x="109" y="155"/>
                  <a:pt x="109" y="155"/>
                </a:cubicBezTo>
                <a:lnTo>
                  <a:pt x="109" y="178"/>
                </a:lnTo>
                <a:close/>
                <a:moveTo>
                  <a:pt x="111" y="33"/>
                </a:move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lose/>
                <a:moveTo>
                  <a:pt x="111" y="44"/>
                </a:moveTo>
                <a:cubicBezTo>
                  <a:pt x="110" y="45"/>
                  <a:pt x="110" y="46"/>
                  <a:pt x="109" y="47"/>
                </a:cubicBezTo>
                <a:cubicBezTo>
                  <a:pt x="109" y="56"/>
                  <a:pt x="109" y="56"/>
                  <a:pt x="109" y="56"/>
                </a:cubicBezTo>
                <a:cubicBezTo>
                  <a:pt x="110" y="56"/>
                  <a:pt x="110" y="56"/>
                  <a:pt x="111" y="56"/>
                </a:cubicBezTo>
                <a:lnTo>
                  <a:pt x="111" y="44"/>
                </a:lnTo>
                <a:close/>
                <a:moveTo>
                  <a:pt x="109" y="178"/>
                </a:moveTo>
                <a:cubicBezTo>
                  <a:pt x="109" y="178"/>
                  <a:pt x="109" y="178"/>
                  <a:pt x="109" y="178"/>
                </a:cubicBezTo>
                <a:cubicBezTo>
                  <a:pt x="109" y="155"/>
                  <a:pt x="109" y="155"/>
                  <a:pt x="109" y="155"/>
                </a:cubicBezTo>
                <a:cubicBezTo>
                  <a:pt x="109" y="155"/>
                  <a:pt x="109" y="155"/>
                  <a:pt x="109" y="155"/>
                </a:cubicBezTo>
                <a:lnTo>
                  <a:pt x="109" y="178"/>
                </a:lnTo>
                <a:close/>
                <a:moveTo>
                  <a:pt x="109" y="47"/>
                </a:moveTo>
                <a:cubicBezTo>
                  <a:pt x="109" y="48"/>
                  <a:pt x="109" y="48"/>
                  <a:pt x="109" y="48"/>
                </a:cubicBezTo>
                <a:cubicBezTo>
                  <a:pt x="109" y="56"/>
                  <a:pt x="109" y="56"/>
                  <a:pt x="109" y="56"/>
                </a:cubicBezTo>
                <a:cubicBezTo>
                  <a:pt x="109" y="56"/>
                  <a:pt x="109" y="56"/>
                  <a:pt x="109" y="56"/>
                </a:cubicBezTo>
                <a:lnTo>
                  <a:pt x="109" y="47"/>
                </a:lnTo>
                <a:close/>
                <a:moveTo>
                  <a:pt x="109" y="58"/>
                </a:moveTo>
                <a:cubicBezTo>
                  <a:pt x="109" y="58"/>
                  <a:pt x="109" y="58"/>
                  <a:pt x="109" y="58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09" y="149"/>
                  <a:pt x="109" y="149"/>
                  <a:pt x="109" y="149"/>
                </a:cubicBezTo>
                <a:cubicBezTo>
                  <a:pt x="109" y="149"/>
                  <a:pt x="109" y="149"/>
                  <a:pt x="109" y="149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7"/>
                  <a:pt x="109" y="97"/>
                  <a:pt x="109" y="97"/>
                </a:cubicBezTo>
                <a:lnTo>
                  <a:pt x="109" y="58"/>
                </a:lnTo>
                <a:close/>
                <a:moveTo>
                  <a:pt x="108" y="178"/>
                </a:moveTo>
                <a:cubicBezTo>
                  <a:pt x="109" y="178"/>
                  <a:pt x="109" y="178"/>
                  <a:pt x="109" y="178"/>
                </a:cubicBezTo>
                <a:cubicBezTo>
                  <a:pt x="109" y="155"/>
                  <a:pt x="109" y="155"/>
                  <a:pt x="109" y="155"/>
                </a:cubicBezTo>
                <a:cubicBezTo>
                  <a:pt x="108" y="155"/>
                  <a:pt x="108" y="155"/>
                  <a:pt x="108" y="155"/>
                </a:cubicBezTo>
                <a:lnTo>
                  <a:pt x="108" y="178"/>
                </a:lnTo>
                <a:close/>
                <a:moveTo>
                  <a:pt x="109" y="48"/>
                </a:moveTo>
                <a:cubicBezTo>
                  <a:pt x="108" y="49"/>
                  <a:pt x="108" y="49"/>
                  <a:pt x="108" y="49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9" y="56"/>
                  <a:pt x="109" y="56"/>
                  <a:pt x="109" y="56"/>
                </a:cubicBezTo>
                <a:lnTo>
                  <a:pt x="109" y="48"/>
                </a:lnTo>
                <a:close/>
                <a:moveTo>
                  <a:pt x="109" y="58"/>
                </a:moveTo>
                <a:cubicBezTo>
                  <a:pt x="108" y="58"/>
                  <a:pt x="108" y="58"/>
                  <a:pt x="108" y="58"/>
                </a:cubicBezTo>
                <a:cubicBezTo>
                  <a:pt x="108" y="89"/>
                  <a:pt x="108" y="89"/>
                  <a:pt x="108" y="89"/>
                </a:cubicBezTo>
                <a:cubicBezTo>
                  <a:pt x="109" y="89"/>
                  <a:pt x="109" y="89"/>
                  <a:pt x="109" y="89"/>
                </a:cubicBezTo>
                <a:lnTo>
                  <a:pt x="109" y="58"/>
                </a:lnTo>
                <a:close/>
                <a:moveTo>
                  <a:pt x="109" y="89"/>
                </a:moveTo>
                <a:cubicBezTo>
                  <a:pt x="109" y="90"/>
                  <a:pt x="109" y="90"/>
                  <a:pt x="109" y="90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149"/>
                  <a:pt x="108" y="149"/>
                  <a:pt x="108" y="149"/>
                </a:cubicBezTo>
                <a:cubicBezTo>
                  <a:pt x="109" y="149"/>
                  <a:pt x="109" y="149"/>
                  <a:pt x="109" y="149"/>
                </a:cubicBezTo>
                <a:lnTo>
                  <a:pt x="109" y="89"/>
                </a:lnTo>
                <a:close/>
                <a:moveTo>
                  <a:pt x="106" y="179"/>
                </a:moveTo>
                <a:cubicBezTo>
                  <a:pt x="107" y="179"/>
                  <a:pt x="107" y="179"/>
                  <a:pt x="108" y="178"/>
                </a:cubicBezTo>
                <a:cubicBezTo>
                  <a:pt x="108" y="155"/>
                  <a:pt x="108" y="155"/>
                  <a:pt x="108" y="155"/>
                </a:cubicBezTo>
                <a:cubicBezTo>
                  <a:pt x="108" y="155"/>
                  <a:pt x="108" y="155"/>
                  <a:pt x="108" y="155"/>
                </a:cubicBezTo>
                <a:cubicBezTo>
                  <a:pt x="108" y="148"/>
                  <a:pt x="108" y="148"/>
                  <a:pt x="108" y="148"/>
                </a:cubicBezTo>
                <a:cubicBezTo>
                  <a:pt x="108" y="149"/>
                  <a:pt x="108" y="149"/>
                  <a:pt x="108" y="149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6" y="95"/>
                  <a:pt x="106" y="95"/>
                  <a:pt x="106" y="95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148"/>
                  <a:pt x="106" y="148"/>
                  <a:pt x="106" y="148"/>
                </a:cubicBezTo>
                <a:cubicBezTo>
                  <a:pt x="107" y="148"/>
                  <a:pt x="107" y="148"/>
                  <a:pt x="108" y="148"/>
                </a:cubicBezTo>
                <a:cubicBezTo>
                  <a:pt x="108" y="150"/>
                  <a:pt x="108" y="150"/>
                  <a:pt x="108" y="150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8" y="151"/>
                  <a:pt x="108" y="151"/>
                  <a:pt x="108" y="151"/>
                </a:cubicBezTo>
                <a:cubicBezTo>
                  <a:pt x="107" y="152"/>
                  <a:pt x="107" y="152"/>
                  <a:pt x="107" y="152"/>
                </a:cubicBezTo>
                <a:cubicBezTo>
                  <a:pt x="106" y="152"/>
                  <a:pt x="106" y="152"/>
                  <a:pt x="106" y="152"/>
                </a:cubicBezTo>
                <a:cubicBezTo>
                  <a:pt x="106" y="152"/>
                  <a:pt x="106" y="152"/>
                  <a:pt x="106" y="152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7" y="155"/>
                  <a:pt x="107" y="155"/>
                  <a:pt x="107" y="155"/>
                </a:cubicBezTo>
                <a:cubicBezTo>
                  <a:pt x="106" y="155"/>
                  <a:pt x="106" y="155"/>
                  <a:pt x="106" y="155"/>
                </a:cubicBezTo>
                <a:lnTo>
                  <a:pt x="106" y="179"/>
                </a:lnTo>
                <a:close/>
                <a:moveTo>
                  <a:pt x="108" y="49"/>
                </a:moveTo>
                <a:cubicBezTo>
                  <a:pt x="107" y="50"/>
                  <a:pt x="107" y="51"/>
                  <a:pt x="106" y="52"/>
                </a:cubicBezTo>
                <a:cubicBezTo>
                  <a:pt x="106" y="55"/>
                  <a:pt x="106" y="55"/>
                  <a:pt x="106" y="55"/>
                </a:cubicBezTo>
                <a:cubicBezTo>
                  <a:pt x="107" y="55"/>
                  <a:pt x="107" y="55"/>
                  <a:pt x="108" y="55"/>
                </a:cubicBezTo>
                <a:lnTo>
                  <a:pt x="108" y="49"/>
                </a:lnTo>
                <a:close/>
                <a:moveTo>
                  <a:pt x="108" y="58"/>
                </a:moveTo>
                <a:cubicBezTo>
                  <a:pt x="106" y="57"/>
                  <a:pt x="106" y="57"/>
                  <a:pt x="106" y="57"/>
                </a:cubicBezTo>
                <a:cubicBezTo>
                  <a:pt x="106" y="89"/>
                  <a:pt x="106" y="89"/>
                  <a:pt x="106" y="89"/>
                </a:cubicBezTo>
                <a:cubicBezTo>
                  <a:pt x="107" y="89"/>
                  <a:pt x="107" y="89"/>
                  <a:pt x="108" y="89"/>
                </a:cubicBezTo>
                <a:lnTo>
                  <a:pt x="108" y="58"/>
                </a:lnTo>
                <a:close/>
                <a:moveTo>
                  <a:pt x="103" y="7"/>
                </a:moveTo>
                <a:cubicBezTo>
                  <a:pt x="103" y="7"/>
                  <a:pt x="104" y="7"/>
                  <a:pt x="104" y="7"/>
                </a:cubicBezTo>
                <a:cubicBezTo>
                  <a:pt x="104" y="7"/>
                  <a:pt x="104" y="7"/>
                  <a:pt x="103" y="6"/>
                </a:cubicBezTo>
                <a:lnTo>
                  <a:pt x="103" y="7"/>
                </a:lnTo>
                <a:close/>
                <a:moveTo>
                  <a:pt x="103" y="179"/>
                </a:moveTo>
                <a:cubicBezTo>
                  <a:pt x="104" y="179"/>
                  <a:pt x="105" y="179"/>
                  <a:pt x="106" y="179"/>
                </a:cubicBezTo>
                <a:cubicBezTo>
                  <a:pt x="106" y="155"/>
                  <a:pt x="106" y="155"/>
                  <a:pt x="106" y="155"/>
                </a:cubicBezTo>
                <a:cubicBezTo>
                  <a:pt x="104" y="154"/>
                  <a:pt x="104" y="154"/>
                  <a:pt x="104" y="154"/>
                </a:cubicBezTo>
                <a:cubicBezTo>
                  <a:pt x="105" y="152"/>
                  <a:pt x="105" y="152"/>
                  <a:pt x="105" y="152"/>
                </a:cubicBezTo>
                <a:cubicBezTo>
                  <a:pt x="106" y="152"/>
                  <a:pt x="106" y="152"/>
                  <a:pt x="106" y="152"/>
                </a:cubicBezTo>
                <a:cubicBezTo>
                  <a:pt x="106" y="152"/>
                  <a:pt x="106" y="152"/>
                  <a:pt x="106" y="152"/>
                </a:cubicBezTo>
                <a:cubicBezTo>
                  <a:pt x="105" y="152"/>
                  <a:pt x="105" y="152"/>
                  <a:pt x="105" y="152"/>
                </a:cubicBezTo>
                <a:cubicBezTo>
                  <a:pt x="105" y="150"/>
                  <a:pt x="105" y="150"/>
                  <a:pt x="105" y="150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5" y="149"/>
                  <a:pt x="105" y="149"/>
                  <a:pt x="105" y="149"/>
                </a:cubicBezTo>
                <a:cubicBezTo>
                  <a:pt x="105" y="147"/>
                  <a:pt x="105" y="147"/>
                  <a:pt x="105" y="147"/>
                </a:cubicBezTo>
                <a:cubicBezTo>
                  <a:pt x="106" y="148"/>
                  <a:pt x="106" y="148"/>
                  <a:pt x="106" y="148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5"/>
                  <a:pt x="106" y="95"/>
                  <a:pt x="106" y="95"/>
                </a:cubicBezTo>
                <a:cubicBezTo>
                  <a:pt x="105" y="96"/>
                  <a:pt x="105" y="96"/>
                  <a:pt x="105" y="96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146"/>
                  <a:pt x="103" y="146"/>
                  <a:pt x="103" y="146"/>
                </a:cubicBezTo>
                <a:cubicBezTo>
                  <a:pt x="103" y="146"/>
                  <a:pt x="104" y="147"/>
                  <a:pt x="105" y="147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03" y="149"/>
                  <a:pt x="103" y="149"/>
                  <a:pt x="103" y="149"/>
                </a:cubicBezTo>
                <a:cubicBezTo>
                  <a:pt x="103" y="150"/>
                  <a:pt x="103" y="150"/>
                  <a:pt x="103" y="150"/>
                </a:cubicBezTo>
                <a:cubicBezTo>
                  <a:pt x="104" y="150"/>
                  <a:pt x="104" y="150"/>
                  <a:pt x="104" y="150"/>
                </a:cubicBezTo>
                <a:cubicBezTo>
                  <a:pt x="104" y="151"/>
                  <a:pt x="104" y="151"/>
                  <a:pt x="104" y="151"/>
                </a:cubicBezTo>
                <a:cubicBezTo>
                  <a:pt x="103" y="151"/>
                  <a:pt x="103" y="151"/>
                  <a:pt x="103" y="151"/>
                </a:cubicBezTo>
                <a:cubicBezTo>
                  <a:pt x="103" y="152"/>
                  <a:pt x="103" y="152"/>
                  <a:pt x="103" y="152"/>
                </a:cubicBezTo>
                <a:cubicBezTo>
                  <a:pt x="104" y="152"/>
                  <a:pt x="104" y="152"/>
                  <a:pt x="104" y="152"/>
                </a:cubicBezTo>
                <a:cubicBezTo>
                  <a:pt x="104" y="154"/>
                  <a:pt x="104" y="154"/>
                  <a:pt x="104" y="154"/>
                </a:cubicBezTo>
                <a:cubicBezTo>
                  <a:pt x="103" y="154"/>
                  <a:pt x="103" y="154"/>
                  <a:pt x="103" y="154"/>
                </a:cubicBezTo>
                <a:lnTo>
                  <a:pt x="103" y="179"/>
                </a:lnTo>
                <a:close/>
                <a:moveTo>
                  <a:pt x="106" y="52"/>
                </a:moveTo>
                <a:cubicBezTo>
                  <a:pt x="104" y="54"/>
                  <a:pt x="103" y="55"/>
                  <a:pt x="103" y="55"/>
                </a:cubicBezTo>
                <a:cubicBezTo>
                  <a:pt x="104" y="55"/>
                  <a:pt x="105" y="55"/>
                  <a:pt x="106" y="55"/>
                </a:cubicBezTo>
                <a:lnTo>
                  <a:pt x="106" y="52"/>
                </a:lnTo>
                <a:close/>
                <a:moveTo>
                  <a:pt x="106" y="57"/>
                </a:moveTo>
                <a:cubicBezTo>
                  <a:pt x="106" y="89"/>
                  <a:pt x="106" y="89"/>
                  <a:pt x="106" y="89"/>
                </a:cubicBezTo>
                <a:cubicBezTo>
                  <a:pt x="105" y="88"/>
                  <a:pt x="104" y="88"/>
                  <a:pt x="103" y="88"/>
                </a:cubicBezTo>
                <a:cubicBezTo>
                  <a:pt x="103" y="55"/>
                  <a:pt x="103" y="55"/>
                  <a:pt x="103" y="55"/>
                </a:cubicBezTo>
                <a:lnTo>
                  <a:pt x="106" y="57"/>
                </a:lnTo>
                <a:close/>
                <a:moveTo>
                  <a:pt x="102" y="6"/>
                </a:moveTo>
                <a:cubicBezTo>
                  <a:pt x="103" y="7"/>
                  <a:pt x="103" y="7"/>
                  <a:pt x="103" y="7"/>
                </a:cubicBezTo>
                <a:cubicBezTo>
                  <a:pt x="103" y="6"/>
                  <a:pt x="103" y="6"/>
                  <a:pt x="103" y="6"/>
                </a:cubicBezTo>
                <a:cubicBezTo>
                  <a:pt x="102" y="5"/>
                  <a:pt x="102" y="5"/>
                  <a:pt x="102" y="5"/>
                </a:cubicBezTo>
                <a:lnTo>
                  <a:pt x="102" y="6"/>
                </a:lnTo>
                <a:close/>
                <a:moveTo>
                  <a:pt x="102" y="179"/>
                </a:moveTo>
                <a:cubicBezTo>
                  <a:pt x="103" y="179"/>
                  <a:pt x="103" y="179"/>
                  <a:pt x="103" y="179"/>
                </a:cubicBezTo>
                <a:cubicBezTo>
                  <a:pt x="103" y="154"/>
                  <a:pt x="103" y="154"/>
                  <a:pt x="103" y="154"/>
                </a:cubicBezTo>
                <a:cubicBezTo>
                  <a:pt x="102" y="154"/>
                  <a:pt x="102" y="154"/>
                  <a:pt x="102" y="154"/>
                </a:cubicBezTo>
                <a:lnTo>
                  <a:pt x="102" y="179"/>
                </a:lnTo>
                <a:close/>
                <a:moveTo>
                  <a:pt x="103" y="55"/>
                </a:moveTo>
                <a:cubicBezTo>
                  <a:pt x="102" y="55"/>
                  <a:pt x="102" y="55"/>
                  <a:pt x="102" y="55"/>
                </a:cubicBezTo>
                <a:cubicBezTo>
                  <a:pt x="102" y="56"/>
                  <a:pt x="102" y="56"/>
                  <a:pt x="102" y="56"/>
                </a:cubicBezTo>
                <a:cubicBezTo>
                  <a:pt x="102" y="56"/>
                  <a:pt x="102" y="56"/>
                  <a:pt x="102" y="56"/>
                </a:cubicBezTo>
                <a:cubicBezTo>
                  <a:pt x="102" y="57"/>
                  <a:pt x="102" y="57"/>
                  <a:pt x="102" y="58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103" y="88"/>
                  <a:pt x="103" y="88"/>
                  <a:pt x="103" y="88"/>
                </a:cubicBezTo>
                <a:lnTo>
                  <a:pt x="103" y="55"/>
                </a:lnTo>
                <a:close/>
                <a:moveTo>
                  <a:pt x="103" y="95"/>
                </a:moveTo>
                <a:cubicBezTo>
                  <a:pt x="102" y="95"/>
                  <a:pt x="102" y="95"/>
                  <a:pt x="102" y="95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102" y="147"/>
                  <a:pt x="102" y="147"/>
                  <a:pt x="102" y="147"/>
                </a:cubicBezTo>
                <a:cubicBezTo>
                  <a:pt x="102" y="150"/>
                  <a:pt x="102" y="150"/>
                  <a:pt x="102" y="150"/>
                </a:cubicBezTo>
                <a:cubicBezTo>
                  <a:pt x="102" y="149"/>
                  <a:pt x="102" y="149"/>
                  <a:pt x="102" y="149"/>
                </a:cubicBezTo>
                <a:cubicBezTo>
                  <a:pt x="103" y="150"/>
                  <a:pt x="103" y="150"/>
                  <a:pt x="103" y="150"/>
                </a:cubicBezTo>
                <a:cubicBezTo>
                  <a:pt x="103" y="149"/>
                  <a:pt x="103" y="149"/>
                  <a:pt x="103" y="149"/>
                </a:cubicBezTo>
                <a:cubicBezTo>
                  <a:pt x="102" y="149"/>
                  <a:pt x="102" y="149"/>
                  <a:pt x="102" y="149"/>
                </a:cubicBezTo>
                <a:cubicBezTo>
                  <a:pt x="103" y="146"/>
                  <a:pt x="103" y="146"/>
                  <a:pt x="103" y="146"/>
                </a:cubicBezTo>
                <a:cubicBezTo>
                  <a:pt x="103" y="146"/>
                  <a:pt x="103" y="146"/>
                  <a:pt x="103" y="146"/>
                </a:cubicBezTo>
                <a:lnTo>
                  <a:pt x="103" y="95"/>
                </a:lnTo>
                <a:close/>
                <a:moveTo>
                  <a:pt x="103" y="151"/>
                </a:moveTo>
                <a:cubicBezTo>
                  <a:pt x="103" y="152"/>
                  <a:pt x="103" y="152"/>
                  <a:pt x="103" y="152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1"/>
                  <a:pt x="102" y="151"/>
                  <a:pt x="102" y="151"/>
                </a:cubicBezTo>
                <a:lnTo>
                  <a:pt x="103" y="151"/>
                </a:lnTo>
                <a:close/>
                <a:moveTo>
                  <a:pt x="102" y="6"/>
                </a:moveTo>
                <a:cubicBezTo>
                  <a:pt x="102" y="6"/>
                  <a:pt x="102" y="6"/>
                  <a:pt x="102" y="6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lnTo>
                  <a:pt x="102" y="6"/>
                </a:lnTo>
                <a:close/>
                <a:moveTo>
                  <a:pt x="102" y="179"/>
                </a:moveTo>
                <a:cubicBezTo>
                  <a:pt x="102" y="179"/>
                  <a:pt x="102" y="179"/>
                  <a:pt x="102" y="179"/>
                </a:cubicBezTo>
                <a:cubicBezTo>
                  <a:pt x="102" y="154"/>
                  <a:pt x="102" y="154"/>
                  <a:pt x="102" y="154"/>
                </a:cubicBezTo>
                <a:cubicBezTo>
                  <a:pt x="102" y="154"/>
                  <a:pt x="102" y="154"/>
                  <a:pt x="102" y="154"/>
                </a:cubicBezTo>
                <a:lnTo>
                  <a:pt x="102" y="179"/>
                </a:lnTo>
                <a:close/>
                <a:moveTo>
                  <a:pt x="102" y="55"/>
                </a:moveTo>
                <a:cubicBezTo>
                  <a:pt x="102" y="55"/>
                  <a:pt x="102" y="55"/>
                  <a:pt x="102" y="55"/>
                </a:cubicBezTo>
                <a:cubicBezTo>
                  <a:pt x="102" y="56"/>
                  <a:pt x="102" y="56"/>
                  <a:pt x="102" y="56"/>
                </a:cubicBezTo>
                <a:cubicBezTo>
                  <a:pt x="102" y="56"/>
                  <a:pt x="102" y="56"/>
                  <a:pt x="102" y="56"/>
                </a:cubicBezTo>
                <a:lnTo>
                  <a:pt x="102" y="55"/>
                </a:lnTo>
                <a:close/>
                <a:moveTo>
                  <a:pt x="102" y="58"/>
                </a:moveTo>
                <a:cubicBezTo>
                  <a:pt x="102" y="58"/>
                  <a:pt x="102" y="58"/>
                  <a:pt x="102" y="59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102" y="88"/>
                  <a:pt x="102" y="88"/>
                  <a:pt x="102" y="88"/>
                </a:cubicBezTo>
                <a:lnTo>
                  <a:pt x="102" y="58"/>
                </a:lnTo>
                <a:close/>
                <a:moveTo>
                  <a:pt x="102" y="95"/>
                </a:moveTo>
                <a:cubicBezTo>
                  <a:pt x="102" y="95"/>
                  <a:pt x="102" y="95"/>
                  <a:pt x="102" y="95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102" y="146"/>
                  <a:pt x="102" y="146"/>
                  <a:pt x="102" y="146"/>
                </a:cubicBezTo>
                <a:lnTo>
                  <a:pt x="102" y="95"/>
                </a:lnTo>
                <a:close/>
                <a:moveTo>
                  <a:pt x="102" y="147"/>
                </a:moveTo>
                <a:cubicBezTo>
                  <a:pt x="102" y="150"/>
                  <a:pt x="102" y="150"/>
                  <a:pt x="102" y="150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2"/>
                  <a:pt x="102" y="152"/>
                  <a:pt x="102" y="152"/>
                </a:cubicBezTo>
                <a:cubicBezTo>
                  <a:pt x="102" y="148"/>
                  <a:pt x="102" y="148"/>
                  <a:pt x="102" y="148"/>
                </a:cubicBezTo>
                <a:lnTo>
                  <a:pt x="102" y="147"/>
                </a:lnTo>
                <a:close/>
                <a:moveTo>
                  <a:pt x="101" y="6"/>
                </a:moveTo>
                <a:cubicBezTo>
                  <a:pt x="102" y="6"/>
                  <a:pt x="102" y="6"/>
                  <a:pt x="102" y="6"/>
                </a:cubicBezTo>
                <a:cubicBezTo>
                  <a:pt x="102" y="5"/>
                  <a:pt x="102" y="5"/>
                  <a:pt x="102" y="5"/>
                </a:cubicBezTo>
                <a:cubicBezTo>
                  <a:pt x="101" y="5"/>
                  <a:pt x="101" y="5"/>
                  <a:pt x="101" y="5"/>
                </a:cubicBezTo>
                <a:lnTo>
                  <a:pt x="101" y="6"/>
                </a:lnTo>
                <a:close/>
                <a:moveTo>
                  <a:pt x="101" y="180"/>
                </a:moveTo>
                <a:cubicBezTo>
                  <a:pt x="102" y="179"/>
                  <a:pt x="102" y="179"/>
                  <a:pt x="102" y="179"/>
                </a:cubicBezTo>
                <a:cubicBezTo>
                  <a:pt x="102" y="154"/>
                  <a:pt x="102" y="154"/>
                  <a:pt x="102" y="154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2" y="152"/>
                  <a:pt x="102" y="152"/>
                  <a:pt x="102" y="152"/>
                </a:cubicBezTo>
                <a:cubicBezTo>
                  <a:pt x="102" y="148"/>
                  <a:pt x="102" y="148"/>
                  <a:pt x="102" y="148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1" y="154"/>
                  <a:pt x="101" y="154"/>
                  <a:pt x="101" y="154"/>
                </a:cubicBezTo>
                <a:lnTo>
                  <a:pt x="101" y="180"/>
                </a:lnTo>
                <a:close/>
                <a:moveTo>
                  <a:pt x="102" y="55"/>
                </a:moveTo>
                <a:cubicBezTo>
                  <a:pt x="101" y="54"/>
                  <a:pt x="101" y="54"/>
                  <a:pt x="101" y="54"/>
                </a:cubicBezTo>
                <a:cubicBezTo>
                  <a:pt x="101" y="54"/>
                  <a:pt x="101" y="54"/>
                  <a:pt x="101" y="54"/>
                </a:cubicBezTo>
                <a:cubicBezTo>
                  <a:pt x="101" y="55"/>
                  <a:pt x="101" y="55"/>
                  <a:pt x="101" y="55"/>
                </a:cubicBezTo>
                <a:cubicBezTo>
                  <a:pt x="102" y="56"/>
                  <a:pt x="102" y="56"/>
                  <a:pt x="102" y="56"/>
                </a:cubicBezTo>
                <a:lnTo>
                  <a:pt x="102" y="55"/>
                </a:lnTo>
                <a:close/>
                <a:moveTo>
                  <a:pt x="102" y="59"/>
                </a:moveTo>
                <a:cubicBezTo>
                  <a:pt x="101" y="60"/>
                  <a:pt x="101" y="62"/>
                  <a:pt x="101" y="63"/>
                </a:cubicBezTo>
                <a:cubicBezTo>
                  <a:pt x="101" y="88"/>
                  <a:pt x="101" y="88"/>
                  <a:pt x="101" y="88"/>
                </a:cubicBezTo>
                <a:cubicBezTo>
                  <a:pt x="102" y="88"/>
                  <a:pt x="102" y="88"/>
                  <a:pt x="102" y="88"/>
                </a:cubicBezTo>
                <a:lnTo>
                  <a:pt x="102" y="59"/>
                </a:lnTo>
                <a:close/>
                <a:moveTo>
                  <a:pt x="102" y="95"/>
                </a:moveTo>
                <a:cubicBezTo>
                  <a:pt x="101" y="94"/>
                  <a:pt x="101" y="94"/>
                  <a:pt x="101" y="94"/>
                </a:cubicBezTo>
                <a:cubicBezTo>
                  <a:pt x="101" y="146"/>
                  <a:pt x="101" y="146"/>
                  <a:pt x="101" y="146"/>
                </a:cubicBezTo>
                <a:cubicBezTo>
                  <a:pt x="101" y="145"/>
                  <a:pt x="101" y="145"/>
                  <a:pt x="101" y="145"/>
                </a:cubicBezTo>
                <a:cubicBezTo>
                  <a:pt x="102" y="146"/>
                  <a:pt x="102" y="146"/>
                  <a:pt x="102" y="146"/>
                </a:cubicBezTo>
                <a:lnTo>
                  <a:pt x="102" y="95"/>
                </a:lnTo>
                <a:close/>
                <a:moveTo>
                  <a:pt x="100" y="6"/>
                </a:moveTo>
                <a:cubicBezTo>
                  <a:pt x="101" y="6"/>
                  <a:pt x="101" y="6"/>
                  <a:pt x="101" y="6"/>
                </a:cubicBezTo>
                <a:cubicBezTo>
                  <a:pt x="101" y="5"/>
                  <a:pt x="101" y="5"/>
                  <a:pt x="10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00" y="5"/>
                  <a:pt x="100" y="5"/>
                  <a:pt x="100" y="5"/>
                </a:cubicBezTo>
                <a:lnTo>
                  <a:pt x="100" y="6"/>
                </a:lnTo>
                <a:close/>
                <a:moveTo>
                  <a:pt x="100" y="180"/>
                </a:moveTo>
                <a:cubicBezTo>
                  <a:pt x="101" y="180"/>
                  <a:pt x="101" y="180"/>
                  <a:pt x="101" y="180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0" y="153"/>
                  <a:pt x="100" y="153"/>
                  <a:pt x="100" y="153"/>
                </a:cubicBezTo>
                <a:lnTo>
                  <a:pt x="100" y="180"/>
                </a:lnTo>
                <a:close/>
                <a:moveTo>
                  <a:pt x="101" y="54"/>
                </a:moveTo>
                <a:cubicBezTo>
                  <a:pt x="100" y="55"/>
                  <a:pt x="100" y="55"/>
                  <a:pt x="100" y="55"/>
                </a:cubicBezTo>
                <a:cubicBezTo>
                  <a:pt x="101" y="55"/>
                  <a:pt x="101" y="55"/>
                  <a:pt x="101" y="55"/>
                </a:cubicBezTo>
                <a:lnTo>
                  <a:pt x="101" y="54"/>
                </a:lnTo>
                <a:close/>
                <a:moveTo>
                  <a:pt x="101" y="63"/>
                </a:moveTo>
                <a:cubicBezTo>
                  <a:pt x="101" y="64"/>
                  <a:pt x="100" y="65"/>
                  <a:pt x="100" y="66"/>
                </a:cubicBezTo>
                <a:cubicBezTo>
                  <a:pt x="100" y="88"/>
                  <a:pt x="100" y="88"/>
                  <a:pt x="100" y="88"/>
                </a:cubicBezTo>
                <a:cubicBezTo>
                  <a:pt x="101" y="88"/>
                  <a:pt x="101" y="88"/>
                  <a:pt x="101" y="88"/>
                </a:cubicBezTo>
                <a:lnTo>
                  <a:pt x="101" y="63"/>
                </a:lnTo>
                <a:close/>
                <a:moveTo>
                  <a:pt x="101" y="94"/>
                </a:moveTo>
                <a:cubicBezTo>
                  <a:pt x="100" y="94"/>
                  <a:pt x="100" y="94"/>
                  <a:pt x="100" y="94"/>
                </a:cubicBezTo>
                <a:cubicBezTo>
                  <a:pt x="100" y="145"/>
                  <a:pt x="100" y="145"/>
                  <a:pt x="100" y="145"/>
                </a:cubicBezTo>
                <a:cubicBezTo>
                  <a:pt x="100" y="145"/>
                  <a:pt x="100" y="145"/>
                  <a:pt x="100" y="145"/>
                </a:cubicBezTo>
                <a:cubicBezTo>
                  <a:pt x="100" y="148"/>
                  <a:pt x="100" y="148"/>
                  <a:pt x="100" y="148"/>
                </a:cubicBezTo>
                <a:cubicBezTo>
                  <a:pt x="100" y="151"/>
                  <a:pt x="100" y="151"/>
                  <a:pt x="100" y="151"/>
                </a:cubicBezTo>
                <a:cubicBezTo>
                  <a:pt x="101" y="146"/>
                  <a:pt x="101" y="146"/>
                  <a:pt x="101" y="146"/>
                </a:cubicBezTo>
                <a:lnTo>
                  <a:pt x="101" y="94"/>
                </a:lnTo>
                <a:close/>
                <a:moveTo>
                  <a:pt x="99" y="6"/>
                </a:moveTo>
                <a:cubicBezTo>
                  <a:pt x="99" y="6"/>
                  <a:pt x="99" y="6"/>
                  <a:pt x="100" y="6"/>
                </a:cubicBezTo>
                <a:cubicBezTo>
                  <a:pt x="100" y="5"/>
                  <a:pt x="100" y="5"/>
                  <a:pt x="100" y="5"/>
                </a:cubicBezTo>
                <a:cubicBezTo>
                  <a:pt x="99" y="5"/>
                  <a:pt x="99" y="5"/>
                  <a:pt x="99" y="5"/>
                </a:cubicBezTo>
                <a:lnTo>
                  <a:pt x="99" y="6"/>
                </a:lnTo>
                <a:close/>
                <a:moveTo>
                  <a:pt x="99" y="180"/>
                </a:moveTo>
                <a:cubicBezTo>
                  <a:pt x="99" y="180"/>
                  <a:pt x="100" y="180"/>
                  <a:pt x="100" y="180"/>
                </a:cubicBezTo>
                <a:cubicBezTo>
                  <a:pt x="100" y="153"/>
                  <a:pt x="100" y="153"/>
                  <a:pt x="100" y="153"/>
                </a:cubicBezTo>
                <a:cubicBezTo>
                  <a:pt x="100" y="153"/>
                  <a:pt x="100" y="153"/>
                  <a:pt x="100" y="153"/>
                </a:cubicBezTo>
                <a:cubicBezTo>
                  <a:pt x="100" y="151"/>
                  <a:pt x="100" y="151"/>
                  <a:pt x="100" y="151"/>
                </a:cubicBezTo>
                <a:cubicBezTo>
                  <a:pt x="100" y="148"/>
                  <a:pt x="100" y="148"/>
                  <a:pt x="100" y="148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9" y="153"/>
                  <a:pt x="99" y="153"/>
                  <a:pt x="99" y="153"/>
                </a:cubicBezTo>
                <a:lnTo>
                  <a:pt x="99" y="180"/>
                </a:lnTo>
                <a:close/>
                <a:moveTo>
                  <a:pt x="100" y="66"/>
                </a:moveTo>
                <a:cubicBezTo>
                  <a:pt x="100" y="67"/>
                  <a:pt x="99" y="68"/>
                  <a:pt x="99" y="69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88"/>
                  <a:pt x="100" y="88"/>
                  <a:pt x="100" y="88"/>
                </a:cubicBezTo>
                <a:lnTo>
                  <a:pt x="100" y="66"/>
                </a:lnTo>
                <a:close/>
                <a:moveTo>
                  <a:pt x="100" y="94"/>
                </a:moveTo>
                <a:cubicBezTo>
                  <a:pt x="99" y="93"/>
                  <a:pt x="99" y="93"/>
                  <a:pt x="99" y="93"/>
                </a:cubicBezTo>
                <a:cubicBezTo>
                  <a:pt x="99" y="145"/>
                  <a:pt x="99" y="145"/>
                  <a:pt x="99" y="145"/>
                </a:cubicBezTo>
                <a:cubicBezTo>
                  <a:pt x="99" y="145"/>
                  <a:pt x="100" y="145"/>
                  <a:pt x="100" y="145"/>
                </a:cubicBezTo>
                <a:lnTo>
                  <a:pt x="100" y="94"/>
                </a:lnTo>
                <a:close/>
                <a:moveTo>
                  <a:pt x="94" y="46"/>
                </a:moveTo>
                <a:cubicBezTo>
                  <a:pt x="95" y="46"/>
                  <a:pt x="95" y="46"/>
                  <a:pt x="95" y="46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6"/>
                  <a:pt x="96" y="46"/>
                  <a:pt x="96" y="46"/>
                </a:cubicBezTo>
                <a:cubicBezTo>
                  <a:pt x="94" y="45"/>
                  <a:pt x="94" y="45"/>
                  <a:pt x="94" y="45"/>
                </a:cubicBezTo>
                <a:cubicBezTo>
                  <a:pt x="94" y="44"/>
                  <a:pt x="94" y="43"/>
                  <a:pt x="92" y="41"/>
                </a:cubicBezTo>
                <a:cubicBezTo>
                  <a:pt x="92" y="42"/>
                  <a:pt x="92" y="42"/>
                  <a:pt x="92" y="42"/>
                </a:cubicBezTo>
                <a:cubicBezTo>
                  <a:pt x="93" y="43"/>
                  <a:pt x="94" y="44"/>
                  <a:pt x="94" y="45"/>
                </a:cubicBezTo>
                <a:cubicBezTo>
                  <a:pt x="92" y="44"/>
                  <a:pt x="92" y="44"/>
                  <a:pt x="92" y="44"/>
                </a:cubicBezTo>
                <a:cubicBezTo>
                  <a:pt x="92" y="64"/>
                  <a:pt x="92" y="64"/>
                  <a:pt x="92" y="64"/>
                </a:cubicBezTo>
                <a:cubicBezTo>
                  <a:pt x="95" y="53"/>
                  <a:pt x="95" y="47"/>
                  <a:pt x="94" y="46"/>
                </a:cubicBezTo>
                <a:close/>
                <a:moveTo>
                  <a:pt x="92" y="39"/>
                </a:moveTo>
                <a:cubicBezTo>
                  <a:pt x="95" y="28"/>
                  <a:pt x="94" y="21"/>
                  <a:pt x="94" y="20"/>
                </a:cubicBezTo>
                <a:cubicBezTo>
                  <a:pt x="96" y="21"/>
                  <a:pt x="96" y="21"/>
                  <a:pt x="96" y="21"/>
                </a:cubicBezTo>
                <a:cubicBezTo>
                  <a:pt x="97" y="20"/>
                  <a:pt x="97" y="20"/>
                  <a:pt x="97" y="20"/>
                </a:cubicBezTo>
                <a:cubicBezTo>
                  <a:pt x="92" y="18"/>
                  <a:pt x="92" y="18"/>
                  <a:pt x="92" y="18"/>
                </a:cubicBezTo>
                <a:lnTo>
                  <a:pt x="92" y="39"/>
                </a:lnTo>
                <a:close/>
                <a:moveTo>
                  <a:pt x="92" y="5"/>
                </a:moveTo>
                <a:cubicBezTo>
                  <a:pt x="94" y="5"/>
                  <a:pt x="95" y="5"/>
                  <a:pt x="97" y="6"/>
                </a:cubicBezTo>
                <a:cubicBezTo>
                  <a:pt x="97" y="6"/>
                  <a:pt x="98" y="6"/>
                  <a:pt x="99" y="6"/>
                </a:cubicBezTo>
                <a:cubicBezTo>
                  <a:pt x="99" y="5"/>
                  <a:pt x="99" y="5"/>
                  <a:pt x="99" y="5"/>
                </a:cubicBezTo>
                <a:cubicBezTo>
                  <a:pt x="98" y="5"/>
                  <a:pt x="97" y="5"/>
                  <a:pt x="96" y="5"/>
                </a:cubicBezTo>
                <a:cubicBezTo>
                  <a:pt x="95" y="4"/>
                  <a:pt x="94" y="4"/>
                  <a:pt x="92" y="3"/>
                </a:cubicBezTo>
                <a:lnTo>
                  <a:pt x="92" y="5"/>
                </a:lnTo>
                <a:close/>
                <a:moveTo>
                  <a:pt x="92" y="179"/>
                </a:moveTo>
                <a:cubicBezTo>
                  <a:pt x="95" y="179"/>
                  <a:pt x="97" y="179"/>
                  <a:pt x="99" y="180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7" y="153"/>
                  <a:pt x="97" y="153"/>
                  <a:pt x="97" y="153"/>
                </a:cubicBezTo>
                <a:cubicBezTo>
                  <a:pt x="99" y="145"/>
                  <a:pt x="99" y="145"/>
                  <a:pt x="99" y="145"/>
                </a:cubicBezTo>
                <a:cubicBezTo>
                  <a:pt x="99" y="145"/>
                  <a:pt x="99" y="145"/>
                  <a:pt x="99" y="145"/>
                </a:cubicBezTo>
                <a:cubicBezTo>
                  <a:pt x="99" y="93"/>
                  <a:pt x="99" y="93"/>
                  <a:pt x="99" y="93"/>
                </a:cubicBezTo>
                <a:cubicBezTo>
                  <a:pt x="92" y="91"/>
                  <a:pt x="92" y="91"/>
                  <a:pt x="92" y="91"/>
                </a:cubicBezTo>
                <a:cubicBezTo>
                  <a:pt x="92" y="143"/>
                  <a:pt x="92" y="143"/>
                  <a:pt x="92" y="143"/>
                </a:cubicBezTo>
                <a:cubicBezTo>
                  <a:pt x="94" y="143"/>
                  <a:pt x="95" y="144"/>
                  <a:pt x="96" y="144"/>
                </a:cubicBezTo>
                <a:cubicBezTo>
                  <a:pt x="95" y="148"/>
                  <a:pt x="95" y="151"/>
                  <a:pt x="94" y="152"/>
                </a:cubicBezTo>
                <a:cubicBezTo>
                  <a:pt x="92" y="152"/>
                  <a:pt x="92" y="152"/>
                  <a:pt x="92" y="152"/>
                </a:cubicBezTo>
                <a:lnTo>
                  <a:pt x="92" y="179"/>
                </a:lnTo>
                <a:close/>
                <a:moveTo>
                  <a:pt x="99" y="69"/>
                </a:moveTo>
                <a:cubicBezTo>
                  <a:pt x="97" y="74"/>
                  <a:pt x="95" y="78"/>
                  <a:pt x="92" y="81"/>
                </a:cubicBezTo>
                <a:cubicBezTo>
                  <a:pt x="92" y="88"/>
                  <a:pt x="92" y="88"/>
                  <a:pt x="92" y="88"/>
                </a:cubicBezTo>
                <a:cubicBezTo>
                  <a:pt x="95" y="88"/>
                  <a:pt x="97" y="88"/>
                  <a:pt x="99" y="88"/>
                </a:cubicBezTo>
                <a:lnTo>
                  <a:pt x="99" y="69"/>
                </a:lnTo>
                <a:close/>
                <a:moveTo>
                  <a:pt x="92" y="41"/>
                </a:moveTo>
                <a:cubicBezTo>
                  <a:pt x="92" y="40"/>
                  <a:pt x="92" y="40"/>
                  <a:pt x="92" y="40"/>
                </a:cubicBezTo>
                <a:cubicBezTo>
                  <a:pt x="92" y="40"/>
                  <a:pt x="92" y="39"/>
                  <a:pt x="92" y="39"/>
                </a:cubicBezTo>
                <a:cubicBezTo>
                  <a:pt x="92" y="18"/>
                  <a:pt x="92" y="18"/>
                  <a:pt x="92" y="18"/>
                </a:cubicBezTo>
                <a:cubicBezTo>
                  <a:pt x="90" y="17"/>
                  <a:pt x="90" y="17"/>
                  <a:pt x="90" y="17"/>
                </a:cubicBezTo>
                <a:cubicBezTo>
                  <a:pt x="90" y="39"/>
                  <a:pt x="90" y="39"/>
                  <a:pt x="90" y="39"/>
                </a:cubicBezTo>
                <a:cubicBezTo>
                  <a:pt x="90" y="40"/>
                  <a:pt x="91" y="40"/>
                  <a:pt x="91" y="40"/>
                </a:cubicBezTo>
                <a:cubicBezTo>
                  <a:pt x="92" y="41"/>
                  <a:pt x="92" y="41"/>
                  <a:pt x="92" y="42"/>
                </a:cubicBezTo>
                <a:lnTo>
                  <a:pt x="92" y="41"/>
                </a:lnTo>
                <a:close/>
                <a:moveTo>
                  <a:pt x="90" y="6"/>
                </a:moveTo>
                <a:cubicBezTo>
                  <a:pt x="90" y="6"/>
                  <a:pt x="91" y="6"/>
                  <a:pt x="92" y="5"/>
                </a:cubicBezTo>
                <a:cubicBezTo>
                  <a:pt x="92" y="3"/>
                  <a:pt x="92" y="3"/>
                  <a:pt x="92" y="3"/>
                </a:cubicBezTo>
                <a:cubicBezTo>
                  <a:pt x="92" y="3"/>
                  <a:pt x="91" y="3"/>
                  <a:pt x="90" y="4"/>
                </a:cubicBezTo>
                <a:lnTo>
                  <a:pt x="90" y="6"/>
                </a:lnTo>
                <a:close/>
                <a:moveTo>
                  <a:pt x="90" y="2"/>
                </a:move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90" y="0"/>
                  <a:pt x="90" y="1"/>
                </a:cubicBezTo>
                <a:lnTo>
                  <a:pt x="90" y="2"/>
                </a:lnTo>
                <a:close/>
                <a:moveTo>
                  <a:pt x="90" y="179"/>
                </a:moveTo>
                <a:cubicBezTo>
                  <a:pt x="91" y="179"/>
                  <a:pt x="92" y="179"/>
                  <a:pt x="92" y="179"/>
                </a:cubicBezTo>
                <a:cubicBezTo>
                  <a:pt x="92" y="152"/>
                  <a:pt x="92" y="152"/>
                  <a:pt x="92" y="152"/>
                </a:cubicBezTo>
                <a:cubicBezTo>
                  <a:pt x="90" y="151"/>
                  <a:pt x="90" y="151"/>
                  <a:pt x="90" y="151"/>
                </a:cubicBezTo>
                <a:lnTo>
                  <a:pt x="90" y="179"/>
                </a:lnTo>
                <a:close/>
                <a:moveTo>
                  <a:pt x="92" y="81"/>
                </a:moveTo>
                <a:cubicBezTo>
                  <a:pt x="92" y="82"/>
                  <a:pt x="91" y="83"/>
                  <a:pt x="90" y="84"/>
                </a:cubicBezTo>
                <a:cubicBezTo>
                  <a:pt x="90" y="88"/>
                  <a:pt x="90" y="88"/>
                  <a:pt x="90" y="88"/>
                </a:cubicBezTo>
                <a:cubicBezTo>
                  <a:pt x="91" y="88"/>
                  <a:pt x="92" y="88"/>
                  <a:pt x="92" y="88"/>
                </a:cubicBezTo>
                <a:lnTo>
                  <a:pt x="92" y="81"/>
                </a:lnTo>
                <a:close/>
                <a:moveTo>
                  <a:pt x="92" y="91"/>
                </a:moveTo>
                <a:cubicBezTo>
                  <a:pt x="90" y="90"/>
                  <a:pt x="90" y="90"/>
                  <a:pt x="90" y="90"/>
                </a:cubicBezTo>
                <a:cubicBezTo>
                  <a:pt x="90" y="142"/>
                  <a:pt x="90" y="142"/>
                  <a:pt x="90" y="142"/>
                </a:cubicBezTo>
                <a:cubicBezTo>
                  <a:pt x="90" y="142"/>
                  <a:pt x="91" y="142"/>
                  <a:pt x="91" y="143"/>
                </a:cubicBezTo>
                <a:cubicBezTo>
                  <a:pt x="90" y="146"/>
                  <a:pt x="90" y="146"/>
                  <a:pt x="90" y="146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2" y="143"/>
                  <a:pt x="92" y="143"/>
                  <a:pt x="92" y="143"/>
                </a:cubicBezTo>
                <a:lnTo>
                  <a:pt x="92" y="91"/>
                </a:lnTo>
                <a:close/>
                <a:moveTo>
                  <a:pt x="90" y="84"/>
                </a:moveTo>
                <a:cubicBezTo>
                  <a:pt x="90" y="84"/>
                  <a:pt x="90" y="84"/>
                  <a:pt x="90" y="84"/>
                </a:cubicBezTo>
                <a:cubicBezTo>
                  <a:pt x="90" y="84"/>
                  <a:pt x="90" y="84"/>
                  <a:pt x="90" y="84"/>
                </a:cubicBezTo>
                <a:close/>
                <a:moveTo>
                  <a:pt x="90" y="75"/>
                </a:moveTo>
                <a:cubicBezTo>
                  <a:pt x="91" y="71"/>
                  <a:pt x="92" y="67"/>
                  <a:pt x="92" y="64"/>
                </a:cubicBezTo>
                <a:cubicBezTo>
                  <a:pt x="92" y="44"/>
                  <a:pt x="92" y="44"/>
                  <a:pt x="92" y="44"/>
                </a:cubicBezTo>
                <a:cubicBezTo>
                  <a:pt x="90" y="43"/>
                  <a:pt x="90" y="43"/>
                  <a:pt x="90" y="43"/>
                </a:cubicBezTo>
                <a:lnTo>
                  <a:pt x="90" y="75"/>
                </a:lnTo>
                <a:close/>
                <a:moveTo>
                  <a:pt x="90" y="17"/>
                </a:moveTo>
                <a:cubicBezTo>
                  <a:pt x="88" y="16"/>
                  <a:pt x="88" y="16"/>
                  <a:pt x="88" y="16"/>
                </a:cubicBezTo>
                <a:cubicBezTo>
                  <a:pt x="88" y="39"/>
                  <a:pt x="88" y="39"/>
                  <a:pt x="88" y="39"/>
                </a:cubicBezTo>
                <a:cubicBezTo>
                  <a:pt x="89" y="39"/>
                  <a:pt x="89" y="39"/>
                  <a:pt x="90" y="39"/>
                </a:cubicBezTo>
                <a:lnTo>
                  <a:pt x="90" y="17"/>
                </a:lnTo>
                <a:close/>
                <a:moveTo>
                  <a:pt x="88" y="9"/>
                </a:moveTo>
                <a:cubicBezTo>
                  <a:pt x="89" y="6"/>
                  <a:pt x="89" y="6"/>
                  <a:pt x="89" y="6"/>
                </a:cubicBezTo>
                <a:cubicBezTo>
                  <a:pt x="89" y="6"/>
                  <a:pt x="89" y="6"/>
                  <a:pt x="90" y="6"/>
                </a:cubicBezTo>
                <a:cubicBezTo>
                  <a:pt x="90" y="4"/>
                  <a:pt x="90" y="4"/>
                  <a:pt x="90" y="4"/>
                </a:cubicBezTo>
                <a:cubicBezTo>
                  <a:pt x="89" y="4"/>
                  <a:pt x="89" y="4"/>
                  <a:pt x="89" y="4"/>
                </a:cubicBezTo>
                <a:cubicBezTo>
                  <a:pt x="89" y="4"/>
                  <a:pt x="89" y="4"/>
                  <a:pt x="89" y="4"/>
                </a:cubicBezTo>
                <a:cubicBezTo>
                  <a:pt x="90" y="2"/>
                  <a:pt x="90" y="2"/>
                  <a:pt x="90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2"/>
                  <a:pt x="89" y="3"/>
                  <a:pt x="88" y="6"/>
                </a:cubicBezTo>
                <a:lnTo>
                  <a:pt x="88" y="9"/>
                </a:lnTo>
                <a:close/>
                <a:moveTo>
                  <a:pt x="88" y="178"/>
                </a:moveTo>
                <a:cubicBezTo>
                  <a:pt x="89" y="178"/>
                  <a:pt x="89" y="178"/>
                  <a:pt x="90" y="179"/>
                </a:cubicBezTo>
                <a:cubicBezTo>
                  <a:pt x="90" y="151"/>
                  <a:pt x="90" y="151"/>
                  <a:pt x="90" y="151"/>
                </a:cubicBezTo>
                <a:cubicBezTo>
                  <a:pt x="89" y="151"/>
                  <a:pt x="89" y="151"/>
                  <a:pt x="89" y="151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90" y="146"/>
                  <a:pt x="90" y="146"/>
                  <a:pt x="90" y="146"/>
                </a:cubicBezTo>
                <a:cubicBezTo>
                  <a:pt x="88" y="151"/>
                  <a:pt x="88" y="151"/>
                  <a:pt x="88" y="151"/>
                </a:cubicBezTo>
                <a:lnTo>
                  <a:pt x="88" y="178"/>
                </a:lnTo>
                <a:close/>
                <a:moveTo>
                  <a:pt x="90" y="84"/>
                </a:moveTo>
                <a:cubicBezTo>
                  <a:pt x="89" y="85"/>
                  <a:pt x="89" y="86"/>
                  <a:pt x="88" y="86"/>
                </a:cubicBezTo>
                <a:cubicBezTo>
                  <a:pt x="88" y="88"/>
                  <a:pt x="88" y="88"/>
                  <a:pt x="88" y="88"/>
                </a:cubicBezTo>
                <a:cubicBezTo>
                  <a:pt x="89" y="88"/>
                  <a:pt x="89" y="88"/>
                  <a:pt x="90" y="88"/>
                </a:cubicBezTo>
                <a:lnTo>
                  <a:pt x="90" y="84"/>
                </a:lnTo>
                <a:close/>
                <a:moveTo>
                  <a:pt x="90" y="90"/>
                </a:moveTo>
                <a:cubicBezTo>
                  <a:pt x="88" y="90"/>
                  <a:pt x="88" y="90"/>
                  <a:pt x="88" y="90"/>
                </a:cubicBezTo>
                <a:cubicBezTo>
                  <a:pt x="88" y="142"/>
                  <a:pt x="88" y="142"/>
                  <a:pt x="88" y="142"/>
                </a:cubicBezTo>
                <a:cubicBezTo>
                  <a:pt x="88" y="142"/>
                  <a:pt x="88" y="142"/>
                  <a:pt x="88" y="142"/>
                </a:cubicBezTo>
                <a:cubicBezTo>
                  <a:pt x="88" y="143"/>
                  <a:pt x="88" y="143"/>
                  <a:pt x="88" y="143"/>
                </a:cubicBezTo>
                <a:cubicBezTo>
                  <a:pt x="89" y="142"/>
                  <a:pt x="89" y="142"/>
                  <a:pt x="89" y="142"/>
                </a:cubicBezTo>
                <a:cubicBezTo>
                  <a:pt x="90" y="142"/>
                  <a:pt x="90" y="142"/>
                  <a:pt x="90" y="142"/>
                </a:cubicBezTo>
                <a:lnTo>
                  <a:pt x="90" y="90"/>
                </a:lnTo>
                <a:close/>
                <a:moveTo>
                  <a:pt x="88" y="84"/>
                </a:moveTo>
                <a:cubicBezTo>
                  <a:pt x="88" y="83"/>
                  <a:pt x="88" y="83"/>
                  <a:pt x="88" y="83"/>
                </a:cubicBezTo>
                <a:cubicBezTo>
                  <a:pt x="90" y="84"/>
                  <a:pt x="90" y="84"/>
                  <a:pt x="90" y="84"/>
                </a:cubicBezTo>
                <a:cubicBezTo>
                  <a:pt x="90" y="84"/>
                  <a:pt x="90" y="84"/>
                  <a:pt x="90" y="84"/>
                </a:cubicBezTo>
                <a:cubicBezTo>
                  <a:pt x="90" y="85"/>
                  <a:pt x="90" y="85"/>
                  <a:pt x="90" y="85"/>
                </a:cubicBezTo>
                <a:lnTo>
                  <a:pt x="88" y="84"/>
                </a:lnTo>
                <a:close/>
                <a:moveTo>
                  <a:pt x="88" y="81"/>
                </a:moveTo>
                <a:cubicBezTo>
                  <a:pt x="89" y="79"/>
                  <a:pt x="89" y="77"/>
                  <a:pt x="90" y="75"/>
                </a:cubicBezTo>
                <a:cubicBezTo>
                  <a:pt x="90" y="43"/>
                  <a:pt x="90" y="43"/>
                  <a:pt x="90" y="43"/>
                </a:cubicBezTo>
                <a:cubicBezTo>
                  <a:pt x="88" y="42"/>
                  <a:pt x="88" y="42"/>
                  <a:pt x="88" y="42"/>
                </a:cubicBezTo>
                <a:lnTo>
                  <a:pt x="88" y="81"/>
                </a:lnTo>
                <a:close/>
                <a:moveTo>
                  <a:pt x="88" y="16"/>
                </a:moveTo>
                <a:cubicBezTo>
                  <a:pt x="87" y="15"/>
                  <a:pt x="87" y="15"/>
                  <a:pt x="87" y="15"/>
                </a:cubicBezTo>
                <a:cubicBezTo>
                  <a:pt x="88" y="9"/>
                  <a:pt x="88" y="9"/>
                  <a:pt x="88" y="9"/>
                </a:cubicBezTo>
                <a:cubicBezTo>
                  <a:pt x="88" y="6"/>
                  <a:pt x="88" y="6"/>
                  <a:pt x="88" y="6"/>
                </a:cubicBezTo>
                <a:cubicBezTo>
                  <a:pt x="88" y="9"/>
                  <a:pt x="87" y="11"/>
                  <a:pt x="86" y="15"/>
                </a:cubicBezTo>
                <a:cubicBezTo>
                  <a:pt x="86" y="14"/>
                  <a:pt x="86" y="14"/>
                  <a:pt x="86" y="14"/>
                </a:cubicBezTo>
                <a:cubicBezTo>
                  <a:pt x="86" y="37"/>
                  <a:pt x="86" y="37"/>
                  <a:pt x="86" y="37"/>
                </a:cubicBezTo>
                <a:cubicBezTo>
                  <a:pt x="87" y="38"/>
                  <a:pt x="87" y="38"/>
                  <a:pt x="88" y="39"/>
                </a:cubicBezTo>
                <a:lnTo>
                  <a:pt x="88" y="16"/>
                </a:lnTo>
                <a:close/>
                <a:moveTo>
                  <a:pt x="86" y="178"/>
                </a:moveTo>
                <a:cubicBezTo>
                  <a:pt x="87" y="178"/>
                  <a:pt x="87" y="178"/>
                  <a:pt x="88" y="178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86" y="150"/>
                  <a:pt x="86" y="150"/>
                  <a:pt x="86" y="150"/>
                </a:cubicBezTo>
                <a:lnTo>
                  <a:pt x="86" y="178"/>
                </a:lnTo>
                <a:close/>
                <a:moveTo>
                  <a:pt x="88" y="86"/>
                </a:moveTo>
                <a:cubicBezTo>
                  <a:pt x="87" y="88"/>
                  <a:pt x="86" y="88"/>
                  <a:pt x="86" y="88"/>
                </a:cubicBezTo>
                <a:cubicBezTo>
                  <a:pt x="87" y="88"/>
                  <a:pt x="88" y="88"/>
                  <a:pt x="88" y="88"/>
                </a:cubicBezTo>
                <a:lnTo>
                  <a:pt x="88" y="86"/>
                </a:lnTo>
                <a:close/>
                <a:moveTo>
                  <a:pt x="88" y="90"/>
                </a:moveTo>
                <a:cubicBezTo>
                  <a:pt x="86" y="89"/>
                  <a:pt x="86" y="89"/>
                  <a:pt x="86" y="89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7" y="142"/>
                  <a:pt x="87" y="142"/>
                  <a:pt x="88" y="142"/>
                </a:cubicBezTo>
                <a:lnTo>
                  <a:pt x="88" y="90"/>
                </a:lnTo>
                <a:close/>
                <a:moveTo>
                  <a:pt x="86" y="83"/>
                </a:moveTo>
                <a:cubicBezTo>
                  <a:pt x="88" y="84"/>
                  <a:pt x="88" y="84"/>
                  <a:pt x="88" y="84"/>
                </a:cubicBezTo>
                <a:cubicBezTo>
                  <a:pt x="88" y="83"/>
                  <a:pt x="88" y="83"/>
                  <a:pt x="88" y="83"/>
                </a:cubicBezTo>
                <a:cubicBezTo>
                  <a:pt x="88" y="83"/>
                  <a:pt x="88" y="83"/>
                  <a:pt x="88" y="83"/>
                </a:cubicBezTo>
                <a:cubicBezTo>
                  <a:pt x="88" y="82"/>
                  <a:pt x="88" y="82"/>
                  <a:pt x="88" y="81"/>
                </a:cubicBezTo>
                <a:cubicBezTo>
                  <a:pt x="88" y="42"/>
                  <a:pt x="88" y="42"/>
                  <a:pt x="88" y="42"/>
                </a:cubicBezTo>
                <a:cubicBezTo>
                  <a:pt x="86" y="40"/>
                  <a:pt x="86" y="40"/>
                  <a:pt x="86" y="40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8" y="83"/>
                  <a:pt x="88" y="83"/>
                </a:cubicBezTo>
                <a:cubicBezTo>
                  <a:pt x="86" y="82"/>
                  <a:pt x="86" y="82"/>
                  <a:pt x="86" y="82"/>
                </a:cubicBezTo>
                <a:lnTo>
                  <a:pt x="86" y="83"/>
                </a:lnTo>
                <a:close/>
                <a:moveTo>
                  <a:pt x="88" y="142"/>
                </a:moveTo>
                <a:cubicBezTo>
                  <a:pt x="88" y="143"/>
                  <a:pt x="88" y="143"/>
                  <a:pt x="88" y="143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48"/>
                  <a:pt x="86" y="148"/>
                  <a:pt x="86" y="148"/>
                </a:cubicBezTo>
                <a:cubicBezTo>
                  <a:pt x="86" y="148"/>
                  <a:pt x="86" y="148"/>
                  <a:pt x="86" y="148"/>
                </a:cubicBezTo>
                <a:cubicBezTo>
                  <a:pt x="86" y="148"/>
                  <a:pt x="86" y="148"/>
                  <a:pt x="86" y="148"/>
                </a:cubicBezTo>
                <a:cubicBezTo>
                  <a:pt x="86" y="147"/>
                  <a:pt x="86" y="147"/>
                  <a:pt x="86" y="147"/>
                </a:cubicBezTo>
                <a:cubicBezTo>
                  <a:pt x="86" y="147"/>
                  <a:pt x="86" y="147"/>
                  <a:pt x="86" y="147"/>
                </a:cubicBezTo>
                <a:cubicBezTo>
                  <a:pt x="87" y="146"/>
                  <a:pt x="87" y="146"/>
                  <a:pt x="87" y="146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87" y="145"/>
                  <a:pt x="87" y="145"/>
                  <a:pt x="87" y="145"/>
                </a:cubicBezTo>
                <a:lnTo>
                  <a:pt x="88" y="142"/>
                </a:lnTo>
                <a:close/>
                <a:moveTo>
                  <a:pt x="86" y="14"/>
                </a:moveTo>
                <a:cubicBezTo>
                  <a:pt x="85" y="14"/>
                  <a:pt x="85" y="14"/>
                  <a:pt x="85" y="14"/>
                </a:cubicBezTo>
                <a:cubicBezTo>
                  <a:pt x="85" y="37"/>
                  <a:pt x="85" y="37"/>
                  <a:pt x="85" y="37"/>
                </a:cubicBezTo>
                <a:cubicBezTo>
                  <a:pt x="86" y="37"/>
                  <a:pt x="86" y="37"/>
                  <a:pt x="86" y="37"/>
                </a:cubicBezTo>
                <a:lnTo>
                  <a:pt x="86" y="14"/>
                </a:lnTo>
                <a:close/>
                <a:moveTo>
                  <a:pt x="85" y="178"/>
                </a:moveTo>
                <a:cubicBezTo>
                  <a:pt x="86" y="178"/>
                  <a:pt x="86" y="178"/>
                  <a:pt x="86" y="178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48"/>
                  <a:pt x="86" y="148"/>
                  <a:pt x="86" y="148"/>
                </a:cubicBezTo>
                <a:cubicBezTo>
                  <a:pt x="85" y="150"/>
                  <a:pt x="85" y="150"/>
                  <a:pt x="85" y="150"/>
                </a:cubicBezTo>
                <a:cubicBezTo>
                  <a:pt x="85" y="150"/>
                  <a:pt x="85" y="150"/>
                  <a:pt x="85" y="150"/>
                </a:cubicBezTo>
                <a:lnTo>
                  <a:pt x="85" y="178"/>
                </a:lnTo>
                <a:close/>
                <a:moveTo>
                  <a:pt x="86" y="89"/>
                </a:moveTo>
                <a:cubicBezTo>
                  <a:pt x="85" y="88"/>
                  <a:pt x="85" y="88"/>
                  <a:pt x="85" y="88"/>
                </a:cubicBezTo>
                <a:cubicBezTo>
                  <a:pt x="85" y="89"/>
                  <a:pt x="85" y="89"/>
                  <a:pt x="85" y="89"/>
                </a:cubicBezTo>
                <a:cubicBezTo>
                  <a:pt x="86" y="90"/>
                  <a:pt x="86" y="90"/>
                  <a:pt x="86" y="90"/>
                </a:cubicBezTo>
                <a:cubicBezTo>
                  <a:pt x="86" y="90"/>
                  <a:pt x="85" y="92"/>
                  <a:pt x="85" y="93"/>
                </a:cubicBezTo>
                <a:cubicBezTo>
                  <a:pt x="85" y="141"/>
                  <a:pt x="85" y="141"/>
                  <a:pt x="85" y="141"/>
                </a:cubicBezTo>
                <a:cubicBezTo>
                  <a:pt x="85" y="142"/>
                  <a:pt x="85" y="142"/>
                  <a:pt x="85" y="142"/>
                </a:cubicBezTo>
                <a:cubicBezTo>
                  <a:pt x="85" y="142"/>
                  <a:pt x="85" y="142"/>
                  <a:pt x="85" y="142"/>
                </a:cubicBezTo>
                <a:cubicBezTo>
                  <a:pt x="85" y="143"/>
                  <a:pt x="85" y="143"/>
                  <a:pt x="85" y="143"/>
                </a:cubicBezTo>
                <a:cubicBezTo>
                  <a:pt x="86" y="142"/>
                  <a:pt x="86" y="142"/>
                  <a:pt x="86" y="142"/>
                </a:cubicBezTo>
                <a:lnTo>
                  <a:pt x="86" y="89"/>
                </a:lnTo>
                <a:close/>
                <a:moveTo>
                  <a:pt x="85" y="83"/>
                </a:moveTo>
                <a:cubicBezTo>
                  <a:pt x="86" y="83"/>
                  <a:pt x="86" y="83"/>
                  <a:pt x="86" y="83"/>
                </a:cubicBezTo>
                <a:cubicBezTo>
                  <a:pt x="86" y="82"/>
                  <a:pt x="86" y="82"/>
                  <a:pt x="86" y="82"/>
                </a:cubicBezTo>
                <a:cubicBezTo>
                  <a:pt x="85" y="82"/>
                  <a:pt x="85" y="82"/>
                  <a:pt x="85" y="82"/>
                </a:cubicBezTo>
                <a:lnTo>
                  <a:pt x="85" y="83"/>
                </a:lnTo>
                <a:close/>
                <a:moveTo>
                  <a:pt x="86" y="40"/>
                </a:moveTo>
                <a:cubicBezTo>
                  <a:pt x="86" y="82"/>
                  <a:pt x="86" y="82"/>
                  <a:pt x="86" y="82"/>
                </a:cubicBezTo>
                <a:cubicBezTo>
                  <a:pt x="85" y="81"/>
                  <a:pt x="85" y="81"/>
                  <a:pt x="85" y="81"/>
                </a:cubicBezTo>
                <a:cubicBezTo>
                  <a:pt x="85" y="40"/>
                  <a:pt x="85" y="40"/>
                  <a:pt x="85" y="40"/>
                </a:cubicBezTo>
                <a:lnTo>
                  <a:pt x="86" y="40"/>
                </a:lnTo>
                <a:close/>
                <a:moveTo>
                  <a:pt x="86" y="145"/>
                </a:moveTo>
                <a:cubicBezTo>
                  <a:pt x="86" y="145"/>
                  <a:pt x="86" y="145"/>
                  <a:pt x="86" y="145"/>
                </a:cubicBezTo>
                <a:cubicBezTo>
                  <a:pt x="85" y="145"/>
                  <a:pt x="85" y="145"/>
                  <a:pt x="85" y="145"/>
                </a:cubicBezTo>
                <a:cubicBezTo>
                  <a:pt x="85" y="144"/>
                  <a:pt x="85" y="144"/>
                  <a:pt x="85" y="144"/>
                </a:cubicBezTo>
                <a:lnTo>
                  <a:pt x="86" y="145"/>
                </a:lnTo>
                <a:close/>
                <a:moveTo>
                  <a:pt x="86" y="147"/>
                </a:moveTo>
                <a:cubicBezTo>
                  <a:pt x="86" y="148"/>
                  <a:pt x="86" y="148"/>
                  <a:pt x="86" y="148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85" y="147"/>
                  <a:pt x="85" y="147"/>
                  <a:pt x="85" y="147"/>
                </a:cubicBezTo>
                <a:lnTo>
                  <a:pt x="86" y="147"/>
                </a:lnTo>
                <a:close/>
                <a:moveTo>
                  <a:pt x="85" y="14"/>
                </a:moveTo>
                <a:cubicBezTo>
                  <a:pt x="84" y="13"/>
                  <a:pt x="84" y="13"/>
                  <a:pt x="84" y="13"/>
                </a:cubicBezTo>
                <a:cubicBezTo>
                  <a:pt x="84" y="36"/>
                  <a:pt x="84" y="36"/>
                  <a:pt x="84" y="36"/>
                </a:cubicBezTo>
                <a:cubicBezTo>
                  <a:pt x="85" y="37"/>
                  <a:pt x="85" y="37"/>
                  <a:pt x="85" y="37"/>
                </a:cubicBezTo>
                <a:lnTo>
                  <a:pt x="85" y="14"/>
                </a:lnTo>
                <a:close/>
                <a:moveTo>
                  <a:pt x="84" y="177"/>
                </a:moveTo>
                <a:cubicBezTo>
                  <a:pt x="85" y="178"/>
                  <a:pt x="85" y="178"/>
                  <a:pt x="85" y="178"/>
                </a:cubicBezTo>
                <a:cubicBezTo>
                  <a:pt x="85" y="150"/>
                  <a:pt x="85" y="150"/>
                  <a:pt x="85" y="150"/>
                </a:cubicBezTo>
                <a:cubicBezTo>
                  <a:pt x="84" y="149"/>
                  <a:pt x="84" y="149"/>
                  <a:pt x="84" y="149"/>
                </a:cubicBezTo>
                <a:lnTo>
                  <a:pt x="84" y="177"/>
                </a:lnTo>
                <a:close/>
                <a:moveTo>
                  <a:pt x="85" y="88"/>
                </a:moveTo>
                <a:cubicBezTo>
                  <a:pt x="84" y="88"/>
                  <a:pt x="84" y="88"/>
                  <a:pt x="84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89"/>
                  <a:pt x="85" y="89"/>
                  <a:pt x="85" y="89"/>
                </a:cubicBezTo>
                <a:lnTo>
                  <a:pt x="85" y="88"/>
                </a:lnTo>
                <a:close/>
                <a:moveTo>
                  <a:pt x="85" y="93"/>
                </a:moveTo>
                <a:cubicBezTo>
                  <a:pt x="85" y="95"/>
                  <a:pt x="84" y="96"/>
                  <a:pt x="84" y="98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85" y="141"/>
                  <a:pt x="85" y="141"/>
                  <a:pt x="85" y="141"/>
                </a:cubicBezTo>
                <a:lnTo>
                  <a:pt x="85" y="93"/>
                </a:lnTo>
                <a:close/>
                <a:moveTo>
                  <a:pt x="84" y="82"/>
                </a:moveTo>
                <a:cubicBezTo>
                  <a:pt x="85" y="83"/>
                  <a:pt x="85" y="83"/>
                  <a:pt x="85" y="83"/>
                </a:cubicBezTo>
                <a:cubicBezTo>
                  <a:pt x="85" y="82"/>
                  <a:pt x="85" y="82"/>
                  <a:pt x="85" y="82"/>
                </a:cubicBezTo>
                <a:cubicBezTo>
                  <a:pt x="84" y="82"/>
                  <a:pt x="84" y="82"/>
                  <a:pt x="84" y="82"/>
                </a:cubicBezTo>
                <a:close/>
                <a:moveTo>
                  <a:pt x="85" y="40"/>
                </a:moveTo>
                <a:cubicBezTo>
                  <a:pt x="85" y="81"/>
                  <a:pt x="85" y="81"/>
                  <a:pt x="85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39"/>
                  <a:pt x="84" y="39"/>
                  <a:pt x="84" y="39"/>
                </a:cubicBezTo>
                <a:lnTo>
                  <a:pt x="85" y="40"/>
                </a:lnTo>
                <a:close/>
                <a:moveTo>
                  <a:pt x="85" y="142"/>
                </a:moveTo>
                <a:cubicBezTo>
                  <a:pt x="85" y="143"/>
                  <a:pt x="85" y="143"/>
                  <a:pt x="85" y="143"/>
                </a:cubicBezTo>
                <a:cubicBezTo>
                  <a:pt x="85" y="144"/>
                  <a:pt x="85" y="144"/>
                  <a:pt x="85" y="144"/>
                </a:cubicBezTo>
                <a:cubicBezTo>
                  <a:pt x="85" y="144"/>
                  <a:pt x="85" y="144"/>
                  <a:pt x="85" y="144"/>
                </a:cubicBezTo>
                <a:cubicBezTo>
                  <a:pt x="85" y="145"/>
                  <a:pt x="85" y="145"/>
                  <a:pt x="85" y="145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45"/>
                  <a:pt x="84" y="145"/>
                  <a:pt x="84" y="145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43"/>
                  <a:pt x="84" y="143"/>
                  <a:pt x="84" y="143"/>
                </a:cubicBezTo>
                <a:cubicBezTo>
                  <a:pt x="84" y="144"/>
                  <a:pt x="84" y="144"/>
                  <a:pt x="84" y="144"/>
                </a:cubicBezTo>
                <a:lnTo>
                  <a:pt x="85" y="142"/>
                </a:lnTo>
                <a:close/>
                <a:moveTo>
                  <a:pt x="85" y="147"/>
                </a:moveTo>
                <a:cubicBezTo>
                  <a:pt x="85" y="147"/>
                  <a:pt x="85" y="147"/>
                  <a:pt x="85" y="147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4" y="146"/>
                  <a:pt x="84" y="146"/>
                  <a:pt x="84" y="146"/>
                </a:cubicBezTo>
                <a:lnTo>
                  <a:pt x="85" y="147"/>
                </a:lnTo>
                <a:close/>
                <a:moveTo>
                  <a:pt x="84" y="13"/>
                </a:moveTo>
                <a:cubicBezTo>
                  <a:pt x="83" y="13"/>
                  <a:pt x="83" y="13"/>
                  <a:pt x="83" y="13"/>
                </a:cubicBezTo>
                <a:cubicBezTo>
                  <a:pt x="83" y="36"/>
                  <a:pt x="83" y="36"/>
                  <a:pt x="83" y="36"/>
                </a:cubicBezTo>
                <a:cubicBezTo>
                  <a:pt x="83" y="36"/>
                  <a:pt x="84" y="36"/>
                  <a:pt x="84" y="36"/>
                </a:cubicBezTo>
                <a:lnTo>
                  <a:pt x="84" y="13"/>
                </a:lnTo>
                <a:close/>
                <a:moveTo>
                  <a:pt x="83" y="177"/>
                </a:moveTo>
                <a:cubicBezTo>
                  <a:pt x="83" y="177"/>
                  <a:pt x="84" y="177"/>
                  <a:pt x="84" y="177"/>
                </a:cubicBezTo>
                <a:cubicBezTo>
                  <a:pt x="84" y="149"/>
                  <a:pt x="84" y="149"/>
                  <a:pt x="84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50"/>
                  <a:pt x="83" y="150"/>
                  <a:pt x="83" y="150"/>
                </a:cubicBezTo>
                <a:cubicBezTo>
                  <a:pt x="83" y="150"/>
                  <a:pt x="83" y="150"/>
                  <a:pt x="83" y="150"/>
                </a:cubicBezTo>
                <a:lnTo>
                  <a:pt x="83" y="177"/>
                </a:lnTo>
                <a:close/>
                <a:moveTo>
                  <a:pt x="84" y="88"/>
                </a:moveTo>
                <a:cubicBezTo>
                  <a:pt x="84" y="89"/>
                  <a:pt x="84" y="89"/>
                  <a:pt x="84" y="89"/>
                </a:cubicBezTo>
                <a:cubicBezTo>
                  <a:pt x="84" y="89"/>
                  <a:pt x="84" y="89"/>
                  <a:pt x="84" y="89"/>
                </a:cubicBezTo>
                <a:lnTo>
                  <a:pt x="84" y="88"/>
                </a:lnTo>
                <a:close/>
                <a:moveTo>
                  <a:pt x="84" y="98"/>
                </a:moveTo>
                <a:cubicBezTo>
                  <a:pt x="84" y="99"/>
                  <a:pt x="83" y="100"/>
                  <a:pt x="83" y="102"/>
                </a:cubicBezTo>
                <a:cubicBezTo>
                  <a:pt x="83" y="141"/>
                  <a:pt x="83" y="141"/>
                  <a:pt x="83" y="141"/>
                </a:cubicBezTo>
                <a:cubicBezTo>
                  <a:pt x="84" y="141"/>
                  <a:pt x="84" y="141"/>
                  <a:pt x="84" y="141"/>
                </a:cubicBezTo>
                <a:lnTo>
                  <a:pt x="84" y="98"/>
                </a:lnTo>
                <a:close/>
                <a:moveTo>
                  <a:pt x="83" y="82"/>
                </a:moveTo>
                <a:cubicBezTo>
                  <a:pt x="84" y="82"/>
                  <a:pt x="84" y="82"/>
                  <a:pt x="84" y="82"/>
                </a:cubicBezTo>
                <a:cubicBezTo>
                  <a:pt x="84" y="82"/>
                  <a:pt x="84" y="82"/>
                  <a:pt x="84" y="82"/>
                </a:cubicBezTo>
                <a:cubicBezTo>
                  <a:pt x="83" y="81"/>
                  <a:pt x="83" y="81"/>
                  <a:pt x="83" y="81"/>
                </a:cubicBezTo>
                <a:lnTo>
                  <a:pt x="83" y="82"/>
                </a:lnTo>
                <a:close/>
                <a:moveTo>
                  <a:pt x="84" y="39"/>
                </a:moveTo>
                <a:cubicBezTo>
                  <a:pt x="84" y="81"/>
                  <a:pt x="84" y="81"/>
                  <a:pt x="84" y="81"/>
                </a:cubicBezTo>
                <a:cubicBezTo>
                  <a:pt x="83" y="80"/>
                  <a:pt x="83" y="80"/>
                  <a:pt x="83" y="80"/>
                </a:cubicBezTo>
                <a:cubicBezTo>
                  <a:pt x="83" y="39"/>
                  <a:pt x="83" y="39"/>
                  <a:pt x="83" y="39"/>
                </a:cubicBezTo>
                <a:lnTo>
                  <a:pt x="84" y="39"/>
                </a:lnTo>
                <a:close/>
                <a:moveTo>
                  <a:pt x="84" y="143"/>
                </a:moveTo>
                <a:cubicBezTo>
                  <a:pt x="84" y="144"/>
                  <a:pt x="84" y="144"/>
                  <a:pt x="84" y="144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3" y="142"/>
                  <a:pt x="83" y="142"/>
                  <a:pt x="83" y="142"/>
                </a:cubicBezTo>
                <a:lnTo>
                  <a:pt x="84" y="143"/>
                </a:lnTo>
                <a:close/>
                <a:moveTo>
                  <a:pt x="84" y="144"/>
                </a:moveTo>
                <a:cubicBezTo>
                  <a:pt x="84" y="145"/>
                  <a:pt x="84" y="145"/>
                  <a:pt x="84" y="145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3" y="148"/>
                  <a:pt x="83" y="148"/>
                  <a:pt x="83" y="148"/>
                </a:cubicBezTo>
                <a:cubicBezTo>
                  <a:pt x="83" y="147"/>
                  <a:pt x="83" y="147"/>
                  <a:pt x="83" y="147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5"/>
                  <a:pt x="83" y="145"/>
                  <a:pt x="83" y="145"/>
                </a:cubicBezTo>
                <a:cubicBezTo>
                  <a:pt x="83" y="145"/>
                  <a:pt x="83" y="145"/>
                  <a:pt x="83" y="145"/>
                </a:cubicBezTo>
                <a:lnTo>
                  <a:pt x="84" y="144"/>
                </a:lnTo>
                <a:close/>
                <a:moveTo>
                  <a:pt x="83" y="13"/>
                </a:moveTo>
                <a:cubicBezTo>
                  <a:pt x="82" y="12"/>
                  <a:pt x="82" y="12"/>
                  <a:pt x="82" y="12"/>
                </a:cubicBezTo>
                <a:cubicBezTo>
                  <a:pt x="82" y="80"/>
                  <a:pt x="82" y="80"/>
                  <a:pt x="82" y="80"/>
                </a:cubicBezTo>
                <a:cubicBezTo>
                  <a:pt x="83" y="80"/>
                  <a:pt x="83" y="80"/>
                  <a:pt x="83" y="80"/>
                </a:cubicBezTo>
                <a:cubicBezTo>
                  <a:pt x="83" y="39"/>
                  <a:pt x="83" y="39"/>
                  <a:pt x="83" y="39"/>
                </a:cubicBezTo>
                <a:cubicBezTo>
                  <a:pt x="82" y="38"/>
                  <a:pt x="82" y="38"/>
                  <a:pt x="82" y="38"/>
                </a:cubicBezTo>
                <a:cubicBezTo>
                  <a:pt x="83" y="36"/>
                  <a:pt x="83" y="36"/>
                  <a:pt x="83" y="36"/>
                </a:cubicBezTo>
                <a:cubicBezTo>
                  <a:pt x="83" y="36"/>
                  <a:pt x="83" y="36"/>
                  <a:pt x="83" y="36"/>
                </a:cubicBezTo>
                <a:lnTo>
                  <a:pt x="83" y="13"/>
                </a:lnTo>
                <a:close/>
                <a:moveTo>
                  <a:pt x="82" y="177"/>
                </a:moveTo>
                <a:cubicBezTo>
                  <a:pt x="83" y="177"/>
                  <a:pt x="83" y="177"/>
                  <a:pt x="83" y="177"/>
                </a:cubicBezTo>
                <a:cubicBezTo>
                  <a:pt x="83" y="150"/>
                  <a:pt x="83" y="150"/>
                  <a:pt x="83" y="150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48"/>
                  <a:pt x="83" y="148"/>
                  <a:pt x="83" y="148"/>
                </a:cubicBezTo>
                <a:cubicBezTo>
                  <a:pt x="83" y="147"/>
                  <a:pt x="83" y="147"/>
                  <a:pt x="83" y="147"/>
                </a:cubicBezTo>
                <a:cubicBezTo>
                  <a:pt x="82" y="148"/>
                  <a:pt x="82" y="148"/>
                  <a:pt x="82" y="148"/>
                </a:cubicBezTo>
                <a:cubicBezTo>
                  <a:pt x="82" y="148"/>
                  <a:pt x="82" y="148"/>
                  <a:pt x="82" y="148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2" y="149"/>
                  <a:pt x="82" y="149"/>
                  <a:pt x="82" y="149"/>
                </a:cubicBezTo>
                <a:lnTo>
                  <a:pt x="82" y="177"/>
                </a:lnTo>
                <a:close/>
                <a:moveTo>
                  <a:pt x="83" y="102"/>
                </a:moveTo>
                <a:cubicBezTo>
                  <a:pt x="83" y="102"/>
                  <a:pt x="83" y="102"/>
                  <a:pt x="83" y="102"/>
                </a:cubicBezTo>
                <a:cubicBezTo>
                  <a:pt x="82" y="99"/>
                  <a:pt x="82" y="99"/>
                  <a:pt x="82" y="99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4"/>
                  <a:pt x="82" y="105"/>
                  <a:pt x="82" y="106"/>
                </a:cubicBezTo>
                <a:cubicBezTo>
                  <a:pt x="82" y="141"/>
                  <a:pt x="82" y="141"/>
                  <a:pt x="82" y="141"/>
                </a:cubicBezTo>
                <a:cubicBezTo>
                  <a:pt x="82" y="141"/>
                  <a:pt x="82" y="141"/>
                  <a:pt x="82" y="141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82" y="143"/>
                  <a:pt x="82" y="143"/>
                  <a:pt x="82" y="143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3" y="142"/>
                  <a:pt x="83" y="142"/>
                  <a:pt x="83" y="142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83" y="141"/>
                  <a:pt x="83" y="141"/>
                  <a:pt x="83" y="141"/>
                </a:cubicBezTo>
                <a:cubicBezTo>
                  <a:pt x="83" y="141"/>
                  <a:pt x="83" y="141"/>
                  <a:pt x="83" y="141"/>
                </a:cubicBezTo>
                <a:lnTo>
                  <a:pt x="83" y="102"/>
                </a:lnTo>
                <a:close/>
                <a:moveTo>
                  <a:pt x="82" y="82"/>
                </a:moveTo>
                <a:cubicBezTo>
                  <a:pt x="83" y="82"/>
                  <a:pt x="83" y="82"/>
                  <a:pt x="83" y="82"/>
                </a:cubicBezTo>
                <a:cubicBezTo>
                  <a:pt x="83" y="81"/>
                  <a:pt x="83" y="81"/>
                  <a:pt x="83" y="81"/>
                </a:cubicBezTo>
                <a:cubicBezTo>
                  <a:pt x="82" y="81"/>
                  <a:pt x="82" y="81"/>
                  <a:pt x="82" y="81"/>
                </a:cubicBezTo>
                <a:lnTo>
                  <a:pt x="82" y="82"/>
                </a:lnTo>
                <a:close/>
                <a:moveTo>
                  <a:pt x="83" y="145"/>
                </a:moveTo>
                <a:cubicBezTo>
                  <a:pt x="83" y="146"/>
                  <a:pt x="83" y="146"/>
                  <a:pt x="83" y="146"/>
                </a:cubicBezTo>
                <a:cubicBezTo>
                  <a:pt x="82" y="145"/>
                  <a:pt x="82" y="145"/>
                  <a:pt x="82" y="145"/>
                </a:cubicBezTo>
                <a:cubicBezTo>
                  <a:pt x="82" y="144"/>
                  <a:pt x="82" y="144"/>
                  <a:pt x="82" y="144"/>
                </a:cubicBezTo>
                <a:lnTo>
                  <a:pt x="83" y="145"/>
                </a:lnTo>
                <a:close/>
                <a:moveTo>
                  <a:pt x="82" y="12"/>
                </a:moveTo>
                <a:cubicBezTo>
                  <a:pt x="81" y="12"/>
                  <a:pt x="81" y="12"/>
                  <a:pt x="81" y="12"/>
                </a:cubicBezTo>
                <a:cubicBezTo>
                  <a:pt x="81" y="35"/>
                  <a:pt x="81" y="35"/>
                  <a:pt x="81" y="35"/>
                </a:cubicBezTo>
                <a:cubicBezTo>
                  <a:pt x="81" y="35"/>
                  <a:pt x="81" y="35"/>
                  <a:pt x="81" y="35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79"/>
                  <a:pt x="81" y="79"/>
                  <a:pt x="81" y="79"/>
                </a:cubicBezTo>
                <a:cubicBezTo>
                  <a:pt x="82" y="80"/>
                  <a:pt x="82" y="80"/>
                  <a:pt x="82" y="80"/>
                </a:cubicBezTo>
                <a:lnTo>
                  <a:pt x="82" y="12"/>
                </a:lnTo>
                <a:close/>
                <a:moveTo>
                  <a:pt x="81" y="177"/>
                </a:moveTo>
                <a:cubicBezTo>
                  <a:pt x="82" y="177"/>
                  <a:pt x="82" y="177"/>
                  <a:pt x="82" y="177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1" y="149"/>
                  <a:pt x="81" y="149"/>
                  <a:pt x="81" y="149"/>
                </a:cubicBezTo>
                <a:lnTo>
                  <a:pt x="81" y="177"/>
                </a:lnTo>
                <a:close/>
                <a:moveTo>
                  <a:pt x="82" y="99"/>
                </a:moveTo>
                <a:cubicBezTo>
                  <a:pt x="81" y="97"/>
                  <a:pt x="81" y="97"/>
                  <a:pt x="81" y="97"/>
                </a:cubicBezTo>
                <a:cubicBezTo>
                  <a:pt x="81" y="98"/>
                  <a:pt x="81" y="98"/>
                  <a:pt x="81" y="98"/>
                </a:cubicBezTo>
                <a:cubicBezTo>
                  <a:pt x="82" y="100"/>
                  <a:pt x="82" y="100"/>
                  <a:pt x="82" y="100"/>
                </a:cubicBezTo>
                <a:lnTo>
                  <a:pt x="82" y="99"/>
                </a:lnTo>
                <a:close/>
                <a:moveTo>
                  <a:pt x="81" y="81"/>
                </a:moveTo>
                <a:cubicBezTo>
                  <a:pt x="82" y="82"/>
                  <a:pt x="82" y="82"/>
                  <a:pt x="82" y="82"/>
                </a:cubicBezTo>
                <a:cubicBezTo>
                  <a:pt x="82" y="81"/>
                  <a:pt x="82" y="81"/>
                  <a:pt x="82" y="81"/>
                </a:cubicBezTo>
                <a:cubicBezTo>
                  <a:pt x="81" y="81"/>
                  <a:pt x="81" y="81"/>
                  <a:pt x="81" y="81"/>
                </a:cubicBezTo>
                <a:close/>
                <a:moveTo>
                  <a:pt x="82" y="106"/>
                </a:moveTo>
                <a:cubicBezTo>
                  <a:pt x="82" y="141"/>
                  <a:pt x="82" y="141"/>
                  <a:pt x="82" y="141"/>
                </a:cubicBezTo>
                <a:cubicBezTo>
                  <a:pt x="81" y="141"/>
                  <a:pt x="81" y="141"/>
                  <a:pt x="81" y="141"/>
                </a:cubicBezTo>
                <a:cubicBezTo>
                  <a:pt x="81" y="108"/>
                  <a:pt x="81" y="108"/>
                  <a:pt x="81" y="108"/>
                </a:cubicBezTo>
                <a:cubicBezTo>
                  <a:pt x="81" y="107"/>
                  <a:pt x="81" y="106"/>
                  <a:pt x="82" y="106"/>
                </a:cubicBezTo>
                <a:close/>
                <a:moveTo>
                  <a:pt x="82" y="142"/>
                </a:moveTo>
                <a:cubicBezTo>
                  <a:pt x="82" y="143"/>
                  <a:pt x="82" y="143"/>
                  <a:pt x="82" y="143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2" y="145"/>
                  <a:pt x="82" y="145"/>
                  <a:pt x="82" y="145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1" y="143"/>
                  <a:pt x="81" y="143"/>
                  <a:pt x="81" y="143"/>
                </a:cubicBezTo>
                <a:lnTo>
                  <a:pt x="82" y="142"/>
                </a:lnTo>
                <a:close/>
                <a:moveTo>
                  <a:pt x="82" y="148"/>
                </a:moveTo>
                <a:cubicBezTo>
                  <a:pt x="82" y="149"/>
                  <a:pt x="82" y="149"/>
                  <a:pt x="82" y="149"/>
                </a:cubicBezTo>
                <a:cubicBezTo>
                  <a:pt x="81" y="148"/>
                  <a:pt x="81" y="148"/>
                  <a:pt x="81" y="148"/>
                </a:cubicBezTo>
                <a:cubicBezTo>
                  <a:pt x="81" y="147"/>
                  <a:pt x="81" y="147"/>
                  <a:pt x="81" y="147"/>
                </a:cubicBezTo>
                <a:lnTo>
                  <a:pt x="82" y="148"/>
                </a:lnTo>
                <a:close/>
                <a:moveTo>
                  <a:pt x="81" y="12"/>
                </a:moveTo>
                <a:cubicBezTo>
                  <a:pt x="79" y="11"/>
                  <a:pt x="79" y="11"/>
                  <a:pt x="79" y="11"/>
                </a:cubicBezTo>
                <a:cubicBezTo>
                  <a:pt x="79" y="34"/>
                  <a:pt x="79" y="34"/>
                  <a:pt x="79" y="34"/>
                </a:cubicBezTo>
                <a:cubicBezTo>
                  <a:pt x="80" y="34"/>
                  <a:pt x="80" y="35"/>
                  <a:pt x="81" y="35"/>
                </a:cubicBezTo>
                <a:lnTo>
                  <a:pt x="81" y="12"/>
                </a:lnTo>
                <a:close/>
                <a:moveTo>
                  <a:pt x="79" y="176"/>
                </a:moveTo>
                <a:cubicBezTo>
                  <a:pt x="80" y="176"/>
                  <a:pt x="80" y="176"/>
                  <a:pt x="81" y="177"/>
                </a:cubicBezTo>
                <a:cubicBezTo>
                  <a:pt x="81" y="149"/>
                  <a:pt x="81" y="149"/>
                  <a:pt x="81" y="149"/>
                </a:cubicBezTo>
                <a:cubicBezTo>
                  <a:pt x="79" y="149"/>
                  <a:pt x="79" y="149"/>
                  <a:pt x="79" y="149"/>
                </a:cubicBezTo>
                <a:lnTo>
                  <a:pt x="79" y="176"/>
                </a:lnTo>
                <a:close/>
                <a:moveTo>
                  <a:pt x="81" y="97"/>
                </a:moveTo>
                <a:cubicBezTo>
                  <a:pt x="79" y="92"/>
                  <a:pt x="79" y="92"/>
                  <a:pt x="79" y="92"/>
                </a:cubicBezTo>
                <a:cubicBezTo>
                  <a:pt x="79" y="93"/>
                  <a:pt x="79" y="93"/>
                  <a:pt x="79" y="93"/>
                </a:cubicBezTo>
                <a:cubicBezTo>
                  <a:pt x="81" y="98"/>
                  <a:pt x="81" y="98"/>
                  <a:pt x="81" y="98"/>
                </a:cubicBezTo>
                <a:lnTo>
                  <a:pt x="81" y="97"/>
                </a:lnTo>
                <a:close/>
                <a:moveTo>
                  <a:pt x="79" y="81"/>
                </a:moveTo>
                <a:cubicBezTo>
                  <a:pt x="81" y="81"/>
                  <a:pt x="81" y="81"/>
                  <a:pt x="81" y="81"/>
                </a:cubicBezTo>
                <a:cubicBezTo>
                  <a:pt x="81" y="81"/>
                  <a:pt x="81" y="81"/>
                  <a:pt x="81" y="81"/>
                </a:cubicBezTo>
                <a:cubicBezTo>
                  <a:pt x="79" y="80"/>
                  <a:pt x="79" y="80"/>
                  <a:pt x="79" y="80"/>
                </a:cubicBezTo>
                <a:lnTo>
                  <a:pt x="79" y="81"/>
                </a:lnTo>
                <a:close/>
                <a:moveTo>
                  <a:pt x="81" y="37"/>
                </a:moveTo>
                <a:cubicBezTo>
                  <a:pt x="81" y="79"/>
                  <a:pt x="81" y="79"/>
                  <a:pt x="81" y="79"/>
                </a:cubicBezTo>
                <a:cubicBezTo>
                  <a:pt x="80" y="79"/>
                  <a:pt x="80" y="79"/>
                  <a:pt x="79" y="78"/>
                </a:cubicBezTo>
                <a:cubicBezTo>
                  <a:pt x="79" y="37"/>
                  <a:pt x="79" y="37"/>
                  <a:pt x="79" y="37"/>
                </a:cubicBezTo>
                <a:cubicBezTo>
                  <a:pt x="81" y="38"/>
                  <a:pt x="81" y="38"/>
                  <a:pt x="81" y="38"/>
                </a:cubicBezTo>
                <a:lnTo>
                  <a:pt x="81" y="37"/>
                </a:lnTo>
                <a:close/>
                <a:moveTo>
                  <a:pt x="81" y="108"/>
                </a:moveTo>
                <a:cubicBezTo>
                  <a:pt x="81" y="141"/>
                  <a:pt x="81" y="141"/>
                  <a:pt x="81" y="141"/>
                </a:cubicBezTo>
                <a:cubicBezTo>
                  <a:pt x="80" y="141"/>
                  <a:pt x="80" y="141"/>
                  <a:pt x="80" y="141"/>
                </a:cubicBezTo>
                <a:cubicBezTo>
                  <a:pt x="79" y="143"/>
                  <a:pt x="79" y="143"/>
                  <a:pt x="79" y="143"/>
                </a:cubicBezTo>
                <a:cubicBezTo>
                  <a:pt x="79" y="142"/>
                  <a:pt x="79" y="142"/>
                  <a:pt x="79" y="142"/>
                </a:cubicBezTo>
                <a:cubicBezTo>
                  <a:pt x="80" y="141"/>
                  <a:pt x="80" y="141"/>
                  <a:pt x="80" y="141"/>
                </a:cubicBezTo>
                <a:cubicBezTo>
                  <a:pt x="79" y="141"/>
                  <a:pt x="79" y="141"/>
                  <a:pt x="79" y="141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80" y="111"/>
                  <a:pt x="80" y="109"/>
                  <a:pt x="81" y="108"/>
                </a:cubicBezTo>
                <a:close/>
                <a:moveTo>
                  <a:pt x="81" y="143"/>
                </a:moveTo>
                <a:cubicBezTo>
                  <a:pt x="81" y="144"/>
                  <a:pt x="81" y="144"/>
                  <a:pt x="81" y="144"/>
                </a:cubicBezTo>
                <a:cubicBezTo>
                  <a:pt x="80" y="147"/>
                  <a:pt x="80" y="147"/>
                  <a:pt x="80" y="147"/>
                </a:cubicBezTo>
                <a:cubicBezTo>
                  <a:pt x="81" y="147"/>
                  <a:pt x="81" y="147"/>
                  <a:pt x="81" y="147"/>
                </a:cubicBezTo>
                <a:cubicBezTo>
                  <a:pt x="81" y="148"/>
                  <a:pt x="81" y="148"/>
                  <a:pt x="81" y="148"/>
                </a:cubicBezTo>
                <a:cubicBezTo>
                  <a:pt x="79" y="147"/>
                  <a:pt x="79" y="147"/>
                  <a:pt x="79" y="147"/>
                </a:cubicBezTo>
                <a:cubicBezTo>
                  <a:pt x="79" y="148"/>
                  <a:pt x="79" y="148"/>
                  <a:pt x="79" y="148"/>
                </a:cubicBezTo>
                <a:cubicBezTo>
                  <a:pt x="79" y="147"/>
                  <a:pt x="79" y="147"/>
                  <a:pt x="79" y="147"/>
                </a:cubicBezTo>
                <a:lnTo>
                  <a:pt x="81" y="143"/>
                </a:lnTo>
                <a:close/>
                <a:moveTo>
                  <a:pt x="79" y="11"/>
                </a:moveTo>
                <a:cubicBezTo>
                  <a:pt x="77" y="9"/>
                  <a:pt x="77" y="9"/>
                  <a:pt x="77" y="9"/>
                </a:cubicBezTo>
                <a:cubicBezTo>
                  <a:pt x="76" y="10"/>
                  <a:pt x="76" y="10"/>
                  <a:pt x="76" y="10"/>
                </a:cubicBezTo>
                <a:cubicBezTo>
                  <a:pt x="79" y="11"/>
                  <a:pt x="79" y="11"/>
                  <a:pt x="79" y="11"/>
                </a:cubicBezTo>
                <a:cubicBezTo>
                  <a:pt x="79" y="18"/>
                  <a:pt x="76" y="23"/>
                  <a:pt x="74" y="27"/>
                </a:cubicBezTo>
                <a:cubicBezTo>
                  <a:pt x="74" y="32"/>
                  <a:pt x="74" y="32"/>
                  <a:pt x="74" y="32"/>
                </a:cubicBezTo>
                <a:cubicBezTo>
                  <a:pt x="76" y="33"/>
                  <a:pt x="77" y="33"/>
                  <a:pt x="79" y="34"/>
                </a:cubicBezTo>
                <a:lnTo>
                  <a:pt x="79" y="11"/>
                </a:lnTo>
                <a:close/>
                <a:moveTo>
                  <a:pt x="74" y="175"/>
                </a:moveTo>
                <a:cubicBezTo>
                  <a:pt x="76" y="175"/>
                  <a:pt x="77" y="176"/>
                  <a:pt x="79" y="176"/>
                </a:cubicBezTo>
                <a:cubicBezTo>
                  <a:pt x="79" y="149"/>
                  <a:pt x="79" y="149"/>
                  <a:pt x="79" y="149"/>
                </a:cubicBezTo>
                <a:cubicBezTo>
                  <a:pt x="79" y="149"/>
                  <a:pt x="79" y="149"/>
                  <a:pt x="79" y="149"/>
                </a:cubicBezTo>
                <a:cubicBezTo>
                  <a:pt x="79" y="148"/>
                  <a:pt x="79" y="148"/>
                  <a:pt x="79" y="148"/>
                </a:cubicBezTo>
                <a:cubicBezTo>
                  <a:pt x="79" y="147"/>
                  <a:pt x="79" y="147"/>
                  <a:pt x="79" y="147"/>
                </a:cubicBezTo>
                <a:cubicBezTo>
                  <a:pt x="78" y="148"/>
                  <a:pt x="78" y="148"/>
                  <a:pt x="78" y="148"/>
                </a:cubicBezTo>
                <a:cubicBezTo>
                  <a:pt x="78" y="148"/>
                  <a:pt x="77" y="148"/>
                  <a:pt x="76" y="148"/>
                </a:cubicBezTo>
                <a:cubicBezTo>
                  <a:pt x="79" y="143"/>
                  <a:pt x="79" y="143"/>
                  <a:pt x="79" y="143"/>
                </a:cubicBezTo>
                <a:cubicBezTo>
                  <a:pt x="79" y="142"/>
                  <a:pt x="79" y="142"/>
                  <a:pt x="79" y="142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5" y="141"/>
                  <a:pt x="75" y="141"/>
                  <a:pt x="75" y="141"/>
                </a:cubicBezTo>
                <a:cubicBezTo>
                  <a:pt x="77" y="141"/>
                  <a:pt x="78" y="141"/>
                  <a:pt x="79" y="141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78" y="116"/>
                  <a:pt x="76" y="119"/>
                  <a:pt x="75" y="122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4" y="117"/>
                  <a:pt x="74" y="117"/>
                  <a:pt x="74" y="117"/>
                </a:cubicBezTo>
                <a:cubicBezTo>
                  <a:pt x="74" y="123"/>
                  <a:pt x="74" y="123"/>
                  <a:pt x="74" y="123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74" y="141"/>
                  <a:pt x="74" y="141"/>
                  <a:pt x="74" y="141"/>
                </a:cubicBezTo>
                <a:cubicBezTo>
                  <a:pt x="74" y="141"/>
                  <a:pt x="75" y="141"/>
                  <a:pt x="75" y="141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4" y="147"/>
                  <a:pt x="74" y="147"/>
                  <a:pt x="74" y="147"/>
                </a:cubicBezTo>
                <a:lnTo>
                  <a:pt x="74" y="175"/>
                </a:lnTo>
                <a:close/>
                <a:moveTo>
                  <a:pt x="79" y="92"/>
                </a:moveTo>
                <a:cubicBezTo>
                  <a:pt x="75" y="79"/>
                  <a:pt x="75" y="79"/>
                  <a:pt x="75" y="79"/>
                </a:cubicBezTo>
                <a:cubicBezTo>
                  <a:pt x="79" y="81"/>
                  <a:pt x="79" y="81"/>
                  <a:pt x="79" y="81"/>
                </a:cubicBezTo>
                <a:cubicBezTo>
                  <a:pt x="79" y="80"/>
                  <a:pt x="79" y="80"/>
                  <a:pt x="79" y="80"/>
                </a:cubicBezTo>
                <a:cubicBezTo>
                  <a:pt x="75" y="78"/>
                  <a:pt x="75" y="78"/>
                  <a:pt x="75" y="78"/>
                </a:cubicBezTo>
                <a:cubicBezTo>
                  <a:pt x="74" y="78"/>
                  <a:pt x="74" y="78"/>
                  <a:pt x="74" y="78"/>
                </a:cubicBezTo>
                <a:cubicBezTo>
                  <a:pt x="74" y="78"/>
                  <a:pt x="74" y="78"/>
                  <a:pt x="74" y="78"/>
                </a:cubicBezTo>
                <a:cubicBezTo>
                  <a:pt x="74" y="78"/>
                  <a:pt x="74" y="78"/>
                  <a:pt x="74" y="78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79"/>
                  <a:pt x="74" y="79"/>
                  <a:pt x="74" y="79"/>
                </a:cubicBezTo>
                <a:cubicBezTo>
                  <a:pt x="79" y="93"/>
                  <a:pt x="79" y="93"/>
                  <a:pt x="79" y="93"/>
                </a:cubicBezTo>
                <a:lnTo>
                  <a:pt x="79" y="92"/>
                </a:lnTo>
                <a:close/>
                <a:moveTo>
                  <a:pt x="79" y="37"/>
                </a:moveTo>
                <a:cubicBezTo>
                  <a:pt x="79" y="78"/>
                  <a:pt x="79" y="78"/>
                  <a:pt x="79" y="78"/>
                </a:cubicBezTo>
                <a:cubicBezTo>
                  <a:pt x="78" y="77"/>
                  <a:pt x="76" y="77"/>
                  <a:pt x="74" y="76"/>
                </a:cubicBezTo>
                <a:cubicBezTo>
                  <a:pt x="74" y="76"/>
                  <a:pt x="74" y="76"/>
                  <a:pt x="74" y="76"/>
                </a:cubicBezTo>
                <a:cubicBezTo>
                  <a:pt x="74" y="34"/>
                  <a:pt x="74" y="34"/>
                  <a:pt x="74" y="34"/>
                </a:cubicBezTo>
                <a:lnTo>
                  <a:pt x="79" y="37"/>
                </a:lnTo>
                <a:close/>
                <a:moveTo>
                  <a:pt x="74" y="87"/>
                </a:moveTo>
                <a:cubicBezTo>
                  <a:pt x="74" y="86"/>
                  <a:pt x="74" y="86"/>
                  <a:pt x="74" y="86"/>
                </a:cubicBezTo>
                <a:cubicBezTo>
                  <a:pt x="76" y="88"/>
                  <a:pt x="76" y="88"/>
                  <a:pt x="76" y="88"/>
                </a:cubicBezTo>
                <a:cubicBezTo>
                  <a:pt x="76" y="89"/>
                  <a:pt x="76" y="89"/>
                  <a:pt x="76" y="89"/>
                </a:cubicBezTo>
                <a:lnTo>
                  <a:pt x="74" y="87"/>
                </a:lnTo>
                <a:close/>
                <a:moveTo>
                  <a:pt x="74" y="27"/>
                </a:moveTo>
                <a:cubicBezTo>
                  <a:pt x="73" y="28"/>
                  <a:pt x="72" y="29"/>
                  <a:pt x="72" y="30"/>
                </a:cubicBezTo>
                <a:cubicBezTo>
                  <a:pt x="72" y="32"/>
                  <a:pt x="72" y="32"/>
                  <a:pt x="72" y="32"/>
                </a:cubicBezTo>
                <a:cubicBezTo>
                  <a:pt x="73" y="32"/>
                  <a:pt x="73" y="32"/>
                  <a:pt x="74" y="32"/>
                </a:cubicBezTo>
                <a:lnTo>
                  <a:pt x="74" y="27"/>
                </a:lnTo>
                <a:close/>
                <a:moveTo>
                  <a:pt x="72" y="174"/>
                </a:moveTo>
                <a:cubicBezTo>
                  <a:pt x="73" y="174"/>
                  <a:pt x="73" y="174"/>
                  <a:pt x="74" y="175"/>
                </a:cubicBezTo>
                <a:cubicBezTo>
                  <a:pt x="74" y="147"/>
                  <a:pt x="74" y="147"/>
                  <a:pt x="74" y="147"/>
                </a:cubicBezTo>
                <a:cubicBezTo>
                  <a:pt x="72" y="147"/>
                  <a:pt x="72" y="147"/>
                  <a:pt x="72" y="147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3" y="141"/>
                  <a:pt x="73" y="141"/>
                  <a:pt x="74" y="141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73" y="125"/>
                  <a:pt x="73" y="125"/>
                  <a:pt x="72" y="126"/>
                </a:cubicBezTo>
                <a:cubicBezTo>
                  <a:pt x="72" y="93"/>
                  <a:pt x="72" y="93"/>
                  <a:pt x="72" y="93"/>
                </a:cubicBezTo>
                <a:cubicBezTo>
                  <a:pt x="74" y="117"/>
                  <a:pt x="74" y="117"/>
                  <a:pt x="74" y="117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3" y="87"/>
                  <a:pt x="73" y="87"/>
                  <a:pt x="73" y="87"/>
                </a:cubicBezTo>
                <a:cubicBezTo>
                  <a:pt x="74" y="87"/>
                  <a:pt x="74" y="87"/>
                  <a:pt x="74" y="87"/>
                </a:cubicBezTo>
                <a:cubicBezTo>
                  <a:pt x="74" y="86"/>
                  <a:pt x="74" y="86"/>
                  <a:pt x="74" y="86"/>
                </a:cubicBezTo>
                <a:cubicBezTo>
                  <a:pt x="73" y="85"/>
                  <a:pt x="73" y="85"/>
                  <a:pt x="73" y="85"/>
                </a:cubicBezTo>
                <a:cubicBezTo>
                  <a:pt x="73" y="85"/>
                  <a:pt x="73" y="85"/>
                  <a:pt x="73" y="85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78"/>
                  <a:pt x="73" y="78"/>
                  <a:pt x="73" y="78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78"/>
                  <a:pt x="74" y="78"/>
                  <a:pt x="74" y="78"/>
                </a:cubicBezTo>
                <a:cubicBezTo>
                  <a:pt x="73" y="78"/>
                  <a:pt x="73" y="78"/>
                  <a:pt x="73" y="78"/>
                </a:cubicBezTo>
                <a:cubicBezTo>
                  <a:pt x="74" y="76"/>
                  <a:pt x="74" y="76"/>
                  <a:pt x="74" y="76"/>
                </a:cubicBezTo>
                <a:cubicBezTo>
                  <a:pt x="74" y="34"/>
                  <a:pt x="74" y="34"/>
                  <a:pt x="74" y="34"/>
                </a:cubicBezTo>
                <a:cubicBezTo>
                  <a:pt x="72" y="33"/>
                  <a:pt x="72" y="33"/>
                  <a:pt x="72" y="33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6"/>
                  <a:pt x="72" y="76"/>
                  <a:pt x="72" y="7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lnTo>
                  <a:pt x="72" y="174"/>
                </a:lnTo>
                <a:close/>
                <a:moveTo>
                  <a:pt x="72" y="30"/>
                </a:moveTo>
                <a:cubicBezTo>
                  <a:pt x="72" y="30"/>
                  <a:pt x="72" y="30"/>
                  <a:pt x="72" y="30"/>
                </a:cubicBezTo>
                <a:cubicBezTo>
                  <a:pt x="72" y="32"/>
                  <a:pt x="72" y="32"/>
                  <a:pt x="72" y="32"/>
                </a:cubicBezTo>
                <a:cubicBezTo>
                  <a:pt x="72" y="32"/>
                  <a:pt x="72" y="32"/>
                  <a:pt x="72" y="32"/>
                </a:cubicBezTo>
                <a:lnTo>
                  <a:pt x="72" y="30"/>
                </a:lnTo>
                <a:close/>
                <a:moveTo>
                  <a:pt x="72" y="174"/>
                </a:moveTo>
                <a:cubicBezTo>
                  <a:pt x="72" y="174"/>
                  <a:pt x="72" y="174"/>
                  <a:pt x="72" y="174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9"/>
                  <a:pt x="72" y="109"/>
                  <a:pt x="72" y="109"/>
                </a:cubicBezTo>
                <a:lnTo>
                  <a:pt x="72" y="174"/>
                </a:lnTo>
                <a:close/>
                <a:moveTo>
                  <a:pt x="72" y="33"/>
                </a:move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33"/>
                  <a:pt x="72" y="33"/>
                  <a:pt x="72" y="33"/>
                </a:cubicBezTo>
                <a:close/>
                <a:moveTo>
                  <a:pt x="72" y="76"/>
                </a:move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76"/>
                  <a:pt x="72" y="76"/>
                  <a:pt x="72" y="76"/>
                </a:cubicBezTo>
                <a:close/>
                <a:moveTo>
                  <a:pt x="72" y="30"/>
                </a:moveTo>
                <a:cubicBezTo>
                  <a:pt x="72" y="30"/>
                  <a:pt x="72" y="30"/>
                  <a:pt x="72" y="30"/>
                </a:cubicBezTo>
                <a:cubicBezTo>
                  <a:pt x="72" y="32"/>
                  <a:pt x="72" y="32"/>
                  <a:pt x="72" y="32"/>
                </a:cubicBezTo>
                <a:cubicBezTo>
                  <a:pt x="72" y="32"/>
                  <a:pt x="72" y="32"/>
                  <a:pt x="72" y="32"/>
                </a:cubicBezTo>
                <a:lnTo>
                  <a:pt x="72" y="30"/>
                </a:lnTo>
                <a:close/>
                <a:moveTo>
                  <a:pt x="72" y="174"/>
                </a:moveTo>
                <a:cubicBezTo>
                  <a:pt x="72" y="174"/>
                  <a:pt x="72" y="174"/>
                  <a:pt x="72" y="174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2" y="114"/>
                  <a:pt x="72" y="114"/>
                  <a:pt x="72" y="114"/>
                </a:cubicBezTo>
                <a:cubicBezTo>
                  <a:pt x="72" y="114"/>
                  <a:pt x="72" y="114"/>
                  <a:pt x="72" y="114"/>
                </a:cubicBezTo>
                <a:cubicBezTo>
                  <a:pt x="72" y="116"/>
                  <a:pt x="72" y="116"/>
                  <a:pt x="72" y="116"/>
                </a:cubicBezTo>
                <a:cubicBezTo>
                  <a:pt x="72" y="116"/>
                  <a:pt x="72" y="116"/>
                  <a:pt x="72" y="116"/>
                </a:cubicBezTo>
                <a:cubicBezTo>
                  <a:pt x="72" y="116"/>
                  <a:pt x="72" y="116"/>
                  <a:pt x="72" y="116"/>
                </a:cubicBezTo>
                <a:cubicBezTo>
                  <a:pt x="72" y="117"/>
                  <a:pt x="72" y="117"/>
                  <a:pt x="72" y="117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72" y="121"/>
                  <a:pt x="72" y="121"/>
                  <a:pt x="72" y="121"/>
                </a:cubicBezTo>
                <a:cubicBezTo>
                  <a:pt x="72" y="121"/>
                  <a:pt x="72" y="121"/>
                  <a:pt x="72" y="121"/>
                </a:cubicBezTo>
                <a:cubicBezTo>
                  <a:pt x="72" y="122"/>
                  <a:pt x="72" y="122"/>
                  <a:pt x="72" y="122"/>
                </a:cubicBezTo>
                <a:cubicBezTo>
                  <a:pt x="72" y="122"/>
                  <a:pt x="72" y="122"/>
                  <a:pt x="72" y="122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3"/>
                  <a:pt x="72" y="143"/>
                  <a:pt x="72" y="143"/>
                </a:cubicBezTo>
                <a:cubicBezTo>
                  <a:pt x="72" y="143"/>
                  <a:pt x="72" y="143"/>
                  <a:pt x="72" y="143"/>
                </a:cubicBezTo>
                <a:cubicBezTo>
                  <a:pt x="72" y="144"/>
                  <a:pt x="72" y="144"/>
                  <a:pt x="72" y="144"/>
                </a:cubicBezTo>
                <a:cubicBezTo>
                  <a:pt x="72" y="144"/>
                  <a:pt x="72" y="144"/>
                  <a:pt x="72" y="144"/>
                </a:cubicBezTo>
                <a:cubicBezTo>
                  <a:pt x="72" y="146"/>
                  <a:pt x="72" y="146"/>
                  <a:pt x="72" y="146"/>
                </a:cubicBezTo>
                <a:cubicBezTo>
                  <a:pt x="72" y="146"/>
                  <a:pt x="72" y="146"/>
                  <a:pt x="72" y="146"/>
                </a:cubicBezTo>
                <a:cubicBezTo>
                  <a:pt x="72" y="146"/>
                  <a:pt x="72" y="146"/>
                  <a:pt x="72" y="146"/>
                </a:cubicBezTo>
                <a:cubicBezTo>
                  <a:pt x="72" y="146"/>
                  <a:pt x="72" y="146"/>
                  <a:pt x="72" y="146"/>
                </a:cubicBezTo>
                <a:cubicBezTo>
                  <a:pt x="72" y="147"/>
                  <a:pt x="72" y="147"/>
                  <a:pt x="72" y="147"/>
                </a:cubicBezTo>
                <a:cubicBezTo>
                  <a:pt x="72" y="147"/>
                  <a:pt x="72" y="147"/>
                  <a:pt x="72" y="147"/>
                </a:cubicBezTo>
                <a:lnTo>
                  <a:pt x="72" y="174"/>
                </a:lnTo>
                <a:close/>
                <a:moveTo>
                  <a:pt x="72" y="33"/>
                </a:move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33"/>
                  <a:pt x="72" y="33"/>
                  <a:pt x="72" y="33"/>
                </a:cubicBezTo>
                <a:close/>
                <a:moveTo>
                  <a:pt x="72" y="76"/>
                </a:move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86"/>
                  <a:pt x="72" y="86"/>
                  <a:pt x="72" y="86"/>
                </a:cubicBezTo>
                <a:cubicBezTo>
                  <a:pt x="72" y="86"/>
                  <a:pt x="72" y="86"/>
                  <a:pt x="72" y="86"/>
                </a:cubicBezTo>
                <a:cubicBezTo>
                  <a:pt x="72" y="86"/>
                  <a:pt x="72" y="86"/>
                  <a:pt x="72" y="86"/>
                </a:cubicBezTo>
                <a:cubicBezTo>
                  <a:pt x="72" y="77"/>
                  <a:pt x="72" y="77"/>
                  <a:pt x="72" y="77"/>
                </a:cubicBezTo>
                <a:lnTo>
                  <a:pt x="72" y="76"/>
                </a:lnTo>
                <a:close/>
                <a:moveTo>
                  <a:pt x="72" y="102"/>
                </a:move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lose/>
                <a:moveTo>
                  <a:pt x="72" y="103"/>
                </a:moveTo>
                <a:cubicBezTo>
                  <a:pt x="72" y="104"/>
                  <a:pt x="72" y="104"/>
                  <a:pt x="72" y="104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2" y="103"/>
                  <a:pt x="72" y="103"/>
                  <a:pt x="72" y="103"/>
                </a:cubicBezTo>
                <a:close/>
                <a:moveTo>
                  <a:pt x="72" y="105"/>
                </a:moveTo>
                <a:cubicBezTo>
                  <a:pt x="72" y="106"/>
                  <a:pt x="72" y="106"/>
                  <a:pt x="72" y="106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2" y="105"/>
                  <a:pt x="72" y="105"/>
                  <a:pt x="72" y="105"/>
                </a:cubicBezTo>
                <a:close/>
                <a:moveTo>
                  <a:pt x="72" y="107"/>
                </a:moveTo>
                <a:cubicBezTo>
                  <a:pt x="72" y="108"/>
                  <a:pt x="72" y="108"/>
                  <a:pt x="72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7"/>
                  <a:pt x="72" y="107"/>
                  <a:pt x="72" y="107"/>
                </a:cubicBezTo>
                <a:close/>
                <a:moveTo>
                  <a:pt x="72" y="30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32"/>
                  <a:pt x="71" y="32"/>
                  <a:pt x="71" y="32"/>
                </a:cubicBezTo>
                <a:cubicBezTo>
                  <a:pt x="72" y="32"/>
                  <a:pt x="72" y="32"/>
                  <a:pt x="72" y="32"/>
                </a:cubicBezTo>
                <a:lnTo>
                  <a:pt x="72" y="30"/>
                </a:lnTo>
                <a:close/>
                <a:moveTo>
                  <a:pt x="71" y="174"/>
                </a:moveTo>
                <a:cubicBezTo>
                  <a:pt x="72" y="174"/>
                  <a:pt x="72" y="174"/>
                  <a:pt x="72" y="174"/>
                </a:cubicBezTo>
                <a:cubicBezTo>
                  <a:pt x="72" y="147"/>
                  <a:pt x="72" y="147"/>
                  <a:pt x="72" y="147"/>
                </a:cubicBezTo>
                <a:cubicBezTo>
                  <a:pt x="71" y="147"/>
                  <a:pt x="71" y="147"/>
                  <a:pt x="71" y="147"/>
                </a:cubicBezTo>
                <a:lnTo>
                  <a:pt x="71" y="174"/>
                </a:lnTo>
                <a:close/>
                <a:moveTo>
                  <a:pt x="72" y="33"/>
                </a:moveTo>
                <a:cubicBezTo>
                  <a:pt x="72" y="75"/>
                  <a:pt x="72" y="75"/>
                  <a:pt x="72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32"/>
                  <a:pt x="71" y="32"/>
                  <a:pt x="71" y="32"/>
                </a:cubicBezTo>
                <a:lnTo>
                  <a:pt x="72" y="33"/>
                </a:lnTo>
                <a:close/>
                <a:moveTo>
                  <a:pt x="72" y="77"/>
                </a:moveTo>
                <a:cubicBezTo>
                  <a:pt x="72" y="86"/>
                  <a:pt x="72" y="86"/>
                  <a:pt x="72" y="86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79"/>
                  <a:pt x="71" y="79"/>
                  <a:pt x="71" y="79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7"/>
                  <a:pt x="71" y="77"/>
                  <a:pt x="71" y="77"/>
                </a:cubicBezTo>
                <a:cubicBezTo>
                  <a:pt x="72" y="77"/>
                  <a:pt x="72" y="77"/>
                  <a:pt x="72" y="77"/>
                </a:cubicBezTo>
                <a:close/>
                <a:moveTo>
                  <a:pt x="72" y="86"/>
                </a:moveTo>
                <a:cubicBezTo>
                  <a:pt x="71" y="90"/>
                  <a:pt x="71" y="90"/>
                  <a:pt x="71" y="90"/>
                </a:cubicBezTo>
                <a:cubicBezTo>
                  <a:pt x="71" y="94"/>
                  <a:pt x="71" y="94"/>
                  <a:pt x="71" y="94"/>
                </a:cubicBezTo>
                <a:cubicBezTo>
                  <a:pt x="72" y="90"/>
                  <a:pt x="72" y="90"/>
                  <a:pt x="72" y="90"/>
                </a:cubicBezTo>
                <a:lnTo>
                  <a:pt x="72" y="86"/>
                </a:lnTo>
                <a:close/>
                <a:moveTo>
                  <a:pt x="72" y="90"/>
                </a:move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9"/>
                  <a:pt x="71" y="109"/>
                  <a:pt x="71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95"/>
                  <a:pt x="71" y="95"/>
                  <a:pt x="71" y="95"/>
                </a:cubicBezTo>
                <a:lnTo>
                  <a:pt x="72" y="90"/>
                </a:lnTo>
                <a:close/>
                <a:moveTo>
                  <a:pt x="72" y="111"/>
                </a:moveTo>
                <a:cubicBezTo>
                  <a:pt x="72" y="112"/>
                  <a:pt x="72" y="112"/>
                  <a:pt x="72" y="112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lnTo>
                  <a:pt x="72" y="111"/>
                </a:lnTo>
                <a:close/>
                <a:moveTo>
                  <a:pt x="72" y="113"/>
                </a:moveTo>
                <a:cubicBezTo>
                  <a:pt x="72" y="114"/>
                  <a:pt x="72" y="114"/>
                  <a:pt x="72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3"/>
                  <a:pt x="71" y="113"/>
                  <a:pt x="71" y="113"/>
                </a:cubicBezTo>
                <a:lnTo>
                  <a:pt x="72" y="113"/>
                </a:lnTo>
                <a:close/>
                <a:moveTo>
                  <a:pt x="72" y="116"/>
                </a:moveTo>
                <a:cubicBezTo>
                  <a:pt x="72" y="116"/>
                  <a:pt x="72" y="116"/>
                  <a:pt x="72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lnTo>
                  <a:pt x="72" y="116"/>
                </a:lnTo>
                <a:close/>
                <a:moveTo>
                  <a:pt x="72" y="119"/>
                </a:moveTo>
                <a:cubicBezTo>
                  <a:pt x="72" y="119"/>
                  <a:pt x="72" y="119"/>
                  <a:pt x="72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lnTo>
                  <a:pt x="72" y="119"/>
                </a:lnTo>
                <a:close/>
                <a:moveTo>
                  <a:pt x="72" y="121"/>
                </a:moveTo>
                <a:cubicBezTo>
                  <a:pt x="72" y="122"/>
                  <a:pt x="72" y="122"/>
                  <a:pt x="72" y="122"/>
                </a:cubicBezTo>
                <a:cubicBezTo>
                  <a:pt x="71" y="122"/>
                  <a:pt x="71" y="122"/>
                  <a:pt x="71" y="122"/>
                </a:cubicBezTo>
                <a:cubicBezTo>
                  <a:pt x="71" y="121"/>
                  <a:pt x="71" y="121"/>
                  <a:pt x="71" y="121"/>
                </a:cubicBezTo>
                <a:lnTo>
                  <a:pt x="72" y="121"/>
                </a:lnTo>
                <a:close/>
                <a:moveTo>
                  <a:pt x="72" y="123"/>
                </a:moveTo>
                <a:cubicBezTo>
                  <a:pt x="72" y="124"/>
                  <a:pt x="72" y="124"/>
                  <a:pt x="72" y="124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lnTo>
                  <a:pt x="72" y="123"/>
                </a:lnTo>
                <a:close/>
                <a:moveTo>
                  <a:pt x="72" y="126"/>
                </a:moveTo>
                <a:cubicBezTo>
                  <a:pt x="72" y="126"/>
                  <a:pt x="72" y="126"/>
                  <a:pt x="72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1" y="125"/>
                  <a:pt x="71" y="125"/>
                  <a:pt x="71" y="125"/>
                </a:cubicBezTo>
                <a:lnTo>
                  <a:pt x="72" y="126"/>
                </a:lnTo>
                <a:close/>
                <a:moveTo>
                  <a:pt x="72" y="127"/>
                </a:moveTo>
                <a:cubicBezTo>
                  <a:pt x="72" y="141"/>
                  <a:pt x="72" y="141"/>
                  <a:pt x="72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28"/>
                  <a:pt x="71" y="128"/>
                  <a:pt x="71" y="128"/>
                </a:cubicBezTo>
                <a:lnTo>
                  <a:pt x="72" y="127"/>
                </a:lnTo>
                <a:close/>
                <a:moveTo>
                  <a:pt x="72" y="143"/>
                </a:moveTo>
                <a:cubicBezTo>
                  <a:pt x="72" y="144"/>
                  <a:pt x="72" y="144"/>
                  <a:pt x="72" y="144"/>
                </a:cubicBezTo>
                <a:cubicBezTo>
                  <a:pt x="71" y="144"/>
                  <a:pt x="71" y="144"/>
                  <a:pt x="71" y="144"/>
                </a:cubicBezTo>
                <a:cubicBezTo>
                  <a:pt x="71" y="143"/>
                  <a:pt x="71" y="143"/>
                  <a:pt x="71" y="143"/>
                </a:cubicBezTo>
                <a:lnTo>
                  <a:pt x="72" y="143"/>
                </a:lnTo>
                <a:close/>
                <a:moveTo>
                  <a:pt x="72" y="146"/>
                </a:moveTo>
                <a:cubicBezTo>
                  <a:pt x="72" y="146"/>
                  <a:pt x="72" y="146"/>
                  <a:pt x="72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lnTo>
                  <a:pt x="72" y="146"/>
                </a:lnTo>
                <a:close/>
                <a:moveTo>
                  <a:pt x="71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32"/>
                  <a:pt x="71" y="32"/>
                  <a:pt x="71" y="32"/>
                </a:cubicBezTo>
                <a:lnTo>
                  <a:pt x="71" y="31"/>
                </a:lnTo>
                <a:close/>
                <a:moveTo>
                  <a:pt x="71" y="174"/>
                </a:moveTo>
                <a:cubicBezTo>
                  <a:pt x="71" y="174"/>
                  <a:pt x="71" y="174"/>
                  <a:pt x="71" y="174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71" y="147"/>
                  <a:pt x="71" y="147"/>
                  <a:pt x="71" y="147"/>
                </a:cubicBezTo>
                <a:lnTo>
                  <a:pt x="71" y="174"/>
                </a:lnTo>
                <a:close/>
                <a:moveTo>
                  <a:pt x="71" y="32"/>
                </a:moveTo>
                <a:cubicBezTo>
                  <a:pt x="71" y="75"/>
                  <a:pt x="71" y="75"/>
                  <a:pt x="71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32"/>
                  <a:pt x="71" y="32"/>
                  <a:pt x="71" y="32"/>
                </a:cubicBezTo>
                <a:close/>
                <a:moveTo>
                  <a:pt x="71" y="77"/>
                </a:moveTo>
                <a:cubicBezTo>
                  <a:pt x="71" y="78"/>
                  <a:pt x="71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7"/>
                  <a:pt x="71" y="77"/>
                  <a:pt x="71" y="77"/>
                </a:cubicBezTo>
                <a:close/>
                <a:moveTo>
                  <a:pt x="71" y="79"/>
                </a:move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79"/>
                  <a:pt x="71" y="79"/>
                  <a:pt x="71" y="79"/>
                </a:cubicBezTo>
                <a:close/>
                <a:moveTo>
                  <a:pt x="71" y="90"/>
                </a:moveTo>
                <a:cubicBezTo>
                  <a:pt x="71" y="94"/>
                  <a:pt x="71" y="94"/>
                  <a:pt x="71" y="94"/>
                </a:cubicBezTo>
                <a:cubicBezTo>
                  <a:pt x="71" y="94"/>
                  <a:pt x="71" y="94"/>
                  <a:pt x="71" y="94"/>
                </a:cubicBezTo>
                <a:cubicBezTo>
                  <a:pt x="71" y="90"/>
                  <a:pt x="71" y="90"/>
                  <a:pt x="71" y="90"/>
                </a:cubicBezTo>
                <a:close/>
                <a:moveTo>
                  <a:pt x="71" y="95"/>
                </a:move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96"/>
                  <a:pt x="71" y="96"/>
                  <a:pt x="71" y="96"/>
                </a:cubicBezTo>
                <a:lnTo>
                  <a:pt x="71" y="95"/>
                </a:lnTo>
                <a:close/>
                <a:moveTo>
                  <a:pt x="71" y="113"/>
                </a:moveTo>
                <a:cubicBezTo>
                  <a:pt x="71" y="114"/>
                  <a:pt x="71" y="114"/>
                  <a:pt x="71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3"/>
                  <a:pt x="71" y="113"/>
                  <a:pt x="71" y="113"/>
                </a:cubicBezTo>
                <a:close/>
                <a:moveTo>
                  <a:pt x="71" y="116"/>
                </a:move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lose/>
                <a:moveTo>
                  <a:pt x="71" y="119"/>
                </a:move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lose/>
                <a:moveTo>
                  <a:pt x="71" y="121"/>
                </a:moveTo>
                <a:cubicBezTo>
                  <a:pt x="71" y="122"/>
                  <a:pt x="71" y="122"/>
                  <a:pt x="71" y="122"/>
                </a:cubicBezTo>
                <a:cubicBezTo>
                  <a:pt x="71" y="122"/>
                  <a:pt x="71" y="122"/>
                  <a:pt x="71" y="122"/>
                </a:cubicBezTo>
                <a:cubicBezTo>
                  <a:pt x="71" y="121"/>
                  <a:pt x="71" y="121"/>
                  <a:pt x="71" y="121"/>
                </a:cubicBezTo>
                <a:close/>
                <a:moveTo>
                  <a:pt x="71" y="123"/>
                </a:moveTo>
                <a:cubicBezTo>
                  <a:pt x="71" y="124"/>
                  <a:pt x="71" y="124"/>
                  <a:pt x="71" y="124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close/>
                <a:moveTo>
                  <a:pt x="71" y="125"/>
                </a:moveTo>
                <a:cubicBezTo>
                  <a:pt x="71" y="126"/>
                  <a:pt x="71" y="126"/>
                  <a:pt x="71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1" y="125"/>
                  <a:pt x="71" y="125"/>
                  <a:pt x="71" y="125"/>
                </a:cubicBezTo>
                <a:close/>
                <a:moveTo>
                  <a:pt x="71" y="128"/>
                </a:moveTo>
                <a:cubicBezTo>
                  <a:pt x="71" y="141"/>
                  <a:pt x="71" y="141"/>
                  <a:pt x="71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28"/>
                  <a:pt x="71" y="128"/>
                  <a:pt x="71" y="128"/>
                </a:cubicBezTo>
                <a:close/>
                <a:moveTo>
                  <a:pt x="71" y="143"/>
                </a:moveTo>
                <a:cubicBezTo>
                  <a:pt x="71" y="144"/>
                  <a:pt x="71" y="144"/>
                  <a:pt x="71" y="144"/>
                </a:cubicBezTo>
                <a:cubicBezTo>
                  <a:pt x="71" y="144"/>
                  <a:pt x="71" y="144"/>
                  <a:pt x="71" y="144"/>
                </a:cubicBezTo>
                <a:cubicBezTo>
                  <a:pt x="71" y="143"/>
                  <a:pt x="71" y="143"/>
                  <a:pt x="71" y="143"/>
                </a:cubicBezTo>
                <a:close/>
                <a:moveTo>
                  <a:pt x="71" y="146"/>
                </a:move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lose/>
                <a:moveTo>
                  <a:pt x="71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32"/>
                  <a:pt x="71" y="32"/>
                  <a:pt x="71" y="32"/>
                </a:cubicBezTo>
                <a:lnTo>
                  <a:pt x="71" y="31"/>
                </a:lnTo>
                <a:close/>
                <a:moveTo>
                  <a:pt x="71" y="174"/>
                </a:moveTo>
                <a:cubicBezTo>
                  <a:pt x="71" y="174"/>
                  <a:pt x="71" y="174"/>
                  <a:pt x="71" y="174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71" y="147"/>
                  <a:pt x="71" y="147"/>
                  <a:pt x="71" y="147"/>
                </a:cubicBezTo>
                <a:lnTo>
                  <a:pt x="71" y="174"/>
                </a:lnTo>
                <a:close/>
                <a:moveTo>
                  <a:pt x="71" y="32"/>
                </a:moveTo>
                <a:cubicBezTo>
                  <a:pt x="71" y="75"/>
                  <a:pt x="71" y="75"/>
                  <a:pt x="71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32"/>
                  <a:pt x="71" y="32"/>
                  <a:pt x="71" y="32"/>
                </a:cubicBezTo>
                <a:close/>
                <a:moveTo>
                  <a:pt x="71" y="77"/>
                </a:moveTo>
                <a:cubicBezTo>
                  <a:pt x="71" y="78"/>
                  <a:pt x="71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7"/>
                  <a:pt x="71" y="77"/>
                  <a:pt x="71" y="77"/>
                </a:cubicBezTo>
                <a:close/>
                <a:moveTo>
                  <a:pt x="71" y="79"/>
                </a:move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0"/>
                  <a:pt x="71" y="80"/>
                  <a:pt x="71" y="80"/>
                </a:cubicBezTo>
                <a:lnTo>
                  <a:pt x="71" y="79"/>
                </a:lnTo>
                <a:close/>
                <a:moveTo>
                  <a:pt x="71" y="90"/>
                </a:moveTo>
                <a:cubicBezTo>
                  <a:pt x="71" y="94"/>
                  <a:pt x="71" y="94"/>
                  <a:pt x="71" y="94"/>
                </a:cubicBezTo>
                <a:cubicBezTo>
                  <a:pt x="71" y="95"/>
                  <a:pt x="71" y="95"/>
                  <a:pt x="71" y="95"/>
                </a:cubicBezTo>
                <a:cubicBezTo>
                  <a:pt x="71" y="91"/>
                  <a:pt x="71" y="91"/>
                  <a:pt x="71" y="91"/>
                </a:cubicBezTo>
                <a:lnTo>
                  <a:pt x="71" y="90"/>
                </a:lnTo>
                <a:close/>
                <a:moveTo>
                  <a:pt x="71" y="96"/>
                </a:moveTo>
                <a:cubicBezTo>
                  <a:pt x="71" y="101"/>
                  <a:pt x="71" y="101"/>
                  <a:pt x="71" y="101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97"/>
                  <a:pt x="71" y="97"/>
                  <a:pt x="71" y="97"/>
                </a:cubicBezTo>
                <a:lnTo>
                  <a:pt x="71" y="96"/>
                </a:lnTo>
                <a:close/>
                <a:moveTo>
                  <a:pt x="71" y="113"/>
                </a:moveTo>
                <a:cubicBezTo>
                  <a:pt x="71" y="114"/>
                  <a:pt x="71" y="114"/>
                  <a:pt x="71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3"/>
                  <a:pt x="71" y="113"/>
                  <a:pt x="71" y="113"/>
                </a:cubicBezTo>
                <a:close/>
                <a:moveTo>
                  <a:pt x="71" y="116"/>
                </a:move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lose/>
                <a:moveTo>
                  <a:pt x="71" y="119"/>
                </a:move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lose/>
                <a:moveTo>
                  <a:pt x="71" y="121"/>
                </a:moveTo>
                <a:cubicBezTo>
                  <a:pt x="71" y="122"/>
                  <a:pt x="71" y="122"/>
                  <a:pt x="71" y="122"/>
                </a:cubicBezTo>
                <a:cubicBezTo>
                  <a:pt x="71" y="122"/>
                  <a:pt x="71" y="122"/>
                  <a:pt x="71" y="122"/>
                </a:cubicBezTo>
                <a:cubicBezTo>
                  <a:pt x="71" y="121"/>
                  <a:pt x="71" y="121"/>
                  <a:pt x="71" y="121"/>
                </a:cubicBezTo>
                <a:close/>
                <a:moveTo>
                  <a:pt x="71" y="123"/>
                </a:moveTo>
                <a:cubicBezTo>
                  <a:pt x="71" y="124"/>
                  <a:pt x="71" y="124"/>
                  <a:pt x="71" y="124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close/>
                <a:moveTo>
                  <a:pt x="71" y="125"/>
                </a:moveTo>
                <a:cubicBezTo>
                  <a:pt x="71" y="126"/>
                  <a:pt x="71" y="126"/>
                  <a:pt x="71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1" y="125"/>
                  <a:pt x="71" y="125"/>
                  <a:pt x="71" y="125"/>
                </a:cubicBezTo>
                <a:close/>
                <a:moveTo>
                  <a:pt x="71" y="128"/>
                </a:moveTo>
                <a:cubicBezTo>
                  <a:pt x="71" y="141"/>
                  <a:pt x="71" y="141"/>
                  <a:pt x="71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28"/>
                  <a:pt x="71" y="128"/>
                  <a:pt x="71" y="128"/>
                </a:cubicBezTo>
                <a:close/>
                <a:moveTo>
                  <a:pt x="71" y="143"/>
                </a:moveTo>
                <a:cubicBezTo>
                  <a:pt x="71" y="144"/>
                  <a:pt x="71" y="144"/>
                  <a:pt x="71" y="144"/>
                </a:cubicBezTo>
                <a:cubicBezTo>
                  <a:pt x="71" y="144"/>
                  <a:pt x="71" y="144"/>
                  <a:pt x="71" y="144"/>
                </a:cubicBezTo>
                <a:cubicBezTo>
                  <a:pt x="71" y="143"/>
                  <a:pt x="71" y="143"/>
                  <a:pt x="71" y="143"/>
                </a:cubicBezTo>
                <a:close/>
                <a:moveTo>
                  <a:pt x="71" y="146"/>
                </a:move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lose/>
                <a:moveTo>
                  <a:pt x="71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32"/>
                  <a:pt x="71" y="32"/>
                  <a:pt x="71" y="32"/>
                </a:cubicBezTo>
                <a:lnTo>
                  <a:pt x="71" y="31"/>
                </a:lnTo>
                <a:close/>
                <a:moveTo>
                  <a:pt x="71" y="174"/>
                </a:moveTo>
                <a:cubicBezTo>
                  <a:pt x="71" y="174"/>
                  <a:pt x="71" y="174"/>
                  <a:pt x="71" y="174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71" y="147"/>
                  <a:pt x="71" y="147"/>
                  <a:pt x="71" y="147"/>
                </a:cubicBezTo>
                <a:lnTo>
                  <a:pt x="71" y="174"/>
                </a:lnTo>
                <a:close/>
                <a:moveTo>
                  <a:pt x="71" y="32"/>
                </a:moveTo>
                <a:cubicBezTo>
                  <a:pt x="71" y="75"/>
                  <a:pt x="71" y="75"/>
                  <a:pt x="71" y="75"/>
                </a:cubicBezTo>
                <a:cubicBezTo>
                  <a:pt x="71" y="74"/>
                  <a:pt x="71" y="74"/>
                  <a:pt x="71" y="74"/>
                </a:cubicBezTo>
                <a:cubicBezTo>
                  <a:pt x="71" y="32"/>
                  <a:pt x="71" y="32"/>
                  <a:pt x="71" y="32"/>
                </a:cubicBezTo>
                <a:close/>
                <a:moveTo>
                  <a:pt x="71" y="77"/>
                </a:moveTo>
                <a:cubicBezTo>
                  <a:pt x="71" y="78"/>
                  <a:pt x="71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7"/>
                  <a:pt x="71" y="77"/>
                  <a:pt x="71" y="77"/>
                </a:cubicBezTo>
                <a:close/>
                <a:moveTo>
                  <a:pt x="71" y="80"/>
                </a:moveTo>
                <a:cubicBezTo>
                  <a:pt x="71" y="89"/>
                  <a:pt x="71" y="89"/>
                  <a:pt x="71" y="89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81"/>
                  <a:pt x="71" y="81"/>
                  <a:pt x="71" y="81"/>
                </a:cubicBezTo>
                <a:lnTo>
                  <a:pt x="71" y="80"/>
                </a:lnTo>
                <a:close/>
                <a:moveTo>
                  <a:pt x="71" y="91"/>
                </a:moveTo>
                <a:cubicBezTo>
                  <a:pt x="71" y="95"/>
                  <a:pt x="71" y="95"/>
                  <a:pt x="71" y="95"/>
                </a:cubicBezTo>
                <a:cubicBezTo>
                  <a:pt x="71" y="97"/>
                  <a:pt x="71" y="97"/>
                  <a:pt x="71" y="97"/>
                </a:cubicBezTo>
                <a:cubicBezTo>
                  <a:pt x="71" y="93"/>
                  <a:pt x="71" y="93"/>
                  <a:pt x="71" y="93"/>
                </a:cubicBezTo>
                <a:lnTo>
                  <a:pt x="71" y="91"/>
                </a:lnTo>
                <a:close/>
                <a:moveTo>
                  <a:pt x="71" y="97"/>
                </a:moveTo>
                <a:cubicBezTo>
                  <a:pt x="71" y="100"/>
                  <a:pt x="71" y="100"/>
                  <a:pt x="71" y="100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9"/>
                  <a:pt x="71" y="109"/>
                  <a:pt x="71" y="109"/>
                </a:cubicBezTo>
                <a:cubicBezTo>
                  <a:pt x="71" y="118"/>
                  <a:pt x="71" y="118"/>
                  <a:pt x="71" y="118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2"/>
                  <a:pt x="71" y="102"/>
                  <a:pt x="71" y="102"/>
                </a:cubicBezTo>
                <a:lnTo>
                  <a:pt x="71" y="97"/>
                </a:lnTo>
                <a:close/>
                <a:moveTo>
                  <a:pt x="71" y="119"/>
                </a:move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8"/>
                  <a:pt x="71" y="118"/>
                  <a:pt x="71" y="118"/>
                </a:cubicBezTo>
                <a:lnTo>
                  <a:pt x="71" y="119"/>
                </a:lnTo>
                <a:close/>
                <a:moveTo>
                  <a:pt x="71" y="121"/>
                </a:moveTo>
                <a:cubicBezTo>
                  <a:pt x="71" y="122"/>
                  <a:pt x="71" y="122"/>
                  <a:pt x="71" y="122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1" y="121"/>
                  <a:pt x="71" y="121"/>
                </a:cubicBezTo>
                <a:close/>
                <a:moveTo>
                  <a:pt x="71" y="123"/>
                </a:moveTo>
                <a:cubicBezTo>
                  <a:pt x="71" y="124"/>
                  <a:pt x="71" y="124"/>
                  <a:pt x="71" y="124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close/>
                <a:moveTo>
                  <a:pt x="71" y="125"/>
                </a:moveTo>
                <a:cubicBezTo>
                  <a:pt x="71" y="126"/>
                  <a:pt x="71" y="126"/>
                  <a:pt x="71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1" y="125"/>
                  <a:pt x="71" y="125"/>
                  <a:pt x="71" y="125"/>
                </a:cubicBezTo>
                <a:close/>
                <a:moveTo>
                  <a:pt x="71" y="128"/>
                </a:moveTo>
                <a:cubicBezTo>
                  <a:pt x="71" y="141"/>
                  <a:pt x="71" y="141"/>
                  <a:pt x="71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29"/>
                  <a:pt x="71" y="129"/>
                  <a:pt x="71" y="129"/>
                </a:cubicBezTo>
                <a:lnTo>
                  <a:pt x="71" y="128"/>
                </a:lnTo>
                <a:close/>
                <a:moveTo>
                  <a:pt x="71" y="143"/>
                </a:moveTo>
                <a:cubicBezTo>
                  <a:pt x="71" y="144"/>
                  <a:pt x="71" y="144"/>
                  <a:pt x="71" y="144"/>
                </a:cubicBezTo>
                <a:cubicBezTo>
                  <a:pt x="71" y="144"/>
                  <a:pt x="71" y="144"/>
                  <a:pt x="71" y="144"/>
                </a:cubicBezTo>
                <a:cubicBezTo>
                  <a:pt x="71" y="143"/>
                  <a:pt x="71" y="143"/>
                  <a:pt x="71" y="143"/>
                </a:cubicBezTo>
                <a:close/>
                <a:moveTo>
                  <a:pt x="71" y="146"/>
                </a:move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lose/>
                <a:moveTo>
                  <a:pt x="71" y="31"/>
                </a:moveTo>
                <a:cubicBezTo>
                  <a:pt x="70" y="31"/>
                  <a:pt x="70" y="31"/>
                  <a:pt x="70" y="31"/>
                </a:cubicBezTo>
                <a:cubicBezTo>
                  <a:pt x="70" y="32"/>
                  <a:pt x="70" y="32"/>
                  <a:pt x="70" y="32"/>
                </a:cubicBezTo>
                <a:cubicBezTo>
                  <a:pt x="71" y="32"/>
                  <a:pt x="71" y="32"/>
                  <a:pt x="71" y="32"/>
                </a:cubicBezTo>
                <a:lnTo>
                  <a:pt x="71" y="31"/>
                </a:lnTo>
                <a:close/>
                <a:moveTo>
                  <a:pt x="70" y="173"/>
                </a:moveTo>
                <a:cubicBezTo>
                  <a:pt x="71" y="174"/>
                  <a:pt x="71" y="174"/>
                  <a:pt x="71" y="174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70" y="146"/>
                  <a:pt x="70" y="146"/>
                  <a:pt x="70" y="146"/>
                </a:cubicBezTo>
                <a:lnTo>
                  <a:pt x="70" y="173"/>
                </a:lnTo>
                <a:close/>
                <a:moveTo>
                  <a:pt x="71" y="32"/>
                </a:moveTo>
                <a:cubicBezTo>
                  <a:pt x="71" y="74"/>
                  <a:pt x="71" y="74"/>
                  <a:pt x="71" y="74"/>
                </a:cubicBezTo>
                <a:cubicBezTo>
                  <a:pt x="70" y="74"/>
                  <a:pt x="70" y="74"/>
                  <a:pt x="70" y="74"/>
                </a:cubicBezTo>
                <a:cubicBezTo>
                  <a:pt x="70" y="32"/>
                  <a:pt x="70" y="32"/>
                  <a:pt x="70" y="32"/>
                </a:cubicBezTo>
                <a:lnTo>
                  <a:pt x="71" y="32"/>
                </a:lnTo>
                <a:close/>
                <a:moveTo>
                  <a:pt x="71" y="77"/>
                </a:moveTo>
                <a:cubicBezTo>
                  <a:pt x="71" y="78"/>
                  <a:pt x="71" y="78"/>
                  <a:pt x="71" y="78"/>
                </a:cubicBezTo>
                <a:cubicBezTo>
                  <a:pt x="70" y="77"/>
                  <a:pt x="70" y="77"/>
                  <a:pt x="70" y="77"/>
                </a:cubicBezTo>
                <a:cubicBezTo>
                  <a:pt x="70" y="77"/>
                  <a:pt x="70" y="77"/>
                  <a:pt x="70" y="77"/>
                </a:cubicBezTo>
                <a:lnTo>
                  <a:pt x="71" y="77"/>
                </a:lnTo>
                <a:close/>
                <a:moveTo>
                  <a:pt x="71" y="81"/>
                </a:moveTo>
                <a:cubicBezTo>
                  <a:pt x="71" y="90"/>
                  <a:pt x="71" y="90"/>
                  <a:pt x="71" y="90"/>
                </a:cubicBezTo>
                <a:cubicBezTo>
                  <a:pt x="70" y="91"/>
                  <a:pt x="70" y="91"/>
                  <a:pt x="70" y="91"/>
                </a:cubicBezTo>
                <a:cubicBezTo>
                  <a:pt x="70" y="82"/>
                  <a:pt x="70" y="82"/>
                  <a:pt x="70" y="82"/>
                </a:cubicBezTo>
                <a:lnTo>
                  <a:pt x="71" y="81"/>
                </a:lnTo>
                <a:close/>
                <a:moveTo>
                  <a:pt x="71" y="93"/>
                </a:moveTo>
                <a:cubicBezTo>
                  <a:pt x="71" y="97"/>
                  <a:pt x="71" y="97"/>
                  <a:pt x="71" y="97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70" y="96"/>
                  <a:pt x="70" y="96"/>
                  <a:pt x="70" y="96"/>
                </a:cubicBezTo>
                <a:lnTo>
                  <a:pt x="71" y="93"/>
                </a:lnTo>
                <a:close/>
                <a:moveTo>
                  <a:pt x="71" y="100"/>
                </a:moveTo>
                <a:cubicBezTo>
                  <a:pt x="70" y="103"/>
                  <a:pt x="70" y="103"/>
                  <a:pt x="70" y="103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5"/>
                  <a:pt x="71" y="105"/>
                  <a:pt x="71" y="105"/>
                </a:cubicBezTo>
                <a:lnTo>
                  <a:pt x="71" y="100"/>
                </a:lnTo>
                <a:close/>
                <a:moveTo>
                  <a:pt x="71" y="109"/>
                </a:moveTo>
                <a:cubicBezTo>
                  <a:pt x="71" y="118"/>
                  <a:pt x="71" y="118"/>
                  <a:pt x="71" y="118"/>
                </a:cubicBezTo>
                <a:cubicBezTo>
                  <a:pt x="71" y="118"/>
                  <a:pt x="71" y="118"/>
                  <a:pt x="71" y="118"/>
                </a:cubicBezTo>
                <a:cubicBezTo>
                  <a:pt x="71" y="118"/>
                  <a:pt x="71" y="118"/>
                  <a:pt x="71" y="1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3"/>
                  <a:pt x="71" y="123"/>
                  <a:pt x="71" y="123"/>
                </a:cubicBezTo>
                <a:cubicBezTo>
                  <a:pt x="71" y="123"/>
                  <a:pt x="71" y="123"/>
                  <a:pt x="71" y="12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09"/>
                  <a:pt x="71" y="109"/>
                  <a:pt x="71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1" y="109"/>
                  <a:pt x="71" y="109"/>
                  <a:pt x="71" y="109"/>
                </a:cubicBezTo>
                <a:close/>
                <a:moveTo>
                  <a:pt x="71" y="125"/>
                </a:moveTo>
                <a:cubicBezTo>
                  <a:pt x="71" y="126"/>
                  <a:pt x="71" y="126"/>
                  <a:pt x="71" y="126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5"/>
                  <a:pt x="70" y="125"/>
                  <a:pt x="70" y="125"/>
                </a:cubicBezTo>
                <a:lnTo>
                  <a:pt x="71" y="125"/>
                </a:lnTo>
                <a:close/>
                <a:moveTo>
                  <a:pt x="71" y="129"/>
                </a:moveTo>
                <a:cubicBezTo>
                  <a:pt x="71" y="141"/>
                  <a:pt x="71" y="141"/>
                  <a:pt x="71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1" y="129"/>
                  <a:pt x="71" y="129"/>
                  <a:pt x="71" y="129"/>
                </a:cubicBezTo>
                <a:close/>
                <a:moveTo>
                  <a:pt x="71" y="143"/>
                </a:moveTo>
                <a:cubicBezTo>
                  <a:pt x="71" y="144"/>
                  <a:pt x="71" y="144"/>
                  <a:pt x="71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3"/>
                  <a:pt x="70" y="143"/>
                  <a:pt x="70" y="143"/>
                </a:cubicBezTo>
                <a:lnTo>
                  <a:pt x="71" y="143"/>
                </a:lnTo>
                <a:close/>
                <a:moveTo>
                  <a:pt x="71" y="146"/>
                </a:moveTo>
                <a:cubicBezTo>
                  <a:pt x="71" y="146"/>
                  <a:pt x="71" y="146"/>
                  <a:pt x="71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lnTo>
                  <a:pt x="71" y="146"/>
                </a:lnTo>
                <a:close/>
                <a:moveTo>
                  <a:pt x="70" y="31"/>
                </a:move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lnTo>
                  <a:pt x="70" y="31"/>
                </a:lnTo>
                <a:close/>
                <a:moveTo>
                  <a:pt x="70" y="173"/>
                </a:moveTo>
                <a:cubicBezTo>
                  <a:pt x="70" y="173"/>
                  <a:pt x="70" y="173"/>
                  <a:pt x="70" y="173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lnTo>
                  <a:pt x="70" y="173"/>
                </a:lnTo>
                <a:close/>
                <a:moveTo>
                  <a:pt x="70" y="32"/>
                </a:moveTo>
                <a:cubicBezTo>
                  <a:pt x="70" y="74"/>
                  <a:pt x="70" y="74"/>
                  <a:pt x="70" y="74"/>
                </a:cubicBezTo>
                <a:cubicBezTo>
                  <a:pt x="70" y="74"/>
                  <a:pt x="70" y="74"/>
                  <a:pt x="70" y="74"/>
                </a:cubicBezTo>
                <a:cubicBezTo>
                  <a:pt x="70" y="32"/>
                  <a:pt x="70" y="32"/>
                  <a:pt x="70" y="32"/>
                </a:cubicBezTo>
                <a:close/>
                <a:moveTo>
                  <a:pt x="70" y="77"/>
                </a:moveTo>
                <a:cubicBezTo>
                  <a:pt x="70" y="77"/>
                  <a:pt x="70" y="77"/>
                  <a:pt x="70" y="77"/>
                </a:cubicBezTo>
                <a:cubicBezTo>
                  <a:pt x="70" y="77"/>
                  <a:pt x="70" y="77"/>
                  <a:pt x="70" y="77"/>
                </a:cubicBezTo>
                <a:cubicBezTo>
                  <a:pt x="70" y="77"/>
                  <a:pt x="70" y="77"/>
                  <a:pt x="70" y="77"/>
                </a:cubicBezTo>
                <a:close/>
                <a:moveTo>
                  <a:pt x="70" y="82"/>
                </a:moveTo>
                <a:cubicBezTo>
                  <a:pt x="70" y="91"/>
                  <a:pt x="70" y="91"/>
                  <a:pt x="70" y="91"/>
                </a:cubicBezTo>
                <a:cubicBezTo>
                  <a:pt x="70" y="92"/>
                  <a:pt x="70" y="92"/>
                  <a:pt x="70" y="92"/>
                </a:cubicBezTo>
                <a:cubicBezTo>
                  <a:pt x="70" y="83"/>
                  <a:pt x="70" y="83"/>
                  <a:pt x="70" y="83"/>
                </a:cubicBezTo>
                <a:lnTo>
                  <a:pt x="70" y="82"/>
                </a:lnTo>
                <a:close/>
                <a:moveTo>
                  <a:pt x="70" y="96"/>
                </a:moveTo>
                <a:cubicBezTo>
                  <a:pt x="70" y="100"/>
                  <a:pt x="70" y="100"/>
                  <a:pt x="70" y="100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70" y="97"/>
                  <a:pt x="70" y="97"/>
                  <a:pt x="70" y="97"/>
                </a:cubicBezTo>
                <a:lnTo>
                  <a:pt x="70" y="96"/>
                </a:lnTo>
                <a:close/>
                <a:moveTo>
                  <a:pt x="70" y="103"/>
                </a:moveTo>
                <a:cubicBezTo>
                  <a:pt x="70" y="108"/>
                  <a:pt x="70" y="108"/>
                  <a:pt x="70" y="108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10"/>
                  <a:pt x="70" y="110"/>
                  <a:pt x="70" y="110"/>
                </a:cubicBezTo>
                <a:cubicBezTo>
                  <a:pt x="70" y="105"/>
                  <a:pt x="70" y="105"/>
                  <a:pt x="70" y="105"/>
                </a:cubicBezTo>
                <a:lnTo>
                  <a:pt x="70" y="103"/>
                </a:lnTo>
                <a:close/>
                <a:moveTo>
                  <a:pt x="70" y="111"/>
                </a:move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lose/>
                <a:moveTo>
                  <a:pt x="70" y="113"/>
                </a:moveTo>
                <a:cubicBezTo>
                  <a:pt x="70" y="114"/>
                  <a:pt x="70" y="114"/>
                  <a:pt x="70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113"/>
                  <a:pt x="70" y="113"/>
                  <a:pt x="70" y="113"/>
                </a:cubicBezTo>
                <a:close/>
                <a:moveTo>
                  <a:pt x="70" y="114"/>
                </a:moveTo>
                <a:cubicBezTo>
                  <a:pt x="70" y="124"/>
                  <a:pt x="70" y="124"/>
                  <a:pt x="70" y="124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lnTo>
                  <a:pt x="70" y="114"/>
                </a:lnTo>
                <a:close/>
                <a:moveTo>
                  <a:pt x="70" y="129"/>
                </a:move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lose/>
                <a:moveTo>
                  <a:pt x="70" y="143"/>
                </a:moveTo>
                <a:cubicBezTo>
                  <a:pt x="70" y="144"/>
                  <a:pt x="70" y="144"/>
                  <a:pt x="70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3"/>
                  <a:pt x="70" y="143"/>
                  <a:pt x="70" y="143"/>
                </a:cubicBezTo>
                <a:close/>
                <a:moveTo>
                  <a:pt x="70" y="146"/>
                </a:move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close/>
                <a:moveTo>
                  <a:pt x="70" y="32"/>
                </a:move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cubicBezTo>
                  <a:pt x="70" y="74"/>
                  <a:pt x="70" y="74"/>
                  <a:pt x="70" y="74"/>
                </a:cubicBezTo>
                <a:cubicBezTo>
                  <a:pt x="70" y="74"/>
                  <a:pt x="70" y="74"/>
                  <a:pt x="70" y="74"/>
                </a:cubicBez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close/>
                <a:moveTo>
                  <a:pt x="70" y="173"/>
                </a:moveTo>
                <a:cubicBezTo>
                  <a:pt x="70" y="173"/>
                  <a:pt x="70" y="173"/>
                  <a:pt x="70" y="173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lnTo>
                  <a:pt x="70" y="173"/>
                </a:lnTo>
                <a:close/>
                <a:moveTo>
                  <a:pt x="70" y="77"/>
                </a:moveTo>
                <a:cubicBezTo>
                  <a:pt x="70" y="77"/>
                  <a:pt x="70" y="77"/>
                  <a:pt x="70" y="77"/>
                </a:cubicBezTo>
                <a:cubicBezTo>
                  <a:pt x="70" y="77"/>
                  <a:pt x="70" y="77"/>
                  <a:pt x="70" y="77"/>
                </a:cubicBezTo>
                <a:cubicBezTo>
                  <a:pt x="70" y="76"/>
                  <a:pt x="70" y="76"/>
                  <a:pt x="70" y="76"/>
                </a:cubicBezTo>
                <a:lnTo>
                  <a:pt x="70" y="77"/>
                </a:lnTo>
                <a:close/>
                <a:moveTo>
                  <a:pt x="70" y="83"/>
                </a:moveTo>
                <a:cubicBezTo>
                  <a:pt x="70" y="92"/>
                  <a:pt x="70" y="92"/>
                  <a:pt x="70" y="92"/>
                </a:cubicBezTo>
                <a:cubicBezTo>
                  <a:pt x="70" y="95"/>
                  <a:pt x="70" y="95"/>
                  <a:pt x="70" y="95"/>
                </a:cubicBezTo>
                <a:cubicBezTo>
                  <a:pt x="70" y="83"/>
                  <a:pt x="70" y="83"/>
                  <a:pt x="70" y="83"/>
                </a:cubicBezTo>
                <a:cubicBezTo>
                  <a:pt x="70" y="83"/>
                  <a:pt x="70" y="83"/>
                  <a:pt x="70" y="83"/>
                </a:cubicBezTo>
                <a:close/>
                <a:moveTo>
                  <a:pt x="70" y="97"/>
                </a:moveTo>
                <a:cubicBezTo>
                  <a:pt x="70" y="101"/>
                  <a:pt x="70" y="101"/>
                  <a:pt x="70" y="101"/>
                </a:cubicBezTo>
                <a:cubicBezTo>
                  <a:pt x="70" y="105"/>
                  <a:pt x="70" y="105"/>
                  <a:pt x="70" y="105"/>
                </a:cubicBezTo>
                <a:cubicBezTo>
                  <a:pt x="70" y="101"/>
                  <a:pt x="70" y="101"/>
                  <a:pt x="70" y="101"/>
                </a:cubicBezTo>
                <a:lnTo>
                  <a:pt x="70" y="97"/>
                </a:lnTo>
                <a:close/>
                <a:moveTo>
                  <a:pt x="70" y="105"/>
                </a:moveTo>
                <a:cubicBezTo>
                  <a:pt x="70" y="110"/>
                  <a:pt x="70" y="110"/>
                  <a:pt x="70" y="110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0"/>
                  <a:pt x="70" y="110"/>
                  <a:pt x="70" y="110"/>
                </a:cubicBezTo>
                <a:lnTo>
                  <a:pt x="70" y="105"/>
                </a:lnTo>
                <a:close/>
                <a:moveTo>
                  <a:pt x="70" y="118"/>
                </a:moveTo>
                <a:cubicBezTo>
                  <a:pt x="70" y="128"/>
                  <a:pt x="70" y="128"/>
                  <a:pt x="70" y="128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70" y="118"/>
                  <a:pt x="70" y="118"/>
                  <a:pt x="70" y="118"/>
                </a:cubicBezTo>
                <a:close/>
                <a:moveTo>
                  <a:pt x="70" y="143"/>
                </a:moveTo>
                <a:cubicBezTo>
                  <a:pt x="70" y="144"/>
                  <a:pt x="70" y="144"/>
                  <a:pt x="70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3"/>
                  <a:pt x="70" y="143"/>
                  <a:pt x="70" y="143"/>
                </a:cubicBezTo>
                <a:close/>
                <a:moveTo>
                  <a:pt x="70" y="146"/>
                </a:move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5"/>
                  <a:pt x="70" y="145"/>
                  <a:pt x="70" y="145"/>
                </a:cubicBezTo>
                <a:lnTo>
                  <a:pt x="70" y="146"/>
                </a:lnTo>
                <a:close/>
                <a:moveTo>
                  <a:pt x="70" y="32"/>
                </a:moveTo>
                <a:cubicBezTo>
                  <a:pt x="69" y="31"/>
                  <a:pt x="69" y="31"/>
                  <a:pt x="69" y="31"/>
                </a:cubicBezTo>
                <a:cubicBezTo>
                  <a:pt x="69" y="32"/>
                  <a:pt x="69" y="32"/>
                  <a:pt x="69" y="32"/>
                </a:cubicBezTo>
                <a:cubicBezTo>
                  <a:pt x="69" y="32"/>
                  <a:pt x="69" y="32"/>
                  <a:pt x="69" y="32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74"/>
                  <a:pt x="69" y="74"/>
                  <a:pt x="69" y="74"/>
                </a:cubicBezTo>
                <a:cubicBezTo>
                  <a:pt x="70" y="74"/>
                  <a:pt x="70" y="74"/>
                  <a:pt x="70" y="74"/>
                </a:cubicBezTo>
                <a:lnTo>
                  <a:pt x="70" y="32"/>
                </a:lnTo>
                <a:close/>
                <a:moveTo>
                  <a:pt x="69" y="173"/>
                </a:moveTo>
                <a:cubicBezTo>
                  <a:pt x="70" y="173"/>
                  <a:pt x="70" y="173"/>
                  <a:pt x="70" y="173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69" y="145"/>
                  <a:pt x="69" y="145"/>
                  <a:pt x="69" y="145"/>
                </a:cubicBezTo>
                <a:cubicBezTo>
                  <a:pt x="69" y="144"/>
                  <a:pt x="69" y="144"/>
                  <a:pt x="69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3"/>
                  <a:pt x="70" y="143"/>
                  <a:pt x="70" y="143"/>
                </a:cubicBezTo>
                <a:cubicBezTo>
                  <a:pt x="69" y="143"/>
                  <a:pt x="69" y="143"/>
                  <a:pt x="69" y="143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69" y="131"/>
                  <a:pt x="69" y="131"/>
                  <a:pt x="69" y="131"/>
                </a:cubicBezTo>
                <a:lnTo>
                  <a:pt x="69" y="173"/>
                </a:lnTo>
                <a:close/>
                <a:moveTo>
                  <a:pt x="70" y="76"/>
                </a:moveTo>
                <a:cubicBezTo>
                  <a:pt x="70" y="77"/>
                  <a:pt x="70" y="77"/>
                  <a:pt x="70" y="77"/>
                </a:cubicBezTo>
                <a:cubicBezTo>
                  <a:pt x="69" y="77"/>
                  <a:pt x="69" y="77"/>
                  <a:pt x="69" y="77"/>
                </a:cubicBezTo>
                <a:cubicBezTo>
                  <a:pt x="69" y="76"/>
                  <a:pt x="69" y="76"/>
                  <a:pt x="69" y="76"/>
                </a:cubicBezTo>
                <a:lnTo>
                  <a:pt x="70" y="76"/>
                </a:lnTo>
                <a:close/>
                <a:moveTo>
                  <a:pt x="70" y="83"/>
                </a:moveTo>
                <a:cubicBezTo>
                  <a:pt x="70" y="95"/>
                  <a:pt x="70" y="95"/>
                  <a:pt x="70" y="95"/>
                </a:cubicBezTo>
                <a:cubicBezTo>
                  <a:pt x="69" y="97"/>
                  <a:pt x="69" y="97"/>
                  <a:pt x="69" y="97"/>
                </a:cubicBezTo>
                <a:cubicBezTo>
                  <a:pt x="69" y="83"/>
                  <a:pt x="69" y="83"/>
                  <a:pt x="69" y="83"/>
                </a:cubicBezTo>
                <a:lnTo>
                  <a:pt x="70" y="83"/>
                </a:lnTo>
                <a:close/>
                <a:moveTo>
                  <a:pt x="70" y="101"/>
                </a:moveTo>
                <a:cubicBezTo>
                  <a:pt x="70" y="105"/>
                  <a:pt x="70" y="105"/>
                  <a:pt x="70" y="105"/>
                </a:cubicBezTo>
                <a:cubicBezTo>
                  <a:pt x="69" y="110"/>
                  <a:pt x="69" y="110"/>
                  <a:pt x="69" y="110"/>
                </a:cubicBezTo>
                <a:cubicBezTo>
                  <a:pt x="69" y="106"/>
                  <a:pt x="69" y="106"/>
                  <a:pt x="69" y="106"/>
                </a:cubicBezTo>
                <a:lnTo>
                  <a:pt x="70" y="101"/>
                </a:lnTo>
                <a:close/>
                <a:moveTo>
                  <a:pt x="70" y="110"/>
                </a:move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69" y="120"/>
                  <a:pt x="69" y="120"/>
                  <a:pt x="69" y="120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69" y="116"/>
                  <a:pt x="69" y="116"/>
                  <a:pt x="69" y="116"/>
                </a:cubicBezTo>
                <a:lnTo>
                  <a:pt x="70" y="110"/>
                </a:lnTo>
                <a:close/>
                <a:moveTo>
                  <a:pt x="70" y="123"/>
                </a:moveTo>
                <a:cubicBezTo>
                  <a:pt x="70" y="123"/>
                  <a:pt x="70" y="123"/>
                  <a:pt x="70" y="123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69" y="122"/>
                  <a:pt x="69" y="122"/>
                  <a:pt x="69" y="122"/>
                </a:cubicBezTo>
                <a:lnTo>
                  <a:pt x="70" y="123"/>
                </a:lnTo>
                <a:close/>
                <a:moveTo>
                  <a:pt x="70" y="125"/>
                </a:moveTo>
                <a:cubicBezTo>
                  <a:pt x="70" y="126"/>
                  <a:pt x="70" y="126"/>
                  <a:pt x="70" y="126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lnTo>
                  <a:pt x="70" y="125"/>
                </a:lnTo>
                <a:close/>
                <a:moveTo>
                  <a:pt x="69" y="31"/>
                </a:moveTo>
                <a:cubicBezTo>
                  <a:pt x="68" y="31"/>
                  <a:pt x="68" y="31"/>
                  <a:pt x="68" y="31"/>
                </a:cubicBezTo>
                <a:cubicBezTo>
                  <a:pt x="68" y="32"/>
                  <a:pt x="68" y="32"/>
                  <a:pt x="68" y="32"/>
                </a:cubicBezTo>
                <a:cubicBezTo>
                  <a:pt x="69" y="32"/>
                  <a:pt x="69" y="32"/>
                  <a:pt x="69" y="32"/>
                </a:cubicBezTo>
                <a:lnTo>
                  <a:pt x="69" y="31"/>
                </a:lnTo>
                <a:close/>
                <a:moveTo>
                  <a:pt x="69" y="33"/>
                </a:moveTo>
                <a:cubicBezTo>
                  <a:pt x="69" y="34"/>
                  <a:pt x="69" y="36"/>
                  <a:pt x="68" y="37"/>
                </a:cubicBezTo>
                <a:cubicBezTo>
                  <a:pt x="68" y="73"/>
                  <a:pt x="68" y="73"/>
                  <a:pt x="68" y="73"/>
                </a:cubicBezTo>
                <a:cubicBezTo>
                  <a:pt x="69" y="74"/>
                  <a:pt x="69" y="74"/>
                  <a:pt x="69" y="74"/>
                </a:cubicBezTo>
                <a:lnTo>
                  <a:pt x="69" y="33"/>
                </a:lnTo>
                <a:close/>
                <a:moveTo>
                  <a:pt x="68" y="173"/>
                </a:moveTo>
                <a:cubicBezTo>
                  <a:pt x="69" y="173"/>
                  <a:pt x="69" y="173"/>
                  <a:pt x="69" y="173"/>
                </a:cubicBezTo>
                <a:cubicBezTo>
                  <a:pt x="69" y="131"/>
                  <a:pt x="69" y="131"/>
                  <a:pt x="69" y="131"/>
                </a:cubicBezTo>
                <a:cubicBezTo>
                  <a:pt x="69" y="131"/>
                  <a:pt x="69" y="132"/>
                  <a:pt x="68" y="132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3"/>
                  <a:pt x="69" y="143"/>
                  <a:pt x="69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9" y="144"/>
                  <a:pt x="69" y="144"/>
                  <a:pt x="69" y="144"/>
                </a:cubicBezTo>
                <a:cubicBezTo>
                  <a:pt x="69" y="145"/>
                  <a:pt x="69" y="145"/>
                  <a:pt x="69" y="145"/>
                </a:cubicBezTo>
                <a:cubicBezTo>
                  <a:pt x="68" y="145"/>
                  <a:pt x="68" y="145"/>
                  <a:pt x="68" y="145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8" y="146"/>
                  <a:pt x="68" y="146"/>
                  <a:pt x="68" y="146"/>
                </a:cubicBezTo>
                <a:lnTo>
                  <a:pt x="68" y="173"/>
                </a:lnTo>
                <a:close/>
                <a:moveTo>
                  <a:pt x="69" y="76"/>
                </a:moveTo>
                <a:cubicBezTo>
                  <a:pt x="69" y="77"/>
                  <a:pt x="69" y="77"/>
                  <a:pt x="69" y="77"/>
                </a:cubicBezTo>
                <a:cubicBezTo>
                  <a:pt x="68" y="77"/>
                  <a:pt x="68" y="77"/>
                  <a:pt x="68" y="77"/>
                </a:cubicBezTo>
                <a:cubicBezTo>
                  <a:pt x="68" y="76"/>
                  <a:pt x="68" y="76"/>
                  <a:pt x="68" y="76"/>
                </a:cubicBezTo>
                <a:lnTo>
                  <a:pt x="69" y="76"/>
                </a:lnTo>
                <a:close/>
                <a:moveTo>
                  <a:pt x="69" y="83"/>
                </a:moveTo>
                <a:cubicBezTo>
                  <a:pt x="69" y="97"/>
                  <a:pt x="69" y="97"/>
                  <a:pt x="69" y="97"/>
                </a:cubicBezTo>
                <a:cubicBezTo>
                  <a:pt x="68" y="102"/>
                  <a:pt x="68" y="102"/>
                  <a:pt x="68" y="102"/>
                </a:cubicBezTo>
                <a:cubicBezTo>
                  <a:pt x="68" y="82"/>
                  <a:pt x="68" y="82"/>
                  <a:pt x="68" y="82"/>
                </a:cubicBezTo>
                <a:lnTo>
                  <a:pt x="69" y="83"/>
                </a:lnTo>
                <a:close/>
                <a:moveTo>
                  <a:pt x="69" y="106"/>
                </a:moveTo>
                <a:cubicBezTo>
                  <a:pt x="69" y="110"/>
                  <a:pt x="69" y="110"/>
                  <a:pt x="69" y="110"/>
                </a:cubicBezTo>
                <a:cubicBezTo>
                  <a:pt x="68" y="118"/>
                  <a:pt x="68" y="118"/>
                  <a:pt x="68" y="118"/>
                </a:cubicBezTo>
                <a:cubicBezTo>
                  <a:pt x="68" y="114"/>
                  <a:pt x="68" y="114"/>
                  <a:pt x="68" y="114"/>
                </a:cubicBezTo>
                <a:lnTo>
                  <a:pt x="69" y="106"/>
                </a:lnTo>
                <a:close/>
                <a:moveTo>
                  <a:pt x="69" y="116"/>
                </a:moveTo>
                <a:cubicBezTo>
                  <a:pt x="69" y="121"/>
                  <a:pt x="69" y="121"/>
                  <a:pt x="69" y="121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8"/>
                  <a:pt x="69" y="128"/>
                  <a:pt x="69" y="128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27"/>
                  <a:pt x="68" y="127"/>
                  <a:pt x="68" y="127"/>
                </a:cubicBezTo>
                <a:lnTo>
                  <a:pt x="69" y="116"/>
                </a:lnTo>
                <a:close/>
                <a:moveTo>
                  <a:pt x="68" y="31"/>
                </a:moveTo>
                <a:cubicBezTo>
                  <a:pt x="68" y="30"/>
                  <a:pt x="68" y="30"/>
                  <a:pt x="68" y="30"/>
                </a:cubicBezTo>
                <a:cubicBezTo>
                  <a:pt x="67" y="31"/>
                  <a:pt x="67" y="31"/>
                  <a:pt x="67" y="31"/>
                </a:cubicBezTo>
                <a:cubicBezTo>
                  <a:pt x="68" y="32"/>
                  <a:pt x="68" y="32"/>
                  <a:pt x="68" y="32"/>
                </a:cubicBezTo>
                <a:lnTo>
                  <a:pt x="68" y="31"/>
                </a:lnTo>
                <a:close/>
                <a:moveTo>
                  <a:pt x="68" y="37"/>
                </a:moveTo>
                <a:cubicBezTo>
                  <a:pt x="68" y="38"/>
                  <a:pt x="67" y="39"/>
                  <a:pt x="67" y="41"/>
                </a:cubicBezTo>
                <a:cubicBezTo>
                  <a:pt x="67" y="73"/>
                  <a:pt x="67" y="73"/>
                  <a:pt x="67" y="73"/>
                </a:cubicBezTo>
                <a:cubicBezTo>
                  <a:pt x="67" y="73"/>
                  <a:pt x="68" y="73"/>
                  <a:pt x="68" y="73"/>
                </a:cubicBezTo>
                <a:lnTo>
                  <a:pt x="68" y="37"/>
                </a:lnTo>
                <a:close/>
                <a:moveTo>
                  <a:pt x="67" y="172"/>
                </a:moveTo>
                <a:cubicBezTo>
                  <a:pt x="68" y="173"/>
                  <a:pt x="68" y="173"/>
                  <a:pt x="68" y="173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8" y="145"/>
                  <a:pt x="68" y="145"/>
                  <a:pt x="68" y="145"/>
                </a:cubicBezTo>
                <a:cubicBezTo>
                  <a:pt x="67" y="145"/>
                  <a:pt x="67" y="145"/>
                  <a:pt x="67" y="145"/>
                </a:cubicBezTo>
                <a:cubicBezTo>
                  <a:pt x="67" y="143"/>
                  <a:pt x="67" y="143"/>
                  <a:pt x="67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7" y="143"/>
                  <a:pt x="67" y="143"/>
                  <a:pt x="67" y="143"/>
                </a:cubicBezTo>
                <a:cubicBezTo>
                  <a:pt x="67" y="141"/>
                  <a:pt x="67" y="141"/>
                  <a:pt x="67" y="141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27"/>
                  <a:pt x="68" y="127"/>
                  <a:pt x="68" y="127"/>
                </a:cubicBezTo>
                <a:cubicBezTo>
                  <a:pt x="68" y="133"/>
                  <a:pt x="68" y="133"/>
                  <a:pt x="68" y="133"/>
                </a:cubicBezTo>
                <a:cubicBezTo>
                  <a:pt x="67" y="134"/>
                  <a:pt x="67" y="134"/>
                  <a:pt x="67" y="134"/>
                </a:cubicBezTo>
                <a:lnTo>
                  <a:pt x="67" y="172"/>
                </a:lnTo>
                <a:close/>
                <a:moveTo>
                  <a:pt x="68" y="76"/>
                </a:moveTo>
                <a:cubicBezTo>
                  <a:pt x="68" y="77"/>
                  <a:pt x="68" y="77"/>
                  <a:pt x="68" y="77"/>
                </a:cubicBezTo>
                <a:cubicBezTo>
                  <a:pt x="67" y="76"/>
                  <a:pt x="67" y="76"/>
                  <a:pt x="67" y="76"/>
                </a:cubicBezTo>
                <a:cubicBezTo>
                  <a:pt x="67" y="75"/>
                  <a:pt x="67" y="75"/>
                  <a:pt x="67" y="75"/>
                </a:cubicBezTo>
                <a:lnTo>
                  <a:pt x="68" y="76"/>
                </a:lnTo>
                <a:close/>
                <a:moveTo>
                  <a:pt x="68" y="82"/>
                </a:moveTo>
                <a:cubicBezTo>
                  <a:pt x="68" y="102"/>
                  <a:pt x="68" y="102"/>
                  <a:pt x="68" y="102"/>
                </a:cubicBezTo>
                <a:cubicBezTo>
                  <a:pt x="67" y="108"/>
                  <a:pt x="67" y="108"/>
                  <a:pt x="67" y="108"/>
                </a:cubicBezTo>
                <a:cubicBezTo>
                  <a:pt x="67" y="97"/>
                  <a:pt x="67" y="97"/>
                  <a:pt x="67" y="97"/>
                </a:cubicBezTo>
                <a:cubicBezTo>
                  <a:pt x="68" y="94"/>
                  <a:pt x="68" y="94"/>
                  <a:pt x="68" y="94"/>
                </a:cubicBezTo>
                <a:cubicBezTo>
                  <a:pt x="68" y="95"/>
                  <a:pt x="67" y="95"/>
                  <a:pt x="67" y="96"/>
                </a:cubicBezTo>
                <a:cubicBezTo>
                  <a:pt x="67" y="81"/>
                  <a:pt x="67" y="81"/>
                  <a:pt x="67" y="81"/>
                </a:cubicBezTo>
                <a:lnTo>
                  <a:pt x="68" y="82"/>
                </a:lnTo>
                <a:close/>
                <a:moveTo>
                  <a:pt x="68" y="114"/>
                </a:moveTo>
                <a:cubicBezTo>
                  <a:pt x="68" y="118"/>
                  <a:pt x="68" y="118"/>
                  <a:pt x="68" y="118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24"/>
                  <a:pt x="67" y="124"/>
                  <a:pt x="67" y="124"/>
                </a:cubicBezTo>
                <a:lnTo>
                  <a:pt x="68" y="114"/>
                </a:lnTo>
                <a:close/>
                <a:moveTo>
                  <a:pt x="67" y="41"/>
                </a:moveTo>
                <a:cubicBezTo>
                  <a:pt x="67" y="42"/>
                  <a:pt x="66" y="43"/>
                  <a:pt x="66" y="44"/>
                </a:cubicBezTo>
                <a:cubicBezTo>
                  <a:pt x="66" y="73"/>
                  <a:pt x="66" y="73"/>
                  <a:pt x="66" y="73"/>
                </a:cubicBezTo>
                <a:cubicBezTo>
                  <a:pt x="67" y="73"/>
                  <a:pt x="67" y="73"/>
                  <a:pt x="67" y="73"/>
                </a:cubicBezTo>
                <a:lnTo>
                  <a:pt x="67" y="41"/>
                </a:lnTo>
                <a:close/>
                <a:moveTo>
                  <a:pt x="66" y="172"/>
                </a:moveTo>
                <a:cubicBezTo>
                  <a:pt x="67" y="172"/>
                  <a:pt x="67" y="172"/>
                  <a:pt x="67" y="172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66" y="135"/>
                  <a:pt x="66" y="135"/>
                  <a:pt x="66" y="135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6" y="133"/>
                  <a:pt x="66" y="133"/>
                  <a:pt x="66" y="133"/>
                </a:cubicBezTo>
                <a:cubicBezTo>
                  <a:pt x="66" y="142"/>
                  <a:pt x="66" y="142"/>
                  <a:pt x="66" y="142"/>
                </a:cubicBezTo>
                <a:cubicBezTo>
                  <a:pt x="67" y="141"/>
                  <a:pt x="67" y="141"/>
                  <a:pt x="67" y="141"/>
                </a:cubicBezTo>
                <a:cubicBezTo>
                  <a:pt x="67" y="145"/>
                  <a:pt x="67" y="145"/>
                  <a:pt x="67" y="145"/>
                </a:cubicBezTo>
                <a:cubicBezTo>
                  <a:pt x="66" y="145"/>
                  <a:pt x="66" y="145"/>
                  <a:pt x="66" y="145"/>
                </a:cubicBezTo>
                <a:lnTo>
                  <a:pt x="66" y="172"/>
                </a:lnTo>
                <a:close/>
                <a:moveTo>
                  <a:pt x="67" y="75"/>
                </a:moveTo>
                <a:cubicBezTo>
                  <a:pt x="67" y="76"/>
                  <a:pt x="67" y="76"/>
                  <a:pt x="67" y="76"/>
                </a:cubicBezTo>
                <a:cubicBezTo>
                  <a:pt x="67" y="76"/>
                  <a:pt x="67" y="76"/>
                  <a:pt x="67" y="76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79"/>
                  <a:pt x="66" y="79"/>
                  <a:pt x="66" y="79"/>
                </a:cubicBezTo>
                <a:cubicBezTo>
                  <a:pt x="66" y="77"/>
                  <a:pt x="66" y="77"/>
                  <a:pt x="66" y="77"/>
                </a:cubicBezTo>
                <a:cubicBezTo>
                  <a:pt x="66" y="77"/>
                  <a:pt x="66" y="77"/>
                  <a:pt x="66" y="77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66" y="75"/>
                  <a:pt x="66" y="75"/>
                  <a:pt x="66" y="75"/>
                </a:cubicBezTo>
                <a:lnTo>
                  <a:pt x="67" y="75"/>
                </a:lnTo>
                <a:close/>
                <a:moveTo>
                  <a:pt x="67" y="81"/>
                </a:moveTo>
                <a:cubicBezTo>
                  <a:pt x="67" y="96"/>
                  <a:pt x="67" y="96"/>
                  <a:pt x="67" y="96"/>
                </a:cubicBezTo>
                <a:cubicBezTo>
                  <a:pt x="67" y="97"/>
                  <a:pt x="66" y="98"/>
                  <a:pt x="66" y="99"/>
                </a:cubicBezTo>
                <a:cubicBezTo>
                  <a:pt x="66" y="80"/>
                  <a:pt x="66" y="80"/>
                  <a:pt x="66" y="80"/>
                </a:cubicBezTo>
                <a:lnTo>
                  <a:pt x="67" y="81"/>
                </a:lnTo>
                <a:close/>
                <a:moveTo>
                  <a:pt x="67" y="97"/>
                </a:moveTo>
                <a:cubicBezTo>
                  <a:pt x="66" y="102"/>
                  <a:pt x="66" y="102"/>
                  <a:pt x="66" y="102"/>
                </a:cubicBezTo>
                <a:cubicBezTo>
                  <a:pt x="66" y="113"/>
                  <a:pt x="66" y="113"/>
                  <a:pt x="66" y="113"/>
                </a:cubicBezTo>
                <a:cubicBezTo>
                  <a:pt x="67" y="108"/>
                  <a:pt x="67" y="108"/>
                  <a:pt x="67" y="108"/>
                </a:cubicBezTo>
                <a:lnTo>
                  <a:pt x="67" y="97"/>
                </a:lnTo>
                <a:close/>
                <a:moveTo>
                  <a:pt x="66" y="44"/>
                </a:moveTo>
                <a:cubicBezTo>
                  <a:pt x="66" y="44"/>
                  <a:pt x="65" y="45"/>
                  <a:pt x="65" y="46"/>
                </a:cubicBezTo>
                <a:cubicBezTo>
                  <a:pt x="65" y="45"/>
                  <a:pt x="65" y="45"/>
                  <a:pt x="65" y="45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8"/>
                  <a:pt x="62" y="48"/>
                  <a:pt x="62" y="48"/>
                </a:cubicBezTo>
                <a:cubicBezTo>
                  <a:pt x="65" y="46"/>
                  <a:pt x="65" y="46"/>
                  <a:pt x="65" y="46"/>
                </a:cubicBezTo>
                <a:cubicBezTo>
                  <a:pt x="64" y="48"/>
                  <a:pt x="63" y="50"/>
                  <a:pt x="62" y="52"/>
                </a:cubicBezTo>
                <a:cubicBezTo>
                  <a:pt x="62" y="71"/>
                  <a:pt x="62" y="71"/>
                  <a:pt x="62" y="71"/>
                </a:cubicBezTo>
                <a:cubicBezTo>
                  <a:pt x="63" y="72"/>
                  <a:pt x="65" y="72"/>
                  <a:pt x="66" y="73"/>
                </a:cubicBezTo>
                <a:lnTo>
                  <a:pt x="66" y="44"/>
                </a:lnTo>
                <a:close/>
                <a:moveTo>
                  <a:pt x="62" y="170"/>
                </a:moveTo>
                <a:cubicBezTo>
                  <a:pt x="63" y="171"/>
                  <a:pt x="65" y="171"/>
                  <a:pt x="66" y="172"/>
                </a:cubicBezTo>
                <a:cubicBezTo>
                  <a:pt x="66" y="145"/>
                  <a:pt x="66" y="145"/>
                  <a:pt x="66" y="145"/>
                </a:cubicBezTo>
                <a:cubicBezTo>
                  <a:pt x="65" y="145"/>
                  <a:pt x="65" y="145"/>
                  <a:pt x="65" y="145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6" y="142"/>
                  <a:pt x="66" y="142"/>
                  <a:pt x="66" y="142"/>
                </a:cubicBezTo>
                <a:cubicBezTo>
                  <a:pt x="66" y="133"/>
                  <a:pt x="66" y="133"/>
                  <a:pt x="66" y="133"/>
                </a:cubicBezTo>
                <a:cubicBezTo>
                  <a:pt x="66" y="136"/>
                  <a:pt x="66" y="136"/>
                  <a:pt x="66" y="136"/>
                </a:cubicBezTo>
                <a:cubicBezTo>
                  <a:pt x="65" y="137"/>
                  <a:pt x="63" y="138"/>
                  <a:pt x="62" y="140"/>
                </a:cubicBezTo>
                <a:cubicBezTo>
                  <a:pt x="62" y="142"/>
                  <a:pt x="62" y="142"/>
                  <a:pt x="62" y="142"/>
                </a:cubicBezTo>
                <a:cubicBezTo>
                  <a:pt x="63" y="142"/>
                  <a:pt x="64" y="142"/>
                  <a:pt x="65" y="142"/>
                </a:cubicBezTo>
                <a:cubicBezTo>
                  <a:pt x="65" y="145"/>
                  <a:pt x="65" y="145"/>
                  <a:pt x="65" y="145"/>
                </a:cubicBezTo>
                <a:cubicBezTo>
                  <a:pt x="62" y="144"/>
                  <a:pt x="62" y="144"/>
                  <a:pt x="62" y="144"/>
                </a:cubicBezTo>
                <a:lnTo>
                  <a:pt x="62" y="170"/>
                </a:lnTo>
                <a:close/>
                <a:moveTo>
                  <a:pt x="66" y="75"/>
                </a:moveTo>
                <a:cubicBezTo>
                  <a:pt x="66" y="76"/>
                  <a:pt x="66" y="76"/>
                  <a:pt x="66" y="76"/>
                </a:cubicBezTo>
                <a:cubicBezTo>
                  <a:pt x="62" y="74"/>
                  <a:pt x="62" y="74"/>
                  <a:pt x="62" y="74"/>
                </a:cubicBezTo>
                <a:cubicBezTo>
                  <a:pt x="62" y="74"/>
                  <a:pt x="62" y="74"/>
                  <a:pt x="62" y="74"/>
                </a:cubicBezTo>
                <a:lnTo>
                  <a:pt x="66" y="75"/>
                </a:lnTo>
                <a:close/>
                <a:moveTo>
                  <a:pt x="66" y="77"/>
                </a:moveTo>
                <a:cubicBezTo>
                  <a:pt x="66" y="79"/>
                  <a:pt x="66" y="79"/>
                  <a:pt x="66" y="79"/>
                </a:cubicBezTo>
                <a:cubicBezTo>
                  <a:pt x="66" y="80"/>
                  <a:pt x="66" y="80"/>
                  <a:pt x="66" y="80"/>
                </a:cubicBezTo>
                <a:cubicBezTo>
                  <a:pt x="66" y="80"/>
                  <a:pt x="66" y="80"/>
                  <a:pt x="66" y="80"/>
                </a:cubicBezTo>
                <a:cubicBezTo>
                  <a:pt x="66" y="99"/>
                  <a:pt x="66" y="99"/>
                  <a:pt x="66" y="99"/>
                </a:cubicBezTo>
                <a:cubicBezTo>
                  <a:pt x="64" y="103"/>
                  <a:pt x="63" y="108"/>
                  <a:pt x="62" y="112"/>
                </a:cubicBezTo>
                <a:cubicBezTo>
                  <a:pt x="62" y="77"/>
                  <a:pt x="62" y="77"/>
                  <a:pt x="62" y="77"/>
                </a:cubicBezTo>
                <a:cubicBezTo>
                  <a:pt x="65" y="79"/>
                  <a:pt x="65" y="79"/>
                  <a:pt x="65" y="79"/>
                </a:cubicBezTo>
                <a:lnTo>
                  <a:pt x="66" y="77"/>
                </a:lnTo>
                <a:close/>
                <a:moveTo>
                  <a:pt x="66" y="102"/>
                </a:moveTo>
                <a:cubicBezTo>
                  <a:pt x="62" y="119"/>
                  <a:pt x="62" y="119"/>
                  <a:pt x="62" y="119"/>
                </a:cubicBezTo>
                <a:cubicBezTo>
                  <a:pt x="62" y="130"/>
                  <a:pt x="62" y="130"/>
                  <a:pt x="62" y="130"/>
                </a:cubicBezTo>
                <a:cubicBezTo>
                  <a:pt x="66" y="113"/>
                  <a:pt x="66" y="113"/>
                  <a:pt x="66" y="113"/>
                </a:cubicBezTo>
                <a:lnTo>
                  <a:pt x="66" y="102"/>
                </a:lnTo>
                <a:close/>
                <a:moveTo>
                  <a:pt x="62" y="48"/>
                </a:moveTo>
                <a:cubicBezTo>
                  <a:pt x="51" y="55"/>
                  <a:pt x="51" y="55"/>
                  <a:pt x="51" y="55"/>
                </a:cubicBezTo>
                <a:cubicBezTo>
                  <a:pt x="51" y="56"/>
                  <a:pt x="51" y="56"/>
                  <a:pt x="51" y="56"/>
                </a:cubicBezTo>
                <a:cubicBezTo>
                  <a:pt x="62" y="48"/>
                  <a:pt x="62" y="48"/>
                  <a:pt x="62" y="48"/>
                </a:cubicBezTo>
                <a:close/>
                <a:moveTo>
                  <a:pt x="51" y="166"/>
                </a:moveTo>
                <a:cubicBezTo>
                  <a:pt x="51" y="141"/>
                  <a:pt x="51" y="141"/>
                  <a:pt x="51" y="141"/>
                </a:cubicBezTo>
                <a:cubicBezTo>
                  <a:pt x="53" y="142"/>
                  <a:pt x="55" y="142"/>
                  <a:pt x="57" y="143"/>
                </a:cubicBezTo>
                <a:cubicBezTo>
                  <a:pt x="57" y="140"/>
                  <a:pt x="57" y="140"/>
                  <a:pt x="57" y="140"/>
                </a:cubicBezTo>
                <a:cubicBezTo>
                  <a:pt x="55" y="139"/>
                  <a:pt x="53" y="138"/>
                  <a:pt x="51" y="136"/>
                </a:cubicBezTo>
                <a:cubicBezTo>
                  <a:pt x="51" y="67"/>
                  <a:pt x="51" y="67"/>
                  <a:pt x="51" y="67"/>
                </a:cubicBezTo>
                <a:cubicBezTo>
                  <a:pt x="53" y="66"/>
                  <a:pt x="55" y="63"/>
                  <a:pt x="57" y="60"/>
                </a:cubicBezTo>
                <a:cubicBezTo>
                  <a:pt x="51" y="61"/>
                  <a:pt x="51" y="61"/>
                  <a:pt x="51" y="61"/>
                </a:cubicBezTo>
                <a:cubicBezTo>
                  <a:pt x="51" y="60"/>
                  <a:pt x="51" y="60"/>
                  <a:pt x="51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9" y="57"/>
                  <a:pt x="60" y="55"/>
                  <a:pt x="62" y="52"/>
                </a:cubicBezTo>
                <a:cubicBezTo>
                  <a:pt x="62" y="71"/>
                  <a:pt x="62" y="71"/>
                  <a:pt x="62" y="71"/>
                </a:cubicBezTo>
                <a:cubicBezTo>
                  <a:pt x="59" y="70"/>
                  <a:pt x="55" y="69"/>
                  <a:pt x="51" y="69"/>
                </a:cubicBezTo>
                <a:cubicBezTo>
                  <a:pt x="53" y="70"/>
                  <a:pt x="53" y="70"/>
                  <a:pt x="53" y="70"/>
                </a:cubicBezTo>
                <a:cubicBezTo>
                  <a:pt x="62" y="74"/>
                  <a:pt x="62" y="74"/>
                  <a:pt x="62" y="74"/>
                </a:cubicBezTo>
                <a:cubicBezTo>
                  <a:pt x="62" y="74"/>
                  <a:pt x="62" y="74"/>
                  <a:pt x="62" y="74"/>
                </a:cubicBezTo>
                <a:cubicBezTo>
                  <a:pt x="55" y="71"/>
                  <a:pt x="55" y="71"/>
                  <a:pt x="55" y="71"/>
                </a:cubicBezTo>
                <a:cubicBezTo>
                  <a:pt x="62" y="77"/>
                  <a:pt x="62" y="77"/>
                  <a:pt x="62" y="77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60" y="122"/>
                  <a:pt x="59" y="130"/>
                  <a:pt x="59" y="135"/>
                </a:cubicBezTo>
                <a:cubicBezTo>
                  <a:pt x="62" y="119"/>
                  <a:pt x="62" y="119"/>
                  <a:pt x="62" y="119"/>
                </a:cubicBezTo>
                <a:cubicBezTo>
                  <a:pt x="62" y="130"/>
                  <a:pt x="62" y="130"/>
                  <a:pt x="62" y="130"/>
                </a:cubicBezTo>
                <a:cubicBezTo>
                  <a:pt x="60" y="142"/>
                  <a:pt x="60" y="142"/>
                  <a:pt x="60" y="142"/>
                </a:cubicBezTo>
                <a:cubicBezTo>
                  <a:pt x="60" y="141"/>
                  <a:pt x="61" y="140"/>
                  <a:pt x="62" y="140"/>
                </a:cubicBezTo>
                <a:cubicBezTo>
                  <a:pt x="62" y="142"/>
                  <a:pt x="62" y="142"/>
                  <a:pt x="62" y="142"/>
                </a:cubicBezTo>
                <a:cubicBezTo>
                  <a:pt x="61" y="143"/>
                  <a:pt x="60" y="143"/>
                  <a:pt x="59" y="143"/>
                </a:cubicBezTo>
                <a:cubicBezTo>
                  <a:pt x="59" y="143"/>
                  <a:pt x="59" y="143"/>
                  <a:pt x="59" y="143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62" y="170"/>
                  <a:pt x="62" y="170"/>
                  <a:pt x="62" y="170"/>
                </a:cubicBezTo>
                <a:cubicBezTo>
                  <a:pt x="58" y="169"/>
                  <a:pt x="55" y="167"/>
                  <a:pt x="51" y="166"/>
                </a:cubicBezTo>
                <a:close/>
                <a:moveTo>
                  <a:pt x="51" y="55"/>
                </a:moveTo>
                <a:cubicBezTo>
                  <a:pt x="46" y="59"/>
                  <a:pt x="46" y="59"/>
                  <a:pt x="46" y="59"/>
                </a:cubicBezTo>
                <a:cubicBezTo>
                  <a:pt x="46" y="60"/>
                  <a:pt x="46" y="60"/>
                  <a:pt x="46" y="60"/>
                </a:cubicBezTo>
                <a:cubicBezTo>
                  <a:pt x="51" y="56"/>
                  <a:pt x="51" y="56"/>
                  <a:pt x="51" y="56"/>
                </a:cubicBezTo>
                <a:lnTo>
                  <a:pt x="51" y="55"/>
                </a:lnTo>
                <a:close/>
                <a:moveTo>
                  <a:pt x="46" y="164"/>
                </a:moveTo>
                <a:cubicBezTo>
                  <a:pt x="48" y="164"/>
                  <a:pt x="49" y="165"/>
                  <a:pt x="51" y="166"/>
                </a:cubicBezTo>
                <a:cubicBezTo>
                  <a:pt x="51" y="141"/>
                  <a:pt x="51" y="141"/>
                  <a:pt x="51" y="141"/>
                </a:cubicBezTo>
                <a:cubicBezTo>
                  <a:pt x="49" y="140"/>
                  <a:pt x="48" y="140"/>
                  <a:pt x="46" y="139"/>
                </a:cubicBezTo>
                <a:lnTo>
                  <a:pt x="46" y="164"/>
                </a:lnTo>
                <a:close/>
                <a:moveTo>
                  <a:pt x="51" y="60"/>
                </a:moveTo>
                <a:cubicBezTo>
                  <a:pt x="51" y="61"/>
                  <a:pt x="51" y="61"/>
                  <a:pt x="51" y="61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61"/>
                  <a:pt x="46" y="61"/>
                  <a:pt x="46" y="61"/>
                </a:cubicBezTo>
                <a:lnTo>
                  <a:pt x="51" y="60"/>
                </a:lnTo>
                <a:close/>
                <a:moveTo>
                  <a:pt x="51" y="67"/>
                </a:moveTo>
                <a:cubicBezTo>
                  <a:pt x="51" y="136"/>
                  <a:pt x="51" y="136"/>
                  <a:pt x="51" y="136"/>
                </a:cubicBezTo>
                <a:cubicBezTo>
                  <a:pt x="50" y="136"/>
                  <a:pt x="48" y="135"/>
                  <a:pt x="47" y="134"/>
                </a:cubicBezTo>
                <a:cubicBezTo>
                  <a:pt x="46" y="137"/>
                  <a:pt x="46" y="137"/>
                  <a:pt x="46" y="137"/>
                </a:cubicBezTo>
                <a:cubicBezTo>
                  <a:pt x="46" y="136"/>
                  <a:pt x="46" y="136"/>
                  <a:pt x="46" y="136"/>
                </a:cubicBezTo>
                <a:cubicBezTo>
                  <a:pt x="46" y="134"/>
                  <a:pt x="46" y="134"/>
                  <a:pt x="46" y="134"/>
                </a:cubicBezTo>
                <a:cubicBezTo>
                  <a:pt x="46" y="134"/>
                  <a:pt x="46" y="134"/>
                  <a:pt x="46" y="134"/>
                </a:cubicBezTo>
                <a:cubicBezTo>
                  <a:pt x="46" y="65"/>
                  <a:pt x="46" y="65"/>
                  <a:pt x="46" y="65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68"/>
                  <a:pt x="51" y="68"/>
                  <a:pt x="51" y="67"/>
                </a:cubicBezTo>
                <a:close/>
                <a:moveTo>
                  <a:pt x="46" y="59"/>
                </a:moveTo>
                <a:cubicBezTo>
                  <a:pt x="44" y="60"/>
                  <a:pt x="44" y="60"/>
                  <a:pt x="44" y="60"/>
                </a:cubicBezTo>
                <a:cubicBezTo>
                  <a:pt x="44" y="61"/>
                  <a:pt x="44" y="61"/>
                  <a:pt x="44" y="61"/>
                </a:cubicBezTo>
                <a:cubicBezTo>
                  <a:pt x="46" y="60"/>
                  <a:pt x="46" y="60"/>
                  <a:pt x="46" y="60"/>
                </a:cubicBezTo>
                <a:lnTo>
                  <a:pt x="46" y="59"/>
                </a:lnTo>
                <a:close/>
                <a:moveTo>
                  <a:pt x="44" y="163"/>
                </a:moveTo>
                <a:cubicBezTo>
                  <a:pt x="46" y="164"/>
                  <a:pt x="46" y="164"/>
                  <a:pt x="46" y="164"/>
                </a:cubicBezTo>
                <a:cubicBezTo>
                  <a:pt x="46" y="139"/>
                  <a:pt x="46" y="139"/>
                  <a:pt x="46" y="139"/>
                </a:cubicBezTo>
                <a:cubicBezTo>
                  <a:pt x="45" y="139"/>
                  <a:pt x="45" y="139"/>
                  <a:pt x="45" y="139"/>
                </a:cubicBezTo>
                <a:cubicBezTo>
                  <a:pt x="46" y="137"/>
                  <a:pt x="46" y="137"/>
                  <a:pt x="46" y="137"/>
                </a:cubicBezTo>
                <a:cubicBezTo>
                  <a:pt x="46" y="136"/>
                  <a:pt x="46" y="136"/>
                  <a:pt x="46" y="136"/>
                </a:cubicBezTo>
                <a:cubicBezTo>
                  <a:pt x="45" y="139"/>
                  <a:pt x="45" y="139"/>
                  <a:pt x="45" y="139"/>
                </a:cubicBezTo>
                <a:cubicBezTo>
                  <a:pt x="44" y="139"/>
                  <a:pt x="44" y="139"/>
                  <a:pt x="44" y="139"/>
                </a:cubicBezTo>
                <a:lnTo>
                  <a:pt x="44" y="163"/>
                </a:lnTo>
                <a:close/>
                <a:moveTo>
                  <a:pt x="46" y="61"/>
                </a:moveTo>
                <a:cubicBezTo>
                  <a:pt x="46" y="62"/>
                  <a:pt x="46" y="62"/>
                  <a:pt x="46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2"/>
                  <a:pt x="44" y="62"/>
                  <a:pt x="44" y="62"/>
                </a:cubicBezTo>
                <a:lnTo>
                  <a:pt x="46" y="61"/>
                </a:lnTo>
                <a:close/>
                <a:moveTo>
                  <a:pt x="46" y="65"/>
                </a:moveTo>
                <a:cubicBezTo>
                  <a:pt x="46" y="134"/>
                  <a:pt x="46" y="134"/>
                  <a:pt x="46" y="134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4" y="63"/>
                  <a:pt x="44" y="63"/>
                  <a:pt x="44" y="63"/>
                </a:cubicBezTo>
                <a:lnTo>
                  <a:pt x="46" y="65"/>
                </a:lnTo>
                <a:close/>
                <a:moveTo>
                  <a:pt x="44" y="60"/>
                </a:move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132"/>
                  <a:pt x="42" y="132"/>
                  <a:pt x="42" y="132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3" y="134"/>
                  <a:pt x="43" y="134"/>
                  <a:pt x="43" y="134"/>
                </a:cubicBezTo>
                <a:cubicBezTo>
                  <a:pt x="42" y="133"/>
                  <a:pt x="42" y="133"/>
                  <a:pt x="42" y="133"/>
                </a:cubicBezTo>
                <a:cubicBezTo>
                  <a:pt x="42" y="134"/>
                  <a:pt x="42" y="134"/>
                  <a:pt x="42" y="134"/>
                </a:cubicBezTo>
                <a:cubicBezTo>
                  <a:pt x="43" y="134"/>
                  <a:pt x="43" y="134"/>
                  <a:pt x="43" y="134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4" y="63"/>
                  <a:pt x="44" y="63"/>
                  <a:pt x="44" y="63"/>
                </a:cubicBezTo>
                <a:cubicBezTo>
                  <a:pt x="43" y="62"/>
                  <a:pt x="43" y="62"/>
                  <a:pt x="43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4" y="61"/>
                  <a:pt x="44" y="61"/>
                  <a:pt x="44" y="61"/>
                </a:cubicBezTo>
                <a:lnTo>
                  <a:pt x="44" y="60"/>
                </a:lnTo>
                <a:close/>
                <a:moveTo>
                  <a:pt x="42" y="162"/>
                </a:moveTo>
                <a:cubicBezTo>
                  <a:pt x="44" y="163"/>
                  <a:pt x="44" y="163"/>
                  <a:pt x="44" y="163"/>
                </a:cubicBezTo>
                <a:cubicBezTo>
                  <a:pt x="44" y="139"/>
                  <a:pt x="44" y="139"/>
                  <a:pt x="44" y="139"/>
                </a:cubicBezTo>
                <a:cubicBezTo>
                  <a:pt x="42" y="138"/>
                  <a:pt x="42" y="138"/>
                  <a:pt x="42" y="138"/>
                </a:cubicBezTo>
                <a:lnTo>
                  <a:pt x="42" y="162"/>
                </a:lnTo>
                <a:close/>
                <a:moveTo>
                  <a:pt x="42" y="62"/>
                </a:moveTo>
                <a:cubicBezTo>
                  <a:pt x="41" y="61"/>
                  <a:pt x="41" y="61"/>
                  <a:pt x="41" y="6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42" y="134"/>
                  <a:pt x="42" y="134"/>
                  <a:pt x="42" y="134"/>
                </a:cubicBezTo>
                <a:cubicBezTo>
                  <a:pt x="42" y="133"/>
                  <a:pt x="42" y="133"/>
                  <a:pt x="42" y="133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2" y="132"/>
                  <a:pt x="42" y="132"/>
                  <a:pt x="42" y="132"/>
                </a:cubicBezTo>
                <a:lnTo>
                  <a:pt x="42" y="62"/>
                </a:lnTo>
                <a:close/>
                <a:moveTo>
                  <a:pt x="41" y="161"/>
                </a:moveTo>
                <a:cubicBezTo>
                  <a:pt x="42" y="162"/>
                  <a:pt x="42" y="162"/>
                  <a:pt x="42" y="162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1" y="138"/>
                  <a:pt x="41" y="138"/>
                  <a:pt x="41" y="138"/>
                </a:cubicBezTo>
                <a:lnTo>
                  <a:pt x="41" y="161"/>
                </a:lnTo>
                <a:close/>
                <a:moveTo>
                  <a:pt x="42" y="136"/>
                </a:moveTo>
                <a:cubicBezTo>
                  <a:pt x="42" y="136"/>
                  <a:pt x="42" y="136"/>
                  <a:pt x="42" y="136"/>
                </a:cubicBezTo>
                <a:cubicBezTo>
                  <a:pt x="41" y="135"/>
                  <a:pt x="41" y="135"/>
                  <a:pt x="41" y="135"/>
                </a:cubicBezTo>
                <a:cubicBezTo>
                  <a:pt x="41" y="134"/>
                  <a:pt x="41" y="134"/>
                  <a:pt x="41" y="134"/>
                </a:cubicBezTo>
                <a:lnTo>
                  <a:pt x="42" y="136"/>
                </a:lnTo>
                <a:close/>
                <a:moveTo>
                  <a:pt x="41" y="61"/>
                </a:moveTo>
                <a:cubicBezTo>
                  <a:pt x="40" y="60"/>
                  <a:pt x="40" y="60"/>
                  <a:pt x="40" y="60"/>
                </a:cubicBezTo>
                <a:cubicBezTo>
                  <a:pt x="40" y="131"/>
                  <a:pt x="40" y="131"/>
                  <a:pt x="40" y="131"/>
                </a:cubicBezTo>
                <a:cubicBezTo>
                  <a:pt x="41" y="131"/>
                  <a:pt x="41" y="131"/>
                  <a:pt x="41" y="131"/>
                </a:cubicBezTo>
                <a:lnTo>
                  <a:pt x="41" y="61"/>
                </a:lnTo>
                <a:close/>
                <a:moveTo>
                  <a:pt x="40" y="161"/>
                </a:moveTo>
                <a:cubicBezTo>
                  <a:pt x="41" y="161"/>
                  <a:pt x="41" y="161"/>
                  <a:pt x="41" y="161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40" y="138"/>
                  <a:pt x="40" y="138"/>
                  <a:pt x="40" y="138"/>
                </a:cubicBezTo>
                <a:lnTo>
                  <a:pt x="40" y="161"/>
                </a:lnTo>
                <a:close/>
                <a:moveTo>
                  <a:pt x="41" y="132"/>
                </a:moveTo>
                <a:cubicBezTo>
                  <a:pt x="41" y="133"/>
                  <a:pt x="41" y="133"/>
                  <a:pt x="41" y="133"/>
                </a:cubicBezTo>
                <a:cubicBezTo>
                  <a:pt x="40" y="134"/>
                  <a:pt x="40" y="134"/>
                  <a:pt x="40" y="134"/>
                </a:cubicBezTo>
                <a:cubicBezTo>
                  <a:pt x="40" y="133"/>
                  <a:pt x="40" y="133"/>
                  <a:pt x="40" y="133"/>
                </a:cubicBezTo>
                <a:cubicBezTo>
                  <a:pt x="40" y="132"/>
                  <a:pt x="40" y="132"/>
                  <a:pt x="40" y="132"/>
                </a:cubicBezTo>
                <a:cubicBezTo>
                  <a:pt x="40" y="132"/>
                  <a:pt x="40" y="132"/>
                  <a:pt x="40" y="132"/>
                </a:cubicBezTo>
                <a:cubicBezTo>
                  <a:pt x="40" y="132"/>
                  <a:pt x="40" y="132"/>
                  <a:pt x="40" y="132"/>
                </a:cubicBezTo>
                <a:lnTo>
                  <a:pt x="41" y="132"/>
                </a:lnTo>
                <a:close/>
                <a:moveTo>
                  <a:pt x="41" y="134"/>
                </a:moveTo>
                <a:cubicBezTo>
                  <a:pt x="41" y="135"/>
                  <a:pt x="41" y="135"/>
                  <a:pt x="41" y="135"/>
                </a:cubicBezTo>
                <a:cubicBezTo>
                  <a:pt x="40" y="135"/>
                  <a:pt x="40" y="135"/>
                  <a:pt x="40" y="135"/>
                </a:cubicBezTo>
                <a:cubicBezTo>
                  <a:pt x="40" y="134"/>
                  <a:pt x="40" y="134"/>
                  <a:pt x="40" y="134"/>
                </a:cubicBezTo>
                <a:lnTo>
                  <a:pt x="41" y="134"/>
                </a:lnTo>
                <a:close/>
                <a:moveTo>
                  <a:pt x="40" y="60"/>
                </a:moveTo>
                <a:cubicBezTo>
                  <a:pt x="39" y="60"/>
                  <a:pt x="39" y="60"/>
                  <a:pt x="39" y="60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130"/>
                  <a:pt x="39" y="130"/>
                  <a:pt x="39" y="130"/>
                </a:cubicBezTo>
                <a:cubicBezTo>
                  <a:pt x="40" y="131"/>
                  <a:pt x="40" y="131"/>
                  <a:pt x="40" y="131"/>
                </a:cubicBezTo>
                <a:lnTo>
                  <a:pt x="40" y="60"/>
                </a:lnTo>
                <a:close/>
                <a:moveTo>
                  <a:pt x="39" y="160"/>
                </a:moveTo>
                <a:cubicBezTo>
                  <a:pt x="40" y="161"/>
                  <a:pt x="40" y="161"/>
                  <a:pt x="40" y="161"/>
                </a:cubicBezTo>
                <a:cubicBezTo>
                  <a:pt x="40" y="138"/>
                  <a:pt x="40" y="138"/>
                  <a:pt x="40" y="138"/>
                </a:cubicBezTo>
                <a:cubicBezTo>
                  <a:pt x="39" y="137"/>
                  <a:pt x="39" y="137"/>
                  <a:pt x="39" y="137"/>
                </a:cubicBezTo>
                <a:cubicBezTo>
                  <a:pt x="39" y="137"/>
                  <a:pt x="39" y="137"/>
                  <a:pt x="39" y="137"/>
                </a:cubicBezTo>
                <a:lnTo>
                  <a:pt x="39" y="160"/>
                </a:lnTo>
                <a:close/>
                <a:moveTo>
                  <a:pt x="40" y="132"/>
                </a:moveTo>
                <a:cubicBezTo>
                  <a:pt x="40" y="132"/>
                  <a:pt x="40" y="132"/>
                  <a:pt x="40" y="132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39" y="131"/>
                  <a:pt x="39" y="131"/>
                  <a:pt x="39" y="131"/>
                </a:cubicBezTo>
                <a:lnTo>
                  <a:pt x="40" y="132"/>
                </a:lnTo>
                <a:close/>
                <a:moveTo>
                  <a:pt x="40" y="133"/>
                </a:moveTo>
                <a:cubicBezTo>
                  <a:pt x="40" y="134"/>
                  <a:pt x="40" y="134"/>
                  <a:pt x="40" y="134"/>
                </a:cubicBezTo>
                <a:cubicBezTo>
                  <a:pt x="40" y="134"/>
                  <a:pt x="40" y="134"/>
                  <a:pt x="40" y="134"/>
                </a:cubicBezTo>
                <a:cubicBezTo>
                  <a:pt x="40" y="134"/>
                  <a:pt x="40" y="134"/>
                  <a:pt x="40" y="134"/>
                </a:cubicBezTo>
                <a:cubicBezTo>
                  <a:pt x="40" y="135"/>
                  <a:pt x="40" y="135"/>
                  <a:pt x="40" y="135"/>
                </a:cubicBezTo>
                <a:cubicBezTo>
                  <a:pt x="40" y="135"/>
                  <a:pt x="40" y="135"/>
                  <a:pt x="40" y="135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39" y="135"/>
                  <a:pt x="39" y="135"/>
                  <a:pt x="39" y="135"/>
                </a:cubicBezTo>
                <a:cubicBezTo>
                  <a:pt x="39" y="134"/>
                  <a:pt x="39" y="134"/>
                  <a:pt x="39" y="134"/>
                </a:cubicBezTo>
                <a:cubicBezTo>
                  <a:pt x="39" y="134"/>
                  <a:pt x="39" y="134"/>
                  <a:pt x="39" y="134"/>
                </a:cubicBezTo>
                <a:cubicBezTo>
                  <a:pt x="39" y="133"/>
                  <a:pt x="39" y="133"/>
                  <a:pt x="39" y="133"/>
                </a:cubicBezTo>
                <a:cubicBezTo>
                  <a:pt x="40" y="134"/>
                  <a:pt x="40" y="134"/>
                  <a:pt x="40" y="134"/>
                </a:cubicBezTo>
                <a:lnTo>
                  <a:pt x="40" y="133"/>
                </a:lnTo>
                <a:close/>
                <a:moveTo>
                  <a:pt x="39" y="60"/>
                </a:moveTo>
                <a:cubicBezTo>
                  <a:pt x="38" y="59"/>
                  <a:pt x="38" y="59"/>
                  <a:pt x="38" y="59"/>
                </a:cubicBezTo>
                <a:cubicBezTo>
                  <a:pt x="38" y="60"/>
                  <a:pt x="38" y="60"/>
                  <a:pt x="38" y="60"/>
                </a:cubicBezTo>
                <a:cubicBezTo>
                  <a:pt x="39" y="61"/>
                  <a:pt x="39" y="61"/>
                  <a:pt x="39" y="61"/>
                </a:cubicBezTo>
                <a:lnTo>
                  <a:pt x="39" y="60"/>
                </a:lnTo>
                <a:close/>
                <a:moveTo>
                  <a:pt x="39" y="61"/>
                </a:moveTo>
                <a:cubicBezTo>
                  <a:pt x="39" y="62"/>
                  <a:pt x="38" y="62"/>
                  <a:pt x="38" y="63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38" y="131"/>
                  <a:pt x="38" y="131"/>
                  <a:pt x="38" y="131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1"/>
                  <a:pt x="38" y="131"/>
                  <a:pt x="38" y="131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39" y="131"/>
                  <a:pt x="39" y="131"/>
                  <a:pt x="39" y="131"/>
                </a:cubicBezTo>
                <a:cubicBezTo>
                  <a:pt x="39" y="131"/>
                  <a:pt x="39" y="131"/>
                  <a:pt x="39" y="131"/>
                </a:cubicBezTo>
                <a:cubicBezTo>
                  <a:pt x="39" y="130"/>
                  <a:pt x="39" y="130"/>
                  <a:pt x="39" y="130"/>
                </a:cubicBezTo>
                <a:cubicBezTo>
                  <a:pt x="39" y="130"/>
                  <a:pt x="39" y="130"/>
                  <a:pt x="39" y="130"/>
                </a:cubicBezTo>
                <a:lnTo>
                  <a:pt x="39" y="61"/>
                </a:lnTo>
                <a:close/>
                <a:moveTo>
                  <a:pt x="38" y="160"/>
                </a:moveTo>
                <a:cubicBezTo>
                  <a:pt x="39" y="160"/>
                  <a:pt x="39" y="160"/>
                  <a:pt x="39" y="160"/>
                </a:cubicBezTo>
                <a:cubicBezTo>
                  <a:pt x="39" y="137"/>
                  <a:pt x="39" y="137"/>
                  <a:pt x="39" y="137"/>
                </a:cubicBezTo>
                <a:cubicBezTo>
                  <a:pt x="39" y="137"/>
                  <a:pt x="39" y="137"/>
                  <a:pt x="39" y="137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39" y="135"/>
                  <a:pt x="39" y="135"/>
                  <a:pt x="39" y="135"/>
                </a:cubicBezTo>
                <a:cubicBezTo>
                  <a:pt x="38" y="137"/>
                  <a:pt x="38" y="137"/>
                  <a:pt x="38" y="137"/>
                </a:cubicBezTo>
                <a:cubicBezTo>
                  <a:pt x="38" y="136"/>
                  <a:pt x="38" y="136"/>
                  <a:pt x="38" y="136"/>
                </a:cubicBezTo>
                <a:lnTo>
                  <a:pt x="38" y="160"/>
                </a:lnTo>
                <a:close/>
                <a:moveTo>
                  <a:pt x="39" y="133"/>
                </a:moveTo>
                <a:cubicBezTo>
                  <a:pt x="39" y="134"/>
                  <a:pt x="39" y="134"/>
                  <a:pt x="39" y="134"/>
                </a:cubicBezTo>
                <a:cubicBezTo>
                  <a:pt x="38" y="133"/>
                  <a:pt x="38" y="133"/>
                  <a:pt x="38" y="133"/>
                </a:cubicBezTo>
                <a:cubicBezTo>
                  <a:pt x="38" y="132"/>
                  <a:pt x="38" y="132"/>
                  <a:pt x="38" y="132"/>
                </a:cubicBezTo>
                <a:lnTo>
                  <a:pt x="39" y="133"/>
                </a:lnTo>
                <a:close/>
                <a:moveTo>
                  <a:pt x="38" y="59"/>
                </a:move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7" y="59"/>
                  <a:pt x="37" y="59"/>
                </a:cubicBezTo>
                <a:cubicBezTo>
                  <a:pt x="38" y="60"/>
                  <a:pt x="38" y="60"/>
                  <a:pt x="38" y="60"/>
                </a:cubicBezTo>
                <a:lnTo>
                  <a:pt x="38" y="59"/>
                </a:lnTo>
                <a:close/>
                <a:moveTo>
                  <a:pt x="38" y="63"/>
                </a:moveTo>
                <a:cubicBezTo>
                  <a:pt x="37" y="64"/>
                  <a:pt x="37" y="64"/>
                  <a:pt x="37" y="64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38" y="130"/>
                  <a:pt x="38" y="130"/>
                  <a:pt x="38" y="130"/>
                </a:cubicBezTo>
                <a:lnTo>
                  <a:pt x="38" y="63"/>
                </a:lnTo>
                <a:close/>
                <a:moveTo>
                  <a:pt x="37" y="159"/>
                </a:moveTo>
                <a:cubicBezTo>
                  <a:pt x="38" y="160"/>
                  <a:pt x="38" y="160"/>
                  <a:pt x="38" y="160"/>
                </a:cubicBezTo>
                <a:cubicBezTo>
                  <a:pt x="38" y="136"/>
                  <a:pt x="38" y="136"/>
                  <a:pt x="38" y="136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7" y="137"/>
                  <a:pt x="37" y="137"/>
                  <a:pt x="37" y="137"/>
                </a:cubicBezTo>
                <a:cubicBezTo>
                  <a:pt x="37" y="137"/>
                  <a:pt x="37" y="137"/>
                  <a:pt x="37" y="137"/>
                </a:cubicBezTo>
                <a:lnTo>
                  <a:pt x="37" y="159"/>
                </a:lnTo>
                <a:close/>
                <a:moveTo>
                  <a:pt x="38" y="131"/>
                </a:moveTo>
                <a:cubicBezTo>
                  <a:pt x="38" y="132"/>
                  <a:pt x="38" y="132"/>
                  <a:pt x="38" y="132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3"/>
                  <a:pt x="38" y="133"/>
                  <a:pt x="38" y="133"/>
                </a:cubicBezTo>
                <a:cubicBezTo>
                  <a:pt x="38" y="133"/>
                  <a:pt x="38" y="133"/>
                  <a:pt x="38" y="133"/>
                </a:cubicBezTo>
                <a:cubicBezTo>
                  <a:pt x="37" y="134"/>
                  <a:pt x="37" y="134"/>
                  <a:pt x="37" y="134"/>
                </a:cubicBezTo>
                <a:cubicBezTo>
                  <a:pt x="37" y="133"/>
                  <a:pt x="37" y="133"/>
                  <a:pt x="37" y="133"/>
                </a:cubicBezTo>
                <a:lnTo>
                  <a:pt x="38" y="131"/>
                </a:lnTo>
                <a:close/>
                <a:moveTo>
                  <a:pt x="37" y="58"/>
                </a:moveTo>
                <a:cubicBezTo>
                  <a:pt x="36" y="57"/>
                  <a:pt x="36" y="57"/>
                  <a:pt x="36" y="57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9"/>
                  <a:pt x="37" y="59"/>
                  <a:pt x="37" y="59"/>
                </a:cubicBezTo>
                <a:lnTo>
                  <a:pt x="37" y="58"/>
                </a:lnTo>
                <a:close/>
                <a:moveTo>
                  <a:pt x="37" y="64"/>
                </a:moveTo>
                <a:cubicBezTo>
                  <a:pt x="36" y="66"/>
                  <a:pt x="36" y="66"/>
                  <a:pt x="36" y="66"/>
                </a:cubicBezTo>
                <a:cubicBezTo>
                  <a:pt x="36" y="129"/>
                  <a:pt x="36" y="129"/>
                  <a:pt x="36" y="129"/>
                </a:cubicBezTo>
                <a:cubicBezTo>
                  <a:pt x="36" y="129"/>
                  <a:pt x="36" y="129"/>
                  <a:pt x="36" y="129"/>
                </a:cubicBezTo>
                <a:cubicBezTo>
                  <a:pt x="36" y="130"/>
                  <a:pt x="36" y="130"/>
                  <a:pt x="36" y="130"/>
                </a:cubicBezTo>
                <a:cubicBezTo>
                  <a:pt x="36" y="131"/>
                  <a:pt x="36" y="131"/>
                  <a:pt x="36" y="131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37" y="129"/>
                  <a:pt x="37" y="129"/>
                  <a:pt x="37" y="129"/>
                </a:cubicBezTo>
                <a:lnTo>
                  <a:pt x="37" y="64"/>
                </a:lnTo>
                <a:close/>
                <a:moveTo>
                  <a:pt x="36" y="159"/>
                </a:moveTo>
                <a:cubicBezTo>
                  <a:pt x="37" y="159"/>
                  <a:pt x="37" y="159"/>
                  <a:pt x="37" y="159"/>
                </a:cubicBezTo>
                <a:cubicBezTo>
                  <a:pt x="37" y="137"/>
                  <a:pt x="37" y="137"/>
                  <a:pt x="37" y="137"/>
                </a:cubicBezTo>
                <a:cubicBezTo>
                  <a:pt x="36" y="136"/>
                  <a:pt x="36" y="136"/>
                  <a:pt x="36" y="136"/>
                </a:cubicBezTo>
                <a:lnTo>
                  <a:pt x="36" y="159"/>
                </a:lnTo>
                <a:close/>
                <a:moveTo>
                  <a:pt x="37" y="133"/>
                </a:moveTo>
                <a:cubicBezTo>
                  <a:pt x="37" y="134"/>
                  <a:pt x="37" y="134"/>
                  <a:pt x="37" y="134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5"/>
                  <a:pt x="36" y="135"/>
                  <a:pt x="36" y="135"/>
                </a:cubicBezTo>
                <a:lnTo>
                  <a:pt x="37" y="133"/>
                </a:lnTo>
                <a:close/>
                <a:moveTo>
                  <a:pt x="36" y="57"/>
                </a:moveTo>
                <a:cubicBezTo>
                  <a:pt x="34" y="56"/>
                  <a:pt x="34" y="56"/>
                  <a:pt x="34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6" y="58"/>
                  <a:pt x="36" y="58"/>
                  <a:pt x="36" y="58"/>
                </a:cubicBezTo>
                <a:lnTo>
                  <a:pt x="36" y="57"/>
                </a:lnTo>
                <a:close/>
                <a:moveTo>
                  <a:pt x="36" y="66"/>
                </a:moveTo>
                <a:cubicBezTo>
                  <a:pt x="30" y="74"/>
                  <a:pt x="17" y="93"/>
                  <a:pt x="5" y="119"/>
                </a:cubicBezTo>
                <a:cubicBezTo>
                  <a:pt x="3" y="119"/>
                  <a:pt x="0" y="121"/>
                  <a:pt x="0" y="121"/>
                </a:cubicBezTo>
                <a:cubicBezTo>
                  <a:pt x="1" y="121"/>
                  <a:pt x="1" y="121"/>
                  <a:pt x="1" y="121"/>
                </a:cubicBezTo>
                <a:cubicBezTo>
                  <a:pt x="1" y="121"/>
                  <a:pt x="4" y="119"/>
                  <a:pt x="6" y="119"/>
                </a:cubicBezTo>
                <a:cubicBezTo>
                  <a:pt x="6" y="119"/>
                  <a:pt x="6" y="119"/>
                  <a:pt x="6" y="119"/>
                </a:cubicBezTo>
                <a:cubicBezTo>
                  <a:pt x="8" y="119"/>
                  <a:pt x="17" y="120"/>
                  <a:pt x="36" y="129"/>
                </a:cubicBezTo>
                <a:lnTo>
                  <a:pt x="36" y="66"/>
                </a:lnTo>
                <a:close/>
                <a:moveTo>
                  <a:pt x="36" y="130"/>
                </a:moveTo>
                <a:cubicBezTo>
                  <a:pt x="36" y="131"/>
                  <a:pt x="36" y="131"/>
                  <a:pt x="36" y="131"/>
                </a:cubicBezTo>
                <a:cubicBezTo>
                  <a:pt x="33" y="135"/>
                  <a:pt x="33" y="135"/>
                  <a:pt x="33" y="135"/>
                </a:cubicBezTo>
                <a:cubicBezTo>
                  <a:pt x="34" y="136"/>
                  <a:pt x="35" y="136"/>
                  <a:pt x="35" y="136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59"/>
                  <a:pt x="36" y="159"/>
                  <a:pt x="36" y="159"/>
                </a:cubicBezTo>
                <a:cubicBezTo>
                  <a:pt x="24" y="153"/>
                  <a:pt x="16" y="149"/>
                  <a:pt x="16" y="149"/>
                </a:cubicBezTo>
                <a:cubicBezTo>
                  <a:pt x="16" y="149"/>
                  <a:pt x="15" y="141"/>
                  <a:pt x="11" y="135"/>
                </a:cubicBezTo>
                <a:cubicBezTo>
                  <a:pt x="7" y="129"/>
                  <a:pt x="7" y="133"/>
                  <a:pt x="8" y="127"/>
                </a:cubicBezTo>
                <a:cubicBezTo>
                  <a:pt x="8" y="127"/>
                  <a:pt x="18" y="130"/>
                  <a:pt x="33" y="135"/>
                </a:cubicBezTo>
                <a:lnTo>
                  <a:pt x="36" y="130"/>
                </a:lnTo>
                <a:close/>
              </a:path>
            </a:pathLst>
          </a:custGeom>
          <a:solidFill>
            <a:srgbClr val="ED801C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0684" y="3591153"/>
            <a:ext cx="4130418" cy="261620"/>
          </a:xfrm>
          <a:prstGeom prst="rect">
            <a:avLst/>
          </a:prstGeom>
          <a:solidFill>
            <a:srgbClr val="ED801C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0684" y="3591153"/>
            <a:ext cx="4130418" cy="261620"/>
          </a:xfrm>
          <a:prstGeom prst="rect">
            <a:avLst/>
          </a:prstGeom>
          <a:solidFill>
            <a:srgbClr val="ED801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546720" y="2693322"/>
            <a:ext cx="4072942" cy="804679"/>
          </a:xfrm>
          <a:custGeom>
            <a:avLst/>
            <a:gdLst>
              <a:gd name="T0" fmla="*/ 986 w 996"/>
              <a:gd name="T1" fmla="*/ 0 h 197"/>
              <a:gd name="T2" fmla="*/ 515 w 996"/>
              <a:gd name="T3" fmla="*/ 114 h 197"/>
              <a:gd name="T4" fmla="*/ 113 w 996"/>
              <a:gd name="T5" fmla="*/ 133 h 197"/>
              <a:gd name="T6" fmla="*/ 1 w 996"/>
              <a:gd name="T7" fmla="*/ 132 h 197"/>
              <a:gd name="T8" fmla="*/ 0 w 996"/>
              <a:gd name="T9" fmla="*/ 196 h 197"/>
              <a:gd name="T10" fmla="*/ 114 w 996"/>
              <a:gd name="T11" fmla="*/ 197 h 197"/>
              <a:gd name="T12" fmla="*/ 518 w 996"/>
              <a:gd name="T13" fmla="*/ 178 h 197"/>
              <a:gd name="T14" fmla="*/ 996 w 996"/>
              <a:gd name="T15" fmla="*/ 63 h 197"/>
              <a:gd name="T16" fmla="*/ 986 w 996"/>
              <a:gd name="T17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6" h="197">
                <a:moveTo>
                  <a:pt x="986" y="0"/>
                </a:moveTo>
                <a:cubicBezTo>
                  <a:pt x="834" y="62"/>
                  <a:pt x="676" y="96"/>
                  <a:pt x="515" y="114"/>
                </a:cubicBezTo>
                <a:cubicBezTo>
                  <a:pt x="383" y="128"/>
                  <a:pt x="248" y="133"/>
                  <a:pt x="113" y="133"/>
                </a:cubicBezTo>
                <a:cubicBezTo>
                  <a:pt x="76" y="133"/>
                  <a:pt x="38" y="132"/>
                  <a:pt x="1" y="132"/>
                </a:cubicBezTo>
                <a:cubicBezTo>
                  <a:pt x="0" y="196"/>
                  <a:pt x="0" y="196"/>
                  <a:pt x="0" y="196"/>
                </a:cubicBezTo>
                <a:cubicBezTo>
                  <a:pt x="38" y="197"/>
                  <a:pt x="76" y="197"/>
                  <a:pt x="114" y="197"/>
                </a:cubicBezTo>
                <a:cubicBezTo>
                  <a:pt x="250" y="197"/>
                  <a:pt x="385" y="193"/>
                  <a:pt x="518" y="178"/>
                </a:cubicBezTo>
                <a:cubicBezTo>
                  <a:pt x="681" y="160"/>
                  <a:pt x="842" y="126"/>
                  <a:pt x="996" y="63"/>
                </a:cubicBezTo>
                <a:cubicBezTo>
                  <a:pt x="986" y="0"/>
                  <a:pt x="986" y="0"/>
                  <a:pt x="986" y="0"/>
                </a:cubicBezTo>
              </a:path>
            </a:pathLst>
          </a:custGeom>
          <a:solidFill>
            <a:srgbClr val="ED801C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546720" y="1916391"/>
            <a:ext cx="3860871" cy="1209000"/>
          </a:xfrm>
          <a:custGeom>
            <a:avLst/>
            <a:gdLst>
              <a:gd name="T0" fmla="*/ 927 w 944"/>
              <a:gd name="T1" fmla="*/ 0 h 296"/>
              <a:gd name="T2" fmla="*/ 519 w 944"/>
              <a:gd name="T3" fmla="*/ 176 h 296"/>
              <a:gd name="T4" fmla="*/ 33 w 944"/>
              <a:gd name="T5" fmla="*/ 231 h 296"/>
              <a:gd name="T6" fmla="*/ 1 w 944"/>
              <a:gd name="T7" fmla="*/ 231 h 296"/>
              <a:gd name="T8" fmla="*/ 0 w 944"/>
              <a:gd name="T9" fmla="*/ 295 h 296"/>
              <a:gd name="T10" fmla="*/ 34 w 944"/>
              <a:gd name="T11" fmla="*/ 296 h 296"/>
              <a:gd name="T12" fmla="*/ 526 w 944"/>
              <a:gd name="T13" fmla="*/ 240 h 296"/>
              <a:gd name="T14" fmla="*/ 944 w 944"/>
              <a:gd name="T15" fmla="*/ 59 h 296"/>
              <a:gd name="T16" fmla="*/ 927 w 944"/>
              <a:gd name="T17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44" h="296">
                <a:moveTo>
                  <a:pt x="927" y="0"/>
                </a:moveTo>
                <a:cubicBezTo>
                  <a:pt x="802" y="83"/>
                  <a:pt x="663" y="140"/>
                  <a:pt x="519" y="176"/>
                </a:cubicBezTo>
                <a:cubicBezTo>
                  <a:pt x="361" y="216"/>
                  <a:pt x="195" y="231"/>
                  <a:pt x="33" y="231"/>
                </a:cubicBezTo>
                <a:cubicBezTo>
                  <a:pt x="22" y="231"/>
                  <a:pt x="12" y="231"/>
                  <a:pt x="1" y="231"/>
                </a:cubicBezTo>
                <a:cubicBezTo>
                  <a:pt x="0" y="295"/>
                  <a:pt x="0" y="295"/>
                  <a:pt x="0" y="295"/>
                </a:cubicBezTo>
                <a:cubicBezTo>
                  <a:pt x="11" y="296"/>
                  <a:pt x="22" y="296"/>
                  <a:pt x="34" y="296"/>
                </a:cubicBezTo>
                <a:cubicBezTo>
                  <a:pt x="198" y="296"/>
                  <a:pt x="365" y="280"/>
                  <a:pt x="526" y="240"/>
                </a:cubicBezTo>
                <a:cubicBezTo>
                  <a:pt x="673" y="203"/>
                  <a:pt x="815" y="145"/>
                  <a:pt x="944" y="59"/>
                </a:cubicBezTo>
                <a:cubicBezTo>
                  <a:pt x="927" y="0"/>
                  <a:pt x="927" y="0"/>
                  <a:pt x="927" y="0"/>
                </a:cubicBezTo>
              </a:path>
            </a:pathLst>
          </a:custGeom>
          <a:solidFill>
            <a:srgbClr val="ED801C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554648" y="3951871"/>
            <a:ext cx="4072942" cy="804679"/>
          </a:xfrm>
          <a:custGeom>
            <a:avLst/>
            <a:gdLst>
              <a:gd name="T0" fmla="*/ 114 w 996"/>
              <a:gd name="T1" fmla="*/ 0 h 197"/>
              <a:gd name="T2" fmla="*/ 0 w 996"/>
              <a:gd name="T3" fmla="*/ 1 h 197"/>
              <a:gd name="T4" fmla="*/ 0 w 996"/>
              <a:gd name="T5" fmla="*/ 66 h 197"/>
              <a:gd name="T6" fmla="*/ 112 w 996"/>
              <a:gd name="T7" fmla="*/ 65 h 197"/>
              <a:gd name="T8" fmla="*/ 515 w 996"/>
              <a:gd name="T9" fmla="*/ 84 h 197"/>
              <a:gd name="T10" fmla="*/ 985 w 996"/>
              <a:gd name="T11" fmla="*/ 197 h 197"/>
              <a:gd name="T12" fmla="*/ 996 w 996"/>
              <a:gd name="T13" fmla="*/ 134 h 197"/>
              <a:gd name="T14" fmla="*/ 518 w 996"/>
              <a:gd name="T15" fmla="*/ 19 h 197"/>
              <a:gd name="T16" fmla="*/ 114 w 996"/>
              <a:gd name="T17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6" h="197">
                <a:moveTo>
                  <a:pt x="114" y="0"/>
                </a:moveTo>
                <a:cubicBezTo>
                  <a:pt x="76" y="0"/>
                  <a:pt x="38" y="1"/>
                  <a:pt x="0" y="1"/>
                </a:cubicBezTo>
                <a:cubicBezTo>
                  <a:pt x="0" y="66"/>
                  <a:pt x="0" y="66"/>
                  <a:pt x="0" y="66"/>
                </a:cubicBezTo>
                <a:cubicBezTo>
                  <a:pt x="37" y="65"/>
                  <a:pt x="75" y="65"/>
                  <a:pt x="112" y="65"/>
                </a:cubicBezTo>
                <a:cubicBezTo>
                  <a:pt x="247" y="65"/>
                  <a:pt x="382" y="69"/>
                  <a:pt x="515" y="84"/>
                </a:cubicBezTo>
                <a:cubicBezTo>
                  <a:pt x="676" y="101"/>
                  <a:pt x="833" y="135"/>
                  <a:pt x="985" y="197"/>
                </a:cubicBezTo>
                <a:cubicBezTo>
                  <a:pt x="996" y="134"/>
                  <a:pt x="996" y="134"/>
                  <a:pt x="996" y="134"/>
                </a:cubicBezTo>
                <a:cubicBezTo>
                  <a:pt x="841" y="72"/>
                  <a:pt x="681" y="37"/>
                  <a:pt x="518" y="19"/>
                </a:cubicBezTo>
                <a:cubicBezTo>
                  <a:pt x="385" y="4"/>
                  <a:pt x="250" y="0"/>
                  <a:pt x="114" y="0"/>
                </a:cubicBezTo>
              </a:path>
            </a:pathLst>
          </a:custGeom>
          <a:solidFill>
            <a:srgbClr val="ED801C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554648" y="4328445"/>
            <a:ext cx="3856907" cy="1205036"/>
          </a:xfrm>
          <a:custGeom>
            <a:avLst/>
            <a:gdLst>
              <a:gd name="T0" fmla="*/ 33 w 943"/>
              <a:gd name="T1" fmla="*/ 0 h 295"/>
              <a:gd name="T2" fmla="*/ 0 w 943"/>
              <a:gd name="T3" fmla="*/ 0 h 295"/>
              <a:gd name="T4" fmla="*/ 0 w 943"/>
              <a:gd name="T5" fmla="*/ 64 h 295"/>
              <a:gd name="T6" fmla="*/ 33 w 943"/>
              <a:gd name="T7" fmla="*/ 64 h 295"/>
              <a:gd name="T8" fmla="*/ 518 w 943"/>
              <a:gd name="T9" fmla="*/ 119 h 295"/>
              <a:gd name="T10" fmla="*/ 927 w 943"/>
              <a:gd name="T11" fmla="*/ 295 h 295"/>
              <a:gd name="T12" fmla="*/ 943 w 943"/>
              <a:gd name="T13" fmla="*/ 236 h 295"/>
              <a:gd name="T14" fmla="*/ 525 w 943"/>
              <a:gd name="T15" fmla="*/ 56 h 295"/>
              <a:gd name="T16" fmla="*/ 33 w 943"/>
              <a:gd name="T17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43" h="295">
                <a:moveTo>
                  <a:pt x="33" y="0"/>
                </a:moveTo>
                <a:cubicBezTo>
                  <a:pt x="22" y="0"/>
                  <a:pt x="11" y="0"/>
                  <a:pt x="0" y="0"/>
                </a:cubicBezTo>
                <a:cubicBezTo>
                  <a:pt x="0" y="64"/>
                  <a:pt x="0" y="64"/>
                  <a:pt x="0" y="64"/>
                </a:cubicBezTo>
                <a:cubicBezTo>
                  <a:pt x="11" y="64"/>
                  <a:pt x="22" y="64"/>
                  <a:pt x="33" y="64"/>
                </a:cubicBezTo>
                <a:cubicBezTo>
                  <a:pt x="195" y="64"/>
                  <a:pt x="360" y="80"/>
                  <a:pt x="518" y="119"/>
                </a:cubicBezTo>
                <a:cubicBezTo>
                  <a:pt x="662" y="155"/>
                  <a:pt x="801" y="212"/>
                  <a:pt x="927" y="295"/>
                </a:cubicBezTo>
                <a:cubicBezTo>
                  <a:pt x="943" y="236"/>
                  <a:pt x="943" y="236"/>
                  <a:pt x="943" y="236"/>
                </a:cubicBezTo>
                <a:cubicBezTo>
                  <a:pt x="814" y="150"/>
                  <a:pt x="672" y="93"/>
                  <a:pt x="525" y="56"/>
                </a:cubicBezTo>
                <a:cubicBezTo>
                  <a:pt x="364" y="15"/>
                  <a:pt x="197" y="0"/>
                  <a:pt x="33" y="0"/>
                </a:cubicBezTo>
              </a:path>
            </a:pathLst>
          </a:custGeom>
          <a:solidFill>
            <a:srgbClr val="ED801C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34616" y="3498000"/>
            <a:ext cx="703599" cy="376574"/>
          </a:xfrm>
          <a:custGeom>
            <a:avLst/>
            <a:gdLst>
              <a:gd name="T0" fmla="*/ 142 w 172"/>
              <a:gd name="T1" fmla="*/ 77 h 92"/>
              <a:gd name="T2" fmla="*/ 142 w 172"/>
              <a:gd name="T3" fmla="*/ 51 h 92"/>
              <a:gd name="T4" fmla="*/ 142 w 172"/>
              <a:gd name="T5" fmla="*/ 92 h 92"/>
              <a:gd name="T6" fmla="*/ 142 w 172"/>
              <a:gd name="T7" fmla="*/ 39 h 92"/>
              <a:gd name="T8" fmla="*/ 142 w 172"/>
              <a:gd name="T9" fmla="*/ 67 h 92"/>
              <a:gd name="T10" fmla="*/ 142 w 172"/>
              <a:gd name="T11" fmla="*/ 67 h 92"/>
              <a:gd name="T12" fmla="*/ 142 w 172"/>
              <a:gd name="T13" fmla="*/ 51 h 92"/>
              <a:gd name="T14" fmla="*/ 137 w 172"/>
              <a:gd name="T15" fmla="*/ 63 h 92"/>
              <a:gd name="T16" fmla="*/ 142 w 172"/>
              <a:gd name="T17" fmla="*/ 75 h 92"/>
              <a:gd name="T18" fmla="*/ 131 w 172"/>
              <a:gd name="T19" fmla="*/ 41 h 92"/>
              <a:gd name="T20" fmla="*/ 112 w 172"/>
              <a:gd name="T21" fmla="*/ 63 h 92"/>
              <a:gd name="T22" fmla="*/ 90 w 172"/>
              <a:gd name="T23" fmla="*/ 62 h 92"/>
              <a:gd name="T24" fmla="*/ 82 w 172"/>
              <a:gd name="T25" fmla="*/ 77 h 92"/>
              <a:gd name="T26" fmla="*/ 78 w 172"/>
              <a:gd name="T27" fmla="*/ 78 h 92"/>
              <a:gd name="T28" fmla="*/ 81 w 172"/>
              <a:gd name="T29" fmla="*/ 66 h 92"/>
              <a:gd name="T30" fmla="*/ 82 w 172"/>
              <a:gd name="T31" fmla="*/ 61 h 92"/>
              <a:gd name="T32" fmla="*/ 118 w 172"/>
              <a:gd name="T33" fmla="*/ 27 h 92"/>
              <a:gd name="T34" fmla="*/ 124 w 172"/>
              <a:gd name="T35" fmla="*/ 23 h 92"/>
              <a:gd name="T36" fmla="*/ 104 w 172"/>
              <a:gd name="T37" fmla="*/ 9 h 92"/>
              <a:gd name="T38" fmla="*/ 121 w 172"/>
              <a:gd name="T39" fmla="*/ 4 h 92"/>
              <a:gd name="T40" fmla="*/ 130 w 172"/>
              <a:gd name="T41" fmla="*/ 7 h 92"/>
              <a:gd name="T42" fmla="*/ 130 w 172"/>
              <a:gd name="T43" fmla="*/ 17 h 92"/>
              <a:gd name="T44" fmla="*/ 142 w 172"/>
              <a:gd name="T45" fmla="*/ 33 h 92"/>
              <a:gd name="T46" fmla="*/ 138 w 172"/>
              <a:gd name="T47" fmla="*/ 49 h 92"/>
              <a:gd name="T48" fmla="*/ 78 w 172"/>
              <a:gd name="T49" fmla="*/ 10 h 92"/>
              <a:gd name="T50" fmla="*/ 76 w 172"/>
              <a:gd name="T51" fmla="*/ 16 h 92"/>
              <a:gd name="T52" fmla="*/ 78 w 172"/>
              <a:gd name="T53" fmla="*/ 27 h 92"/>
              <a:gd name="T54" fmla="*/ 69 w 172"/>
              <a:gd name="T55" fmla="*/ 28 h 92"/>
              <a:gd name="T56" fmla="*/ 65 w 172"/>
              <a:gd name="T57" fmla="*/ 16 h 92"/>
              <a:gd name="T58" fmla="*/ 76 w 172"/>
              <a:gd name="T59" fmla="*/ 9 h 92"/>
              <a:gd name="T60" fmla="*/ 53 w 172"/>
              <a:gd name="T61" fmla="*/ 45 h 92"/>
              <a:gd name="T62" fmla="*/ 53 w 172"/>
              <a:gd name="T63" fmla="*/ 66 h 92"/>
              <a:gd name="T64" fmla="*/ 59 w 172"/>
              <a:gd name="T65" fmla="*/ 66 h 92"/>
              <a:gd name="T66" fmla="*/ 78 w 172"/>
              <a:gd name="T67" fmla="*/ 78 h 92"/>
              <a:gd name="T68" fmla="*/ 53 w 172"/>
              <a:gd name="T69" fmla="*/ 38 h 92"/>
              <a:gd name="T70" fmla="*/ 53 w 172"/>
              <a:gd name="T71" fmla="*/ 60 h 92"/>
              <a:gd name="T72" fmla="*/ 50 w 172"/>
              <a:gd name="T73" fmla="*/ 41 h 92"/>
              <a:gd name="T74" fmla="*/ 47 w 172"/>
              <a:gd name="T75" fmla="*/ 66 h 92"/>
              <a:gd name="T76" fmla="*/ 53 w 172"/>
              <a:gd name="T77" fmla="*/ 81 h 92"/>
              <a:gd name="T78" fmla="*/ 47 w 172"/>
              <a:gd name="T79" fmla="*/ 39 h 92"/>
              <a:gd name="T80" fmla="*/ 47 w 172"/>
              <a:gd name="T81" fmla="*/ 61 h 92"/>
              <a:gd name="T82" fmla="*/ 39 w 172"/>
              <a:gd name="T83" fmla="*/ 70 h 92"/>
              <a:gd name="T84" fmla="*/ 41 w 172"/>
              <a:gd name="T85" fmla="*/ 61 h 92"/>
              <a:gd name="T86" fmla="*/ 45 w 172"/>
              <a:gd name="T87" fmla="*/ 45 h 92"/>
              <a:gd name="T88" fmla="*/ 47 w 172"/>
              <a:gd name="T89" fmla="*/ 78 h 92"/>
              <a:gd name="T90" fmla="*/ 47 w 172"/>
              <a:gd name="T91" fmla="*/ 78 h 92"/>
              <a:gd name="T92" fmla="*/ 29 w 172"/>
              <a:gd name="T93" fmla="*/ 39 h 92"/>
              <a:gd name="T94" fmla="*/ 39 w 172"/>
              <a:gd name="T95" fmla="*/ 52 h 92"/>
              <a:gd name="T96" fmla="*/ 39 w 172"/>
              <a:gd name="T97" fmla="*/ 66 h 92"/>
              <a:gd name="T98" fmla="*/ 29 w 172"/>
              <a:gd name="T99" fmla="*/ 58 h 92"/>
              <a:gd name="T100" fmla="*/ 30 w 172"/>
              <a:gd name="T101" fmla="*/ 51 h 92"/>
              <a:gd name="T102" fmla="*/ 39 w 172"/>
              <a:gd name="T103" fmla="*/ 52 h 92"/>
              <a:gd name="T104" fmla="*/ 29 w 172"/>
              <a:gd name="T105" fmla="*/ 77 h 92"/>
              <a:gd name="T106" fmla="*/ 39 w 172"/>
              <a:gd name="T107" fmla="*/ 85 h 92"/>
              <a:gd name="T108" fmla="*/ 29 w 172"/>
              <a:gd name="T109" fmla="*/ 87 h 92"/>
              <a:gd name="T110" fmla="*/ 29 w 172"/>
              <a:gd name="T111" fmla="*/ 39 h 92"/>
              <a:gd name="T112" fmla="*/ 0 w 172"/>
              <a:gd name="T113" fmla="*/ 63 h 92"/>
              <a:gd name="T114" fmla="*/ 29 w 172"/>
              <a:gd name="T115" fmla="*/ 77 h 92"/>
              <a:gd name="T116" fmla="*/ 29 w 172"/>
              <a:gd name="T117" fmla="*/ 49 h 92"/>
              <a:gd name="T118" fmla="*/ 29 w 172"/>
              <a:gd name="T119" fmla="*/ 5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2" h="92">
                <a:moveTo>
                  <a:pt x="142" y="48"/>
                </a:moveTo>
                <a:cubicBezTo>
                  <a:pt x="150" y="48"/>
                  <a:pt x="156" y="55"/>
                  <a:pt x="156" y="63"/>
                </a:cubicBezTo>
                <a:cubicBezTo>
                  <a:pt x="156" y="70"/>
                  <a:pt x="150" y="77"/>
                  <a:pt x="142" y="77"/>
                </a:cubicBezTo>
                <a:cubicBezTo>
                  <a:pt x="142" y="77"/>
                  <a:pt x="142" y="77"/>
                  <a:pt x="142" y="77"/>
                </a:cubicBezTo>
                <a:cubicBezTo>
                  <a:pt x="142" y="75"/>
                  <a:pt x="142" y="75"/>
                  <a:pt x="142" y="75"/>
                </a:cubicBezTo>
                <a:cubicBezTo>
                  <a:pt x="142" y="75"/>
                  <a:pt x="142" y="75"/>
                  <a:pt x="142" y="75"/>
                </a:cubicBezTo>
                <a:cubicBezTo>
                  <a:pt x="148" y="75"/>
                  <a:pt x="154" y="69"/>
                  <a:pt x="154" y="63"/>
                </a:cubicBezTo>
                <a:cubicBezTo>
                  <a:pt x="154" y="56"/>
                  <a:pt x="148" y="51"/>
                  <a:pt x="142" y="51"/>
                </a:cubicBezTo>
                <a:lnTo>
                  <a:pt x="142" y="48"/>
                </a:lnTo>
                <a:close/>
                <a:moveTo>
                  <a:pt x="142" y="86"/>
                </a:moveTo>
                <a:cubicBezTo>
                  <a:pt x="142" y="92"/>
                  <a:pt x="142" y="92"/>
                  <a:pt x="142" y="92"/>
                </a:cubicBezTo>
                <a:cubicBezTo>
                  <a:pt x="142" y="92"/>
                  <a:pt x="142" y="92"/>
                  <a:pt x="142" y="92"/>
                </a:cubicBezTo>
                <a:cubicBezTo>
                  <a:pt x="158" y="92"/>
                  <a:pt x="172" y="79"/>
                  <a:pt x="171" y="63"/>
                </a:cubicBezTo>
                <a:cubicBezTo>
                  <a:pt x="171" y="46"/>
                  <a:pt x="158" y="33"/>
                  <a:pt x="142" y="33"/>
                </a:cubicBezTo>
                <a:cubicBezTo>
                  <a:pt x="142" y="33"/>
                  <a:pt x="142" y="33"/>
                  <a:pt x="142" y="33"/>
                </a:cubicBezTo>
                <a:cubicBezTo>
                  <a:pt x="142" y="39"/>
                  <a:pt x="142" y="39"/>
                  <a:pt x="142" y="39"/>
                </a:cubicBezTo>
                <a:cubicBezTo>
                  <a:pt x="155" y="39"/>
                  <a:pt x="165" y="50"/>
                  <a:pt x="165" y="63"/>
                </a:cubicBezTo>
                <a:cubicBezTo>
                  <a:pt x="165" y="76"/>
                  <a:pt x="155" y="86"/>
                  <a:pt x="142" y="86"/>
                </a:cubicBezTo>
                <a:close/>
                <a:moveTo>
                  <a:pt x="142" y="67"/>
                </a:moveTo>
                <a:cubicBezTo>
                  <a:pt x="142" y="67"/>
                  <a:pt x="142" y="67"/>
                  <a:pt x="142" y="67"/>
                </a:cubicBezTo>
                <a:cubicBezTo>
                  <a:pt x="144" y="67"/>
                  <a:pt x="146" y="65"/>
                  <a:pt x="146" y="63"/>
                </a:cubicBezTo>
                <a:cubicBezTo>
                  <a:pt x="146" y="60"/>
                  <a:pt x="144" y="58"/>
                  <a:pt x="142" y="58"/>
                </a:cubicBezTo>
                <a:cubicBezTo>
                  <a:pt x="142" y="57"/>
                  <a:pt x="142" y="57"/>
                  <a:pt x="142" y="57"/>
                </a:cubicBezTo>
                <a:lnTo>
                  <a:pt x="142" y="67"/>
                </a:lnTo>
                <a:close/>
                <a:moveTo>
                  <a:pt x="142" y="48"/>
                </a:moveTo>
                <a:cubicBezTo>
                  <a:pt x="142" y="48"/>
                  <a:pt x="142" y="48"/>
                  <a:pt x="142" y="48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141" y="51"/>
                  <a:pt x="140" y="51"/>
                  <a:pt x="139" y="51"/>
                </a:cubicBezTo>
                <a:cubicBezTo>
                  <a:pt x="142" y="57"/>
                  <a:pt x="142" y="57"/>
                  <a:pt x="142" y="57"/>
                </a:cubicBezTo>
                <a:cubicBezTo>
                  <a:pt x="142" y="67"/>
                  <a:pt x="142" y="67"/>
                  <a:pt x="142" y="67"/>
                </a:cubicBezTo>
                <a:cubicBezTo>
                  <a:pt x="139" y="67"/>
                  <a:pt x="137" y="65"/>
                  <a:pt x="137" y="63"/>
                </a:cubicBezTo>
                <a:cubicBezTo>
                  <a:pt x="137" y="61"/>
                  <a:pt x="138" y="60"/>
                  <a:pt x="138" y="59"/>
                </a:cubicBezTo>
                <a:cubicBezTo>
                  <a:pt x="136" y="52"/>
                  <a:pt x="136" y="52"/>
                  <a:pt x="136" y="52"/>
                </a:cubicBezTo>
                <a:cubicBezTo>
                  <a:pt x="132" y="54"/>
                  <a:pt x="130" y="58"/>
                  <a:pt x="130" y="63"/>
                </a:cubicBezTo>
                <a:cubicBezTo>
                  <a:pt x="130" y="69"/>
                  <a:pt x="135" y="75"/>
                  <a:pt x="142" y="75"/>
                </a:cubicBezTo>
                <a:cubicBezTo>
                  <a:pt x="142" y="77"/>
                  <a:pt x="142" y="77"/>
                  <a:pt x="142" y="77"/>
                </a:cubicBezTo>
                <a:cubicBezTo>
                  <a:pt x="134" y="77"/>
                  <a:pt x="128" y="71"/>
                  <a:pt x="128" y="63"/>
                </a:cubicBezTo>
                <a:cubicBezTo>
                  <a:pt x="128" y="57"/>
                  <a:pt x="131" y="53"/>
                  <a:pt x="135" y="50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24" y="45"/>
                  <a:pt x="118" y="53"/>
                  <a:pt x="118" y="63"/>
                </a:cubicBezTo>
                <a:cubicBezTo>
                  <a:pt x="118" y="76"/>
                  <a:pt x="129" y="86"/>
                  <a:pt x="142" y="86"/>
                </a:cubicBezTo>
                <a:cubicBezTo>
                  <a:pt x="142" y="92"/>
                  <a:pt x="142" y="92"/>
                  <a:pt x="142" y="92"/>
                </a:cubicBezTo>
                <a:cubicBezTo>
                  <a:pt x="125" y="92"/>
                  <a:pt x="112" y="79"/>
                  <a:pt x="112" y="63"/>
                </a:cubicBezTo>
                <a:cubicBezTo>
                  <a:pt x="112" y="51"/>
                  <a:pt x="119" y="40"/>
                  <a:pt x="129" y="36"/>
                </a:cubicBezTo>
                <a:cubicBezTo>
                  <a:pt x="126" y="26"/>
                  <a:pt x="126" y="26"/>
                  <a:pt x="126" y="26"/>
                </a:cubicBezTo>
                <a:cubicBezTo>
                  <a:pt x="125" y="26"/>
                  <a:pt x="125" y="26"/>
                  <a:pt x="125" y="26"/>
                </a:cubicBezTo>
                <a:cubicBezTo>
                  <a:pt x="90" y="62"/>
                  <a:pt x="90" y="62"/>
                  <a:pt x="90" y="62"/>
                </a:cubicBezTo>
                <a:cubicBezTo>
                  <a:pt x="90" y="62"/>
                  <a:pt x="90" y="63"/>
                  <a:pt x="90" y="63"/>
                </a:cubicBezTo>
                <a:cubicBezTo>
                  <a:pt x="90" y="66"/>
                  <a:pt x="88" y="68"/>
                  <a:pt x="86" y="68"/>
                </a:cubicBezTo>
                <a:cubicBezTo>
                  <a:pt x="86" y="68"/>
                  <a:pt x="86" y="68"/>
                  <a:pt x="86" y="68"/>
                </a:cubicBezTo>
                <a:cubicBezTo>
                  <a:pt x="82" y="77"/>
                  <a:pt x="82" y="77"/>
                  <a:pt x="82" y="77"/>
                </a:cubicBezTo>
                <a:cubicBezTo>
                  <a:pt x="84" y="78"/>
                  <a:pt x="84" y="78"/>
                  <a:pt x="84" y="78"/>
                </a:cubicBezTo>
                <a:cubicBezTo>
                  <a:pt x="84" y="78"/>
                  <a:pt x="85" y="79"/>
                  <a:pt x="84" y="79"/>
                </a:cubicBezTo>
                <a:cubicBezTo>
                  <a:pt x="84" y="80"/>
                  <a:pt x="83" y="80"/>
                  <a:pt x="83" y="80"/>
                </a:cubicBezTo>
                <a:cubicBezTo>
                  <a:pt x="78" y="78"/>
                  <a:pt x="78" y="78"/>
                  <a:pt x="78" y="78"/>
                </a:cubicBezTo>
                <a:cubicBezTo>
                  <a:pt x="78" y="76"/>
                  <a:pt x="78" y="76"/>
                  <a:pt x="78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3" y="67"/>
                  <a:pt x="83" y="67"/>
                  <a:pt x="83" y="67"/>
                </a:cubicBezTo>
                <a:cubicBezTo>
                  <a:pt x="82" y="67"/>
                  <a:pt x="82" y="66"/>
                  <a:pt x="81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8" y="61"/>
                  <a:pt x="78" y="61"/>
                  <a:pt x="78" y="61"/>
                </a:cubicBezTo>
                <a:cubicBezTo>
                  <a:pt x="82" y="61"/>
                  <a:pt x="82" y="61"/>
                  <a:pt x="82" y="61"/>
                </a:cubicBezTo>
                <a:cubicBezTo>
                  <a:pt x="82" y="61"/>
                  <a:pt x="82" y="61"/>
                  <a:pt x="82" y="61"/>
                </a:cubicBezTo>
                <a:cubicBezTo>
                  <a:pt x="78" y="51"/>
                  <a:pt x="78" y="51"/>
                  <a:pt x="78" y="51"/>
                </a:cubicBezTo>
                <a:cubicBezTo>
                  <a:pt x="78" y="37"/>
                  <a:pt x="78" y="37"/>
                  <a:pt x="78" y="37"/>
                </a:cubicBezTo>
                <a:cubicBezTo>
                  <a:pt x="87" y="59"/>
                  <a:pt x="87" y="59"/>
                  <a:pt x="87" y="59"/>
                </a:cubicBezTo>
                <a:cubicBezTo>
                  <a:pt x="118" y="27"/>
                  <a:pt x="118" y="27"/>
                  <a:pt x="11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2"/>
                  <a:pt x="78" y="22"/>
                  <a:pt x="78" y="22"/>
                </a:cubicBezTo>
                <a:cubicBezTo>
                  <a:pt x="123" y="22"/>
                  <a:pt x="123" y="22"/>
                  <a:pt x="123" y="22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18" y="6"/>
                  <a:pt x="118" y="6"/>
                  <a:pt x="118" y="6"/>
                </a:cubicBezTo>
                <a:cubicBezTo>
                  <a:pt x="106" y="12"/>
                  <a:pt x="106" y="12"/>
                  <a:pt x="106" y="12"/>
                </a:cubicBezTo>
                <a:cubicBezTo>
                  <a:pt x="105" y="12"/>
                  <a:pt x="104" y="12"/>
                  <a:pt x="104" y="11"/>
                </a:cubicBezTo>
                <a:cubicBezTo>
                  <a:pt x="103" y="10"/>
                  <a:pt x="104" y="9"/>
                  <a:pt x="104" y="9"/>
                </a:cubicBezTo>
                <a:cubicBezTo>
                  <a:pt x="120" y="1"/>
                  <a:pt x="120" y="1"/>
                  <a:pt x="120" y="1"/>
                </a:cubicBezTo>
                <a:cubicBezTo>
                  <a:pt x="121" y="0"/>
                  <a:pt x="122" y="1"/>
                  <a:pt x="123" y="2"/>
                </a:cubicBezTo>
                <a:cubicBezTo>
                  <a:pt x="123" y="2"/>
                  <a:pt x="123" y="3"/>
                  <a:pt x="122" y="4"/>
                </a:cubicBezTo>
                <a:cubicBezTo>
                  <a:pt x="121" y="4"/>
                  <a:pt x="121" y="4"/>
                  <a:pt x="121" y="4"/>
                </a:cubicBezTo>
                <a:cubicBezTo>
                  <a:pt x="124" y="12"/>
                  <a:pt x="124" y="12"/>
                  <a:pt x="124" y="12"/>
                </a:cubicBezTo>
                <a:cubicBezTo>
                  <a:pt x="125" y="9"/>
                  <a:pt x="127" y="7"/>
                  <a:pt x="129" y="7"/>
                </a:cubicBezTo>
                <a:cubicBezTo>
                  <a:pt x="130" y="7"/>
                  <a:pt x="130" y="7"/>
                  <a:pt x="130" y="7"/>
                </a:cubicBezTo>
                <a:cubicBezTo>
                  <a:pt x="130" y="7"/>
                  <a:pt x="130" y="7"/>
                  <a:pt x="130" y="7"/>
                </a:cubicBezTo>
                <a:cubicBezTo>
                  <a:pt x="130" y="7"/>
                  <a:pt x="131" y="8"/>
                  <a:pt x="131" y="8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131" y="17"/>
                  <a:pt x="130" y="17"/>
                  <a:pt x="130" y="17"/>
                </a:cubicBezTo>
                <a:cubicBezTo>
                  <a:pt x="130" y="17"/>
                  <a:pt x="130" y="17"/>
                  <a:pt x="130" y="17"/>
                </a:cubicBezTo>
                <a:cubicBezTo>
                  <a:pt x="129" y="17"/>
                  <a:pt x="129" y="17"/>
                  <a:pt x="129" y="17"/>
                </a:cubicBezTo>
                <a:cubicBezTo>
                  <a:pt x="128" y="17"/>
                  <a:pt x="127" y="17"/>
                  <a:pt x="126" y="16"/>
                </a:cubicBezTo>
                <a:cubicBezTo>
                  <a:pt x="133" y="34"/>
                  <a:pt x="133" y="34"/>
                  <a:pt x="133" y="34"/>
                </a:cubicBezTo>
                <a:cubicBezTo>
                  <a:pt x="136" y="33"/>
                  <a:pt x="139" y="33"/>
                  <a:pt x="142" y="33"/>
                </a:cubicBezTo>
                <a:cubicBezTo>
                  <a:pt x="142" y="39"/>
                  <a:pt x="142" y="39"/>
                  <a:pt x="142" y="39"/>
                </a:cubicBezTo>
                <a:cubicBezTo>
                  <a:pt x="142" y="39"/>
                  <a:pt x="142" y="39"/>
                  <a:pt x="142" y="39"/>
                </a:cubicBezTo>
                <a:cubicBezTo>
                  <a:pt x="139" y="39"/>
                  <a:pt x="137" y="39"/>
                  <a:pt x="135" y="40"/>
                </a:cubicBezTo>
                <a:cubicBezTo>
                  <a:pt x="138" y="49"/>
                  <a:pt x="138" y="49"/>
                  <a:pt x="138" y="49"/>
                </a:cubicBezTo>
                <a:cubicBezTo>
                  <a:pt x="140" y="49"/>
                  <a:pt x="141" y="48"/>
                  <a:pt x="142" y="48"/>
                </a:cubicBezTo>
                <a:close/>
                <a:moveTo>
                  <a:pt x="78" y="15"/>
                </a:moveTo>
                <a:cubicBezTo>
                  <a:pt x="79" y="15"/>
                  <a:pt x="80" y="14"/>
                  <a:pt x="80" y="12"/>
                </a:cubicBezTo>
                <a:cubicBezTo>
                  <a:pt x="80" y="11"/>
                  <a:pt x="79" y="10"/>
                  <a:pt x="78" y="10"/>
                </a:cubicBezTo>
                <a:lnTo>
                  <a:pt x="78" y="15"/>
                </a:lnTo>
                <a:close/>
                <a:moveTo>
                  <a:pt x="78" y="10"/>
                </a:moveTo>
                <a:cubicBezTo>
                  <a:pt x="78" y="15"/>
                  <a:pt x="78" y="15"/>
                  <a:pt x="78" y="15"/>
                </a:cubicBezTo>
                <a:cubicBezTo>
                  <a:pt x="78" y="16"/>
                  <a:pt x="77" y="16"/>
                  <a:pt x="76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73" y="22"/>
                  <a:pt x="73" y="22"/>
                  <a:pt x="73" y="22"/>
                </a:cubicBezTo>
                <a:cubicBezTo>
                  <a:pt x="78" y="22"/>
                  <a:pt x="78" y="22"/>
                  <a:pt x="78" y="22"/>
                </a:cubicBezTo>
                <a:cubicBezTo>
                  <a:pt x="78" y="27"/>
                  <a:pt x="78" y="27"/>
                  <a:pt x="78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8" y="37"/>
                  <a:pt x="78" y="37"/>
                  <a:pt x="78" y="37"/>
                </a:cubicBezTo>
                <a:cubicBezTo>
                  <a:pt x="78" y="51"/>
                  <a:pt x="78" y="51"/>
                  <a:pt x="78" y="51"/>
                </a:cubicBezTo>
                <a:cubicBezTo>
                  <a:pt x="69" y="28"/>
                  <a:pt x="69" y="28"/>
                  <a:pt x="69" y="28"/>
                </a:cubicBezTo>
                <a:cubicBezTo>
                  <a:pt x="53" y="44"/>
                  <a:pt x="53" y="44"/>
                  <a:pt x="53" y="44"/>
                </a:cubicBezTo>
                <a:cubicBezTo>
                  <a:pt x="53" y="38"/>
                  <a:pt x="53" y="38"/>
                  <a:pt x="53" y="38"/>
                </a:cubicBezTo>
                <a:cubicBezTo>
                  <a:pt x="68" y="23"/>
                  <a:pt x="68" y="23"/>
                  <a:pt x="68" y="23"/>
                </a:cubicBezTo>
                <a:cubicBezTo>
                  <a:pt x="65" y="16"/>
                  <a:pt x="65" y="16"/>
                  <a:pt x="65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59" y="16"/>
                  <a:pt x="58" y="14"/>
                  <a:pt x="58" y="12"/>
                </a:cubicBezTo>
                <a:cubicBezTo>
                  <a:pt x="58" y="11"/>
                  <a:pt x="59" y="9"/>
                  <a:pt x="61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77" y="9"/>
                  <a:pt x="78" y="9"/>
                  <a:pt x="78" y="10"/>
                </a:cubicBezTo>
                <a:close/>
                <a:moveTo>
                  <a:pt x="78" y="61"/>
                </a:moveTo>
                <a:cubicBezTo>
                  <a:pt x="59" y="61"/>
                  <a:pt x="59" y="61"/>
                  <a:pt x="59" y="61"/>
                </a:cubicBezTo>
                <a:cubicBezTo>
                  <a:pt x="59" y="55"/>
                  <a:pt x="57" y="49"/>
                  <a:pt x="53" y="45"/>
                </a:cubicBezTo>
                <a:cubicBezTo>
                  <a:pt x="53" y="60"/>
                  <a:pt x="53" y="60"/>
                  <a:pt x="53" y="60"/>
                </a:cubicBezTo>
                <a:cubicBezTo>
                  <a:pt x="53" y="60"/>
                  <a:pt x="53" y="60"/>
                  <a:pt x="53" y="61"/>
                </a:cubicBezTo>
                <a:cubicBezTo>
                  <a:pt x="53" y="61"/>
                  <a:pt x="53" y="61"/>
                  <a:pt x="53" y="61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81"/>
                  <a:pt x="53" y="81"/>
                  <a:pt x="53" y="81"/>
                </a:cubicBezTo>
                <a:cubicBezTo>
                  <a:pt x="56" y="77"/>
                  <a:pt x="59" y="71"/>
                  <a:pt x="59" y="66"/>
                </a:cubicBezTo>
                <a:cubicBezTo>
                  <a:pt x="78" y="66"/>
                  <a:pt x="78" y="66"/>
                  <a:pt x="78" y="66"/>
                </a:cubicBezTo>
                <a:lnTo>
                  <a:pt x="78" y="61"/>
                </a:lnTo>
                <a:close/>
                <a:moveTo>
                  <a:pt x="78" y="76"/>
                </a:moveTo>
                <a:cubicBezTo>
                  <a:pt x="78" y="78"/>
                  <a:pt x="78" y="78"/>
                  <a:pt x="78" y="78"/>
                </a:cubicBezTo>
                <a:cubicBezTo>
                  <a:pt x="77" y="78"/>
                  <a:pt x="77" y="78"/>
                  <a:pt x="77" y="78"/>
                </a:cubicBezTo>
                <a:cubicBezTo>
                  <a:pt x="76" y="78"/>
                  <a:pt x="76" y="77"/>
                  <a:pt x="76" y="76"/>
                </a:cubicBezTo>
                <a:cubicBezTo>
                  <a:pt x="77" y="76"/>
                  <a:pt x="77" y="75"/>
                  <a:pt x="78" y="76"/>
                </a:cubicBezTo>
                <a:close/>
                <a:moveTo>
                  <a:pt x="53" y="38"/>
                </a:moveTo>
                <a:cubicBezTo>
                  <a:pt x="53" y="44"/>
                  <a:pt x="53" y="44"/>
                  <a:pt x="53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53" y="45"/>
                  <a:pt x="53" y="45"/>
                  <a:pt x="53" y="45"/>
                </a:cubicBezTo>
                <a:cubicBezTo>
                  <a:pt x="53" y="60"/>
                  <a:pt x="53" y="60"/>
                  <a:pt x="53" y="60"/>
                </a:cubicBezTo>
                <a:cubicBezTo>
                  <a:pt x="53" y="56"/>
                  <a:pt x="51" y="52"/>
                  <a:pt x="49" y="49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39"/>
                  <a:pt x="47" y="39"/>
                  <a:pt x="47" y="39"/>
                </a:cubicBezTo>
                <a:cubicBezTo>
                  <a:pt x="48" y="40"/>
                  <a:pt x="49" y="40"/>
                  <a:pt x="50" y="41"/>
                </a:cubicBezTo>
                <a:lnTo>
                  <a:pt x="53" y="38"/>
                </a:lnTo>
                <a:close/>
                <a:moveTo>
                  <a:pt x="53" y="61"/>
                </a:moveTo>
                <a:cubicBezTo>
                  <a:pt x="53" y="66"/>
                  <a:pt x="53" y="66"/>
                  <a:pt x="53" y="66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61"/>
                  <a:pt x="47" y="61"/>
                  <a:pt x="47" y="61"/>
                </a:cubicBezTo>
                <a:lnTo>
                  <a:pt x="53" y="61"/>
                </a:lnTo>
                <a:close/>
                <a:moveTo>
                  <a:pt x="53" y="66"/>
                </a:moveTo>
                <a:cubicBezTo>
                  <a:pt x="53" y="81"/>
                  <a:pt x="53" y="81"/>
                  <a:pt x="53" y="81"/>
                </a:cubicBezTo>
                <a:cubicBezTo>
                  <a:pt x="51" y="83"/>
                  <a:pt x="50" y="85"/>
                  <a:pt x="47" y="87"/>
                </a:cubicBezTo>
                <a:cubicBezTo>
                  <a:pt x="47" y="78"/>
                  <a:pt x="47" y="78"/>
                  <a:pt x="47" y="78"/>
                </a:cubicBezTo>
                <a:cubicBezTo>
                  <a:pt x="50" y="75"/>
                  <a:pt x="52" y="71"/>
                  <a:pt x="53" y="66"/>
                </a:cubicBezTo>
                <a:close/>
                <a:moveTo>
                  <a:pt x="47" y="39"/>
                </a:moveTo>
                <a:cubicBezTo>
                  <a:pt x="47" y="50"/>
                  <a:pt x="47" y="50"/>
                  <a:pt x="47" y="50"/>
                </a:cubicBezTo>
                <a:cubicBezTo>
                  <a:pt x="42" y="56"/>
                  <a:pt x="42" y="56"/>
                  <a:pt x="42" y="56"/>
                </a:cubicBezTo>
                <a:cubicBezTo>
                  <a:pt x="43" y="57"/>
                  <a:pt x="43" y="59"/>
                  <a:pt x="44" y="61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66"/>
                  <a:pt x="47" y="66"/>
                  <a:pt x="47" y="66"/>
                </a:cubicBezTo>
                <a:cubicBezTo>
                  <a:pt x="43" y="66"/>
                  <a:pt x="43" y="66"/>
                  <a:pt x="43" y="66"/>
                </a:cubicBezTo>
                <a:cubicBezTo>
                  <a:pt x="43" y="69"/>
                  <a:pt x="41" y="71"/>
                  <a:pt x="39" y="73"/>
                </a:cubicBezTo>
                <a:cubicBezTo>
                  <a:pt x="39" y="70"/>
                  <a:pt x="39" y="70"/>
                  <a:pt x="39" y="70"/>
                </a:cubicBezTo>
                <a:cubicBezTo>
                  <a:pt x="40" y="69"/>
                  <a:pt x="41" y="67"/>
                  <a:pt x="41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1"/>
                  <a:pt x="39" y="61"/>
                  <a:pt x="39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0"/>
                  <a:pt x="41" y="58"/>
                  <a:pt x="40" y="57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2"/>
                  <a:pt x="39" y="52"/>
                  <a:pt x="39" y="52"/>
                </a:cubicBezTo>
                <a:cubicBezTo>
                  <a:pt x="45" y="45"/>
                  <a:pt x="45" y="45"/>
                  <a:pt x="45" y="45"/>
                </a:cubicBezTo>
                <a:cubicBezTo>
                  <a:pt x="44" y="43"/>
                  <a:pt x="41" y="42"/>
                  <a:pt x="39" y="41"/>
                </a:cubicBezTo>
                <a:cubicBezTo>
                  <a:pt x="39" y="35"/>
                  <a:pt x="39" y="35"/>
                  <a:pt x="39" y="35"/>
                </a:cubicBezTo>
                <a:cubicBezTo>
                  <a:pt x="42" y="36"/>
                  <a:pt x="45" y="37"/>
                  <a:pt x="47" y="39"/>
                </a:cubicBezTo>
                <a:close/>
                <a:moveTo>
                  <a:pt x="47" y="78"/>
                </a:moveTo>
                <a:cubicBezTo>
                  <a:pt x="47" y="87"/>
                  <a:pt x="47" y="87"/>
                  <a:pt x="47" y="87"/>
                </a:cubicBezTo>
                <a:cubicBezTo>
                  <a:pt x="45" y="88"/>
                  <a:pt x="42" y="90"/>
                  <a:pt x="39" y="91"/>
                </a:cubicBezTo>
                <a:cubicBezTo>
                  <a:pt x="39" y="85"/>
                  <a:pt x="39" y="85"/>
                  <a:pt x="39" y="85"/>
                </a:cubicBezTo>
                <a:cubicBezTo>
                  <a:pt x="42" y="83"/>
                  <a:pt x="45" y="81"/>
                  <a:pt x="47" y="78"/>
                </a:cubicBezTo>
                <a:close/>
                <a:moveTo>
                  <a:pt x="39" y="35"/>
                </a:moveTo>
                <a:cubicBezTo>
                  <a:pt x="39" y="41"/>
                  <a:pt x="39" y="41"/>
                  <a:pt x="39" y="41"/>
                </a:cubicBezTo>
                <a:cubicBezTo>
                  <a:pt x="36" y="40"/>
                  <a:pt x="33" y="39"/>
                  <a:pt x="30" y="39"/>
                </a:cubicBezTo>
                <a:cubicBezTo>
                  <a:pt x="29" y="39"/>
                  <a:pt x="29" y="39"/>
                  <a:pt x="29" y="39"/>
                </a:cubicBezTo>
                <a:cubicBezTo>
                  <a:pt x="29" y="33"/>
                  <a:pt x="29" y="33"/>
                  <a:pt x="29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33" y="33"/>
                  <a:pt x="36" y="34"/>
                  <a:pt x="39" y="35"/>
                </a:cubicBezTo>
                <a:close/>
                <a:moveTo>
                  <a:pt x="39" y="52"/>
                </a:moveTo>
                <a:cubicBezTo>
                  <a:pt x="39" y="58"/>
                  <a:pt x="39" y="58"/>
                  <a:pt x="39" y="58"/>
                </a:cubicBezTo>
                <a:cubicBezTo>
                  <a:pt x="37" y="61"/>
                  <a:pt x="37" y="61"/>
                  <a:pt x="37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6"/>
                  <a:pt x="39" y="66"/>
                  <a:pt x="39" y="66"/>
                </a:cubicBezTo>
                <a:cubicBezTo>
                  <a:pt x="33" y="66"/>
                  <a:pt x="33" y="66"/>
                  <a:pt x="33" y="66"/>
                </a:cubicBezTo>
                <a:cubicBezTo>
                  <a:pt x="33" y="67"/>
                  <a:pt x="31" y="67"/>
                  <a:pt x="30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8"/>
                  <a:pt x="29" y="58"/>
                  <a:pt x="29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1" y="58"/>
                  <a:pt x="31" y="58"/>
                  <a:pt x="32" y="59"/>
                </a:cubicBezTo>
                <a:cubicBezTo>
                  <a:pt x="37" y="54"/>
                  <a:pt x="37" y="54"/>
                  <a:pt x="37" y="54"/>
                </a:cubicBezTo>
                <a:cubicBezTo>
                  <a:pt x="35" y="52"/>
                  <a:pt x="32" y="51"/>
                  <a:pt x="30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49"/>
                  <a:pt x="29" y="49"/>
                  <a:pt x="29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33" y="49"/>
                  <a:pt x="36" y="50"/>
                  <a:pt x="39" y="52"/>
                </a:cubicBezTo>
                <a:close/>
                <a:moveTo>
                  <a:pt x="39" y="70"/>
                </a:moveTo>
                <a:cubicBezTo>
                  <a:pt x="39" y="73"/>
                  <a:pt x="39" y="73"/>
                  <a:pt x="39" y="73"/>
                </a:cubicBezTo>
                <a:cubicBezTo>
                  <a:pt x="37" y="76"/>
                  <a:pt x="33" y="77"/>
                  <a:pt x="30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29" y="75"/>
                  <a:pt x="29" y="75"/>
                  <a:pt x="29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3" y="75"/>
                  <a:pt x="37" y="73"/>
                  <a:pt x="39" y="70"/>
                </a:cubicBezTo>
                <a:close/>
                <a:moveTo>
                  <a:pt x="39" y="85"/>
                </a:moveTo>
                <a:cubicBezTo>
                  <a:pt x="39" y="91"/>
                  <a:pt x="39" y="91"/>
                  <a:pt x="39" y="91"/>
                </a:cubicBezTo>
                <a:cubicBezTo>
                  <a:pt x="36" y="92"/>
                  <a:pt x="33" y="92"/>
                  <a:pt x="30" y="92"/>
                </a:cubicBezTo>
                <a:cubicBezTo>
                  <a:pt x="29" y="92"/>
                  <a:pt x="29" y="92"/>
                  <a:pt x="29" y="92"/>
                </a:cubicBezTo>
                <a:cubicBezTo>
                  <a:pt x="29" y="87"/>
                  <a:pt x="29" y="87"/>
                  <a:pt x="29" y="87"/>
                </a:cubicBezTo>
                <a:cubicBezTo>
                  <a:pt x="30" y="87"/>
                  <a:pt x="30" y="87"/>
                  <a:pt x="30" y="87"/>
                </a:cubicBezTo>
                <a:cubicBezTo>
                  <a:pt x="33" y="87"/>
                  <a:pt x="36" y="86"/>
                  <a:pt x="39" y="85"/>
                </a:cubicBezTo>
                <a:close/>
                <a:moveTo>
                  <a:pt x="29" y="33"/>
                </a:moveTo>
                <a:cubicBezTo>
                  <a:pt x="29" y="39"/>
                  <a:pt x="29" y="39"/>
                  <a:pt x="29" y="39"/>
                </a:cubicBezTo>
                <a:cubicBezTo>
                  <a:pt x="16" y="39"/>
                  <a:pt x="6" y="50"/>
                  <a:pt x="6" y="63"/>
                </a:cubicBezTo>
                <a:cubicBezTo>
                  <a:pt x="6" y="76"/>
                  <a:pt x="16" y="86"/>
                  <a:pt x="29" y="87"/>
                </a:cubicBezTo>
                <a:cubicBezTo>
                  <a:pt x="29" y="92"/>
                  <a:pt x="29" y="92"/>
                  <a:pt x="29" y="92"/>
                </a:cubicBezTo>
                <a:cubicBezTo>
                  <a:pt x="13" y="92"/>
                  <a:pt x="0" y="79"/>
                  <a:pt x="0" y="63"/>
                </a:cubicBezTo>
                <a:cubicBezTo>
                  <a:pt x="0" y="47"/>
                  <a:pt x="13" y="33"/>
                  <a:pt x="29" y="33"/>
                </a:cubicBezTo>
                <a:close/>
                <a:moveTo>
                  <a:pt x="29" y="49"/>
                </a:moveTo>
                <a:cubicBezTo>
                  <a:pt x="22" y="49"/>
                  <a:pt x="15" y="55"/>
                  <a:pt x="15" y="63"/>
                </a:cubicBezTo>
                <a:cubicBezTo>
                  <a:pt x="15" y="71"/>
                  <a:pt x="22" y="77"/>
                  <a:pt x="29" y="77"/>
                </a:cubicBezTo>
                <a:cubicBezTo>
                  <a:pt x="29" y="75"/>
                  <a:pt x="29" y="75"/>
                  <a:pt x="29" y="75"/>
                </a:cubicBezTo>
                <a:cubicBezTo>
                  <a:pt x="23" y="75"/>
                  <a:pt x="18" y="69"/>
                  <a:pt x="18" y="63"/>
                </a:cubicBezTo>
                <a:cubicBezTo>
                  <a:pt x="18" y="56"/>
                  <a:pt x="23" y="51"/>
                  <a:pt x="29" y="51"/>
                </a:cubicBezTo>
                <a:lnTo>
                  <a:pt x="29" y="49"/>
                </a:lnTo>
                <a:close/>
                <a:moveTo>
                  <a:pt x="29" y="58"/>
                </a:moveTo>
                <a:cubicBezTo>
                  <a:pt x="27" y="58"/>
                  <a:pt x="25" y="60"/>
                  <a:pt x="25" y="63"/>
                </a:cubicBezTo>
                <a:cubicBezTo>
                  <a:pt x="25" y="65"/>
                  <a:pt x="27" y="67"/>
                  <a:pt x="29" y="67"/>
                </a:cubicBezTo>
                <a:lnTo>
                  <a:pt x="29" y="58"/>
                </a:lnTo>
                <a:close/>
              </a:path>
            </a:pathLst>
          </a:custGeom>
          <a:solidFill>
            <a:srgbClr val="ED801C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grpSp>
        <p:nvGrpSpPr>
          <p:cNvPr id="14" name="Group 13出自【趣你的PPT】(微信:qunideppt)：最优质的PPT资源库出自【趣你的PPT】(微信:qunideppt)：最优质的PPT资源库"/>
          <p:cNvGrpSpPr/>
          <p:nvPr/>
        </p:nvGrpSpPr>
        <p:grpSpPr>
          <a:xfrm>
            <a:off x="4653355" y="2479269"/>
            <a:ext cx="719455" cy="453871"/>
            <a:chOff x="4691992" y="2904272"/>
            <a:chExt cx="719455" cy="453871"/>
          </a:xfrm>
          <a:solidFill>
            <a:srgbClr val="ED801C"/>
          </a:solidFill>
        </p:grpSpPr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91992" y="2904272"/>
              <a:ext cx="719455" cy="453871"/>
            </a:xfrm>
            <a:custGeom>
              <a:avLst/>
              <a:gdLst>
                <a:gd name="T0" fmla="*/ 144 w 176"/>
                <a:gd name="T1" fmla="*/ 26 h 111"/>
                <a:gd name="T2" fmla="*/ 113 w 176"/>
                <a:gd name="T3" fmla="*/ 70 h 111"/>
                <a:gd name="T4" fmla="*/ 81 w 176"/>
                <a:gd name="T5" fmla="*/ 82 h 111"/>
                <a:gd name="T6" fmla="*/ 82 w 176"/>
                <a:gd name="T7" fmla="*/ 82 h 111"/>
                <a:gd name="T8" fmla="*/ 82 w 176"/>
                <a:gd name="T9" fmla="*/ 81 h 111"/>
                <a:gd name="T10" fmla="*/ 82 w 176"/>
                <a:gd name="T11" fmla="*/ 81 h 111"/>
                <a:gd name="T12" fmla="*/ 83 w 176"/>
                <a:gd name="T13" fmla="*/ 81 h 111"/>
                <a:gd name="T14" fmla="*/ 83 w 176"/>
                <a:gd name="T15" fmla="*/ 81 h 111"/>
                <a:gd name="T16" fmla="*/ 83 w 176"/>
                <a:gd name="T17" fmla="*/ 81 h 111"/>
                <a:gd name="T18" fmla="*/ 84 w 176"/>
                <a:gd name="T19" fmla="*/ 81 h 111"/>
                <a:gd name="T20" fmla="*/ 84 w 176"/>
                <a:gd name="T21" fmla="*/ 81 h 111"/>
                <a:gd name="T22" fmla="*/ 84 w 176"/>
                <a:gd name="T23" fmla="*/ 81 h 111"/>
                <a:gd name="T24" fmla="*/ 84 w 176"/>
                <a:gd name="T25" fmla="*/ 81 h 111"/>
                <a:gd name="T26" fmla="*/ 97 w 176"/>
                <a:gd name="T27" fmla="*/ 82 h 111"/>
                <a:gd name="T28" fmla="*/ 84 w 176"/>
                <a:gd name="T29" fmla="*/ 98 h 111"/>
                <a:gd name="T30" fmla="*/ 83 w 176"/>
                <a:gd name="T31" fmla="*/ 98 h 111"/>
                <a:gd name="T32" fmla="*/ 81 w 176"/>
                <a:gd name="T33" fmla="*/ 97 h 111"/>
                <a:gd name="T34" fmla="*/ 79 w 176"/>
                <a:gd name="T35" fmla="*/ 97 h 111"/>
                <a:gd name="T36" fmla="*/ 79 w 176"/>
                <a:gd name="T37" fmla="*/ 97 h 111"/>
                <a:gd name="T38" fmla="*/ 78 w 176"/>
                <a:gd name="T39" fmla="*/ 97 h 111"/>
                <a:gd name="T40" fmla="*/ 78 w 176"/>
                <a:gd name="T41" fmla="*/ 97 h 111"/>
                <a:gd name="T42" fmla="*/ 78 w 176"/>
                <a:gd name="T43" fmla="*/ 97 h 111"/>
                <a:gd name="T44" fmla="*/ 77 w 176"/>
                <a:gd name="T45" fmla="*/ 97 h 111"/>
                <a:gd name="T46" fmla="*/ 77 w 176"/>
                <a:gd name="T47" fmla="*/ 97 h 111"/>
                <a:gd name="T48" fmla="*/ 77 w 176"/>
                <a:gd name="T49" fmla="*/ 97 h 111"/>
                <a:gd name="T50" fmla="*/ 77 w 176"/>
                <a:gd name="T51" fmla="*/ 97 h 111"/>
                <a:gd name="T52" fmla="*/ 76 w 176"/>
                <a:gd name="T53" fmla="*/ 96 h 111"/>
                <a:gd name="T54" fmla="*/ 76 w 176"/>
                <a:gd name="T55" fmla="*/ 96 h 111"/>
                <a:gd name="T56" fmla="*/ 75 w 176"/>
                <a:gd name="T57" fmla="*/ 96 h 111"/>
                <a:gd name="T58" fmla="*/ 75 w 176"/>
                <a:gd name="T59" fmla="*/ 96 h 111"/>
                <a:gd name="T60" fmla="*/ 75 w 176"/>
                <a:gd name="T61" fmla="*/ 96 h 111"/>
                <a:gd name="T62" fmla="*/ 74 w 176"/>
                <a:gd name="T63" fmla="*/ 96 h 111"/>
                <a:gd name="T64" fmla="*/ 74 w 176"/>
                <a:gd name="T65" fmla="*/ 95 h 111"/>
                <a:gd name="T66" fmla="*/ 74 w 176"/>
                <a:gd name="T67" fmla="*/ 95 h 111"/>
                <a:gd name="T68" fmla="*/ 73 w 176"/>
                <a:gd name="T69" fmla="*/ 95 h 111"/>
                <a:gd name="T70" fmla="*/ 73 w 176"/>
                <a:gd name="T71" fmla="*/ 94 h 111"/>
                <a:gd name="T72" fmla="*/ 72 w 176"/>
                <a:gd name="T73" fmla="*/ 93 h 111"/>
                <a:gd name="T74" fmla="*/ 72 w 176"/>
                <a:gd name="T75" fmla="*/ 93 h 111"/>
                <a:gd name="T76" fmla="*/ 72 w 176"/>
                <a:gd name="T77" fmla="*/ 93 h 111"/>
                <a:gd name="T78" fmla="*/ 71 w 176"/>
                <a:gd name="T79" fmla="*/ 92 h 111"/>
                <a:gd name="T80" fmla="*/ 71 w 176"/>
                <a:gd name="T81" fmla="*/ 92 h 111"/>
                <a:gd name="T82" fmla="*/ 71 w 176"/>
                <a:gd name="T83" fmla="*/ 91 h 111"/>
                <a:gd name="T84" fmla="*/ 71 w 176"/>
                <a:gd name="T85" fmla="*/ 90 h 111"/>
                <a:gd name="T86" fmla="*/ 71 w 176"/>
                <a:gd name="T87" fmla="*/ 90 h 111"/>
                <a:gd name="T88" fmla="*/ 71 w 176"/>
                <a:gd name="T89" fmla="*/ 89 h 111"/>
                <a:gd name="T90" fmla="*/ 71 w 176"/>
                <a:gd name="T91" fmla="*/ 88 h 111"/>
                <a:gd name="T92" fmla="*/ 71 w 176"/>
                <a:gd name="T93" fmla="*/ 87 h 111"/>
                <a:gd name="T94" fmla="*/ 72 w 176"/>
                <a:gd name="T95" fmla="*/ 76 h 111"/>
                <a:gd name="T96" fmla="*/ 39 w 176"/>
                <a:gd name="T97" fmla="*/ 57 h 111"/>
                <a:gd name="T98" fmla="*/ 41 w 176"/>
                <a:gd name="T99" fmla="*/ 57 h 111"/>
                <a:gd name="T100" fmla="*/ 30 w 176"/>
                <a:gd name="T101" fmla="*/ 107 h 111"/>
                <a:gd name="T102" fmla="*/ 39 w 176"/>
                <a:gd name="T103" fmla="*/ 103 h 111"/>
                <a:gd name="T104" fmla="*/ 30 w 176"/>
                <a:gd name="T105" fmla="*/ 61 h 111"/>
                <a:gd name="T106" fmla="*/ 39 w 176"/>
                <a:gd name="T107" fmla="*/ 57 h 111"/>
                <a:gd name="T108" fmla="*/ 39 w 176"/>
                <a:gd name="T109" fmla="*/ 57 h 111"/>
                <a:gd name="T110" fmla="*/ 29 w 176"/>
                <a:gd name="T111" fmla="*/ 107 h 111"/>
                <a:gd name="T112" fmla="*/ 30 w 176"/>
                <a:gd name="T113" fmla="*/ 76 h 111"/>
                <a:gd name="T114" fmla="*/ 29 w 176"/>
                <a:gd name="T115" fmla="*/ 61 h 111"/>
                <a:gd name="T116" fmla="*/ 30 w 176"/>
                <a:gd name="T117" fmla="*/ 61 h 111"/>
                <a:gd name="T118" fmla="*/ 21 w 176"/>
                <a:gd name="T119" fmla="*/ 110 h 111"/>
                <a:gd name="T120" fmla="*/ 26 w 176"/>
                <a:gd name="T121" fmla="*/ 75 h 111"/>
                <a:gd name="T122" fmla="*/ 24 w 176"/>
                <a:gd name="T123" fmla="*/ 64 h 111"/>
                <a:gd name="T124" fmla="*/ 29 w 176"/>
                <a:gd name="T125" fmla="*/ 6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111">
                  <a:moveTo>
                    <a:pt x="99" y="38"/>
                  </a:moveTo>
                  <a:cubicBezTo>
                    <a:pt x="114" y="2"/>
                    <a:pt x="119" y="0"/>
                    <a:pt x="116" y="32"/>
                  </a:cubicBezTo>
                  <a:cubicBezTo>
                    <a:pt x="121" y="31"/>
                    <a:pt x="121" y="31"/>
                    <a:pt x="121" y="31"/>
                  </a:cubicBezTo>
                  <a:cubicBezTo>
                    <a:pt x="131" y="27"/>
                    <a:pt x="135" y="26"/>
                    <a:pt x="144" y="26"/>
                  </a:cubicBezTo>
                  <a:cubicBezTo>
                    <a:pt x="167" y="27"/>
                    <a:pt x="176" y="35"/>
                    <a:pt x="165" y="47"/>
                  </a:cubicBezTo>
                  <a:cubicBezTo>
                    <a:pt x="154" y="58"/>
                    <a:pt x="142" y="60"/>
                    <a:pt x="130" y="64"/>
                  </a:cubicBezTo>
                  <a:cubicBezTo>
                    <a:pt x="125" y="65"/>
                    <a:pt x="120" y="66"/>
                    <a:pt x="116" y="68"/>
                  </a:cubicBezTo>
                  <a:cubicBezTo>
                    <a:pt x="115" y="68"/>
                    <a:pt x="114" y="69"/>
                    <a:pt x="113" y="70"/>
                  </a:cubicBezTo>
                  <a:cubicBezTo>
                    <a:pt x="107" y="74"/>
                    <a:pt x="100" y="76"/>
                    <a:pt x="90" y="77"/>
                  </a:cubicBezTo>
                  <a:cubicBezTo>
                    <a:pt x="87" y="78"/>
                    <a:pt x="84" y="80"/>
                    <a:pt x="81" y="82"/>
                  </a:cubicBezTo>
                  <a:cubicBezTo>
                    <a:pt x="81" y="82"/>
                    <a:pt x="81" y="82"/>
                    <a:pt x="81" y="82"/>
                  </a:cubicBezTo>
                  <a:cubicBezTo>
                    <a:pt x="81" y="82"/>
                    <a:pt x="81" y="82"/>
                    <a:pt x="8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8" y="81"/>
                    <a:pt x="92" y="81"/>
                    <a:pt x="97" y="82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9" y="82"/>
                    <a:pt x="102" y="84"/>
                    <a:pt x="103" y="88"/>
                  </a:cubicBezTo>
                  <a:cubicBezTo>
                    <a:pt x="104" y="92"/>
                    <a:pt x="103" y="96"/>
                    <a:pt x="101" y="96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93" y="97"/>
                    <a:pt x="88" y="98"/>
                    <a:pt x="84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2" y="98"/>
                    <a:pt x="82" y="97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1" y="89"/>
                    <a:pt x="71" y="89"/>
                    <a:pt x="71" y="89"/>
                  </a:cubicBezTo>
                  <a:cubicBezTo>
                    <a:pt x="71" y="89"/>
                    <a:pt x="71" y="89"/>
                    <a:pt x="71" y="89"/>
                  </a:cubicBezTo>
                  <a:cubicBezTo>
                    <a:pt x="71" y="89"/>
                    <a:pt x="71" y="89"/>
                    <a:pt x="71" y="89"/>
                  </a:cubicBezTo>
                  <a:cubicBezTo>
                    <a:pt x="71" y="89"/>
                    <a:pt x="71" y="89"/>
                    <a:pt x="71" y="89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1" y="87"/>
                    <a:pt x="71" y="87"/>
                    <a:pt x="71" y="87"/>
                  </a:cubicBezTo>
                  <a:cubicBezTo>
                    <a:pt x="72" y="87"/>
                    <a:pt x="73" y="86"/>
                    <a:pt x="74" y="86"/>
                  </a:cubicBezTo>
                  <a:cubicBezTo>
                    <a:pt x="61" y="93"/>
                    <a:pt x="49" y="98"/>
                    <a:pt x="39" y="103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52" y="88"/>
                    <a:pt x="63" y="82"/>
                    <a:pt x="72" y="76"/>
                  </a:cubicBezTo>
                  <a:cubicBezTo>
                    <a:pt x="59" y="78"/>
                    <a:pt x="48" y="78"/>
                    <a:pt x="39" y="7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40" y="51"/>
                    <a:pt x="40" y="50"/>
                    <a:pt x="41" y="49"/>
                  </a:cubicBezTo>
                  <a:cubicBezTo>
                    <a:pt x="45" y="49"/>
                    <a:pt x="45" y="51"/>
                    <a:pt x="42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60" y="50"/>
                    <a:pt x="80" y="44"/>
                    <a:pt x="99" y="38"/>
                  </a:cubicBezTo>
                  <a:close/>
                  <a:moveTo>
                    <a:pt x="39" y="103"/>
                  </a:moveTo>
                  <a:cubicBezTo>
                    <a:pt x="36" y="104"/>
                    <a:pt x="33" y="105"/>
                    <a:pt x="30" y="107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4" y="99"/>
                    <a:pt x="37" y="97"/>
                    <a:pt x="39" y="96"/>
                  </a:cubicBezTo>
                  <a:lnTo>
                    <a:pt x="39" y="103"/>
                  </a:lnTo>
                  <a:close/>
                  <a:moveTo>
                    <a:pt x="39" y="77"/>
                  </a:moveTo>
                  <a:cubicBezTo>
                    <a:pt x="36" y="77"/>
                    <a:pt x="33" y="77"/>
                    <a:pt x="31" y="76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6" y="56"/>
                    <a:pt x="39" y="57"/>
                  </a:cubicBezTo>
                  <a:cubicBezTo>
                    <a:pt x="38" y="56"/>
                    <a:pt x="37" y="56"/>
                    <a:pt x="36" y="56"/>
                  </a:cubicBezTo>
                  <a:cubicBezTo>
                    <a:pt x="37" y="54"/>
                    <a:pt x="38" y="53"/>
                    <a:pt x="39" y="52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lnTo>
                    <a:pt x="39" y="77"/>
                  </a:lnTo>
                  <a:close/>
                  <a:moveTo>
                    <a:pt x="30" y="107"/>
                  </a:moveTo>
                  <a:cubicBezTo>
                    <a:pt x="29" y="107"/>
                    <a:pt x="29" y="107"/>
                    <a:pt x="29" y="107"/>
                  </a:cubicBezTo>
                  <a:cubicBezTo>
                    <a:pt x="29" y="102"/>
                    <a:pt x="29" y="102"/>
                    <a:pt x="29" y="102"/>
                  </a:cubicBezTo>
                  <a:cubicBezTo>
                    <a:pt x="30" y="101"/>
                    <a:pt x="30" y="101"/>
                    <a:pt x="30" y="101"/>
                  </a:cubicBezTo>
                  <a:lnTo>
                    <a:pt x="30" y="107"/>
                  </a:lnTo>
                  <a:close/>
                  <a:moveTo>
                    <a:pt x="30" y="76"/>
                  </a:moveTo>
                  <a:cubicBezTo>
                    <a:pt x="30" y="76"/>
                    <a:pt x="29" y="76"/>
                    <a:pt x="29" y="76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3"/>
                    <a:pt x="30" y="53"/>
                    <a:pt x="30" y="53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lnTo>
                    <a:pt x="30" y="76"/>
                  </a:lnTo>
                  <a:close/>
                  <a:moveTo>
                    <a:pt x="29" y="107"/>
                  </a:moveTo>
                  <a:cubicBezTo>
                    <a:pt x="26" y="108"/>
                    <a:pt x="24" y="109"/>
                    <a:pt x="21" y="110"/>
                  </a:cubicBezTo>
                  <a:cubicBezTo>
                    <a:pt x="15" y="111"/>
                    <a:pt x="18" y="108"/>
                    <a:pt x="29" y="102"/>
                  </a:cubicBezTo>
                  <a:lnTo>
                    <a:pt x="29" y="107"/>
                  </a:lnTo>
                  <a:close/>
                  <a:moveTo>
                    <a:pt x="29" y="76"/>
                  </a:moveTo>
                  <a:cubicBezTo>
                    <a:pt x="28" y="76"/>
                    <a:pt x="27" y="75"/>
                    <a:pt x="26" y="75"/>
                  </a:cubicBezTo>
                  <a:cubicBezTo>
                    <a:pt x="4" y="87"/>
                    <a:pt x="3" y="86"/>
                    <a:pt x="22" y="73"/>
                  </a:cubicBezTo>
                  <a:cubicBezTo>
                    <a:pt x="20" y="70"/>
                    <a:pt x="21" y="67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19" y="58"/>
                    <a:pt x="11" y="50"/>
                    <a:pt x="0" y="38"/>
                  </a:cubicBezTo>
                  <a:cubicBezTo>
                    <a:pt x="4" y="35"/>
                    <a:pt x="9" y="36"/>
                    <a:pt x="13" y="39"/>
                  </a:cubicBezTo>
                  <a:cubicBezTo>
                    <a:pt x="19" y="45"/>
                    <a:pt x="24" y="49"/>
                    <a:pt x="29" y="5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2"/>
                    <a:pt x="29" y="62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lnTo>
                    <a:pt x="29" y="7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99375" y="3065014"/>
              <a:ext cx="15856" cy="21802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1 h 5"/>
                <a:gd name="T4" fmla="*/ 0 w 4"/>
                <a:gd name="T5" fmla="*/ 3 h 5"/>
                <a:gd name="T6" fmla="*/ 1 w 4"/>
                <a:gd name="T7" fmla="*/ 5 h 5"/>
                <a:gd name="T8" fmla="*/ 3 w 4"/>
                <a:gd name="T9" fmla="*/ 5 h 5"/>
                <a:gd name="T10" fmla="*/ 4 w 4"/>
                <a:gd name="T11" fmla="*/ 4 h 5"/>
                <a:gd name="T12" fmla="*/ 3 w 4"/>
                <a:gd name="T13" fmla="*/ 2 h 5"/>
                <a:gd name="T14" fmla="*/ 2 w 4"/>
                <a:gd name="T15" fmla="*/ 1 h 5"/>
                <a:gd name="T16" fmla="*/ 0 w 4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4" y="4"/>
                    <a:pt x="4" y="3"/>
                    <a:pt x="3" y="2"/>
                  </a:cubicBezTo>
                  <a:cubicBezTo>
                    <a:pt x="3" y="2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77574" y="3068978"/>
              <a:ext cx="17838" cy="21802"/>
            </a:xfrm>
            <a:custGeom>
              <a:avLst/>
              <a:gdLst>
                <a:gd name="T0" fmla="*/ 1 w 4"/>
                <a:gd name="T1" fmla="*/ 0 h 5"/>
                <a:gd name="T2" fmla="*/ 0 w 4"/>
                <a:gd name="T3" fmla="*/ 1 h 5"/>
                <a:gd name="T4" fmla="*/ 1 w 4"/>
                <a:gd name="T5" fmla="*/ 3 h 5"/>
                <a:gd name="T6" fmla="*/ 2 w 4"/>
                <a:gd name="T7" fmla="*/ 5 h 5"/>
                <a:gd name="T8" fmla="*/ 3 w 4"/>
                <a:gd name="T9" fmla="*/ 5 h 5"/>
                <a:gd name="T10" fmla="*/ 4 w 4"/>
                <a:gd name="T11" fmla="*/ 4 h 5"/>
                <a:gd name="T12" fmla="*/ 4 w 4"/>
                <a:gd name="T13" fmla="*/ 2 h 5"/>
                <a:gd name="T14" fmla="*/ 2 w 4"/>
                <a:gd name="T15" fmla="*/ 1 h 5"/>
                <a:gd name="T16" fmla="*/ 1 w 4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4"/>
                    <a:pt x="1" y="4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1719" y="3078887"/>
              <a:ext cx="15856" cy="15856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1 h 4"/>
                <a:gd name="T4" fmla="*/ 0 w 4"/>
                <a:gd name="T5" fmla="*/ 2 h 4"/>
                <a:gd name="T6" fmla="*/ 1 w 4"/>
                <a:gd name="T7" fmla="*/ 4 h 4"/>
                <a:gd name="T8" fmla="*/ 3 w 4"/>
                <a:gd name="T9" fmla="*/ 4 h 4"/>
                <a:gd name="T10" fmla="*/ 4 w 4"/>
                <a:gd name="T11" fmla="*/ 3 h 4"/>
                <a:gd name="T12" fmla="*/ 3 w 4"/>
                <a:gd name="T13" fmla="*/ 2 h 4"/>
                <a:gd name="T14" fmla="*/ 2 w 4"/>
                <a:gd name="T15" fmla="*/ 0 h 4"/>
                <a:gd name="T16" fmla="*/ 0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4" y="4"/>
                    <a:pt x="4" y="3"/>
                  </a:cubicBezTo>
                  <a:cubicBezTo>
                    <a:pt x="4" y="3"/>
                    <a:pt x="4" y="2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41899" y="3114361"/>
              <a:ext cx="15856" cy="19820"/>
            </a:xfrm>
            <a:custGeom>
              <a:avLst/>
              <a:gdLst>
                <a:gd name="T0" fmla="*/ 1 w 4"/>
                <a:gd name="T1" fmla="*/ 0 h 5"/>
                <a:gd name="T2" fmla="*/ 0 w 4"/>
                <a:gd name="T3" fmla="*/ 1 h 5"/>
                <a:gd name="T4" fmla="*/ 1 w 4"/>
                <a:gd name="T5" fmla="*/ 3 h 5"/>
                <a:gd name="T6" fmla="*/ 2 w 4"/>
                <a:gd name="T7" fmla="*/ 4 h 5"/>
                <a:gd name="T8" fmla="*/ 3 w 4"/>
                <a:gd name="T9" fmla="*/ 4 h 5"/>
                <a:gd name="T10" fmla="*/ 4 w 4"/>
                <a:gd name="T11" fmla="*/ 3 h 5"/>
                <a:gd name="T12" fmla="*/ 4 w 4"/>
                <a:gd name="T13" fmla="*/ 2 h 5"/>
                <a:gd name="T14" fmla="*/ 2 w 4"/>
                <a:gd name="T15" fmla="*/ 0 h 5"/>
                <a:gd name="T16" fmla="*/ 1 w 4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2" y="4"/>
                    <a:pt x="3" y="5"/>
                    <a:pt x="3" y="4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24061" y="3118325"/>
              <a:ext cx="17838" cy="19820"/>
            </a:xfrm>
            <a:custGeom>
              <a:avLst/>
              <a:gdLst>
                <a:gd name="T0" fmla="*/ 1 w 4"/>
                <a:gd name="T1" fmla="*/ 0 h 5"/>
                <a:gd name="T2" fmla="*/ 0 w 4"/>
                <a:gd name="T3" fmla="*/ 1 h 5"/>
                <a:gd name="T4" fmla="*/ 0 w 4"/>
                <a:gd name="T5" fmla="*/ 3 h 5"/>
                <a:gd name="T6" fmla="*/ 1 w 4"/>
                <a:gd name="T7" fmla="*/ 4 h 5"/>
                <a:gd name="T8" fmla="*/ 3 w 4"/>
                <a:gd name="T9" fmla="*/ 5 h 5"/>
                <a:gd name="T10" fmla="*/ 4 w 4"/>
                <a:gd name="T11" fmla="*/ 4 h 5"/>
                <a:gd name="T12" fmla="*/ 3 w 4"/>
                <a:gd name="T13" fmla="*/ 2 h 5"/>
                <a:gd name="T14" fmla="*/ 2 w 4"/>
                <a:gd name="T15" fmla="*/ 1 h 5"/>
                <a:gd name="T16" fmla="*/ 1 w 4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3"/>
                    <a:pt x="3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04241" y="3122289"/>
              <a:ext cx="15856" cy="19820"/>
            </a:xfrm>
            <a:custGeom>
              <a:avLst/>
              <a:gdLst>
                <a:gd name="T0" fmla="*/ 1 w 4"/>
                <a:gd name="T1" fmla="*/ 0 h 5"/>
                <a:gd name="T2" fmla="*/ 0 w 4"/>
                <a:gd name="T3" fmla="*/ 1 h 5"/>
                <a:gd name="T4" fmla="*/ 1 w 4"/>
                <a:gd name="T5" fmla="*/ 3 h 5"/>
                <a:gd name="T6" fmla="*/ 2 w 4"/>
                <a:gd name="T7" fmla="*/ 4 h 5"/>
                <a:gd name="T8" fmla="*/ 3 w 4"/>
                <a:gd name="T9" fmla="*/ 5 h 5"/>
                <a:gd name="T10" fmla="*/ 4 w 4"/>
                <a:gd name="T11" fmla="*/ 4 h 5"/>
                <a:gd name="T12" fmla="*/ 4 w 4"/>
                <a:gd name="T13" fmla="*/ 2 h 5"/>
                <a:gd name="T14" fmla="*/ 3 w 4"/>
                <a:gd name="T15" fmla="*/ 1 h 5"/>
                <a:gd name="T16" fmla="*/ 1 w 4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88385" y="3130217"/>
              <a:ext cx="15856" cy="15856"/>
            </a:xfrm>
            <a:custGeom>
              <a:avLst/>
              <a:gdLst>
                <a:gd name="T0" fmla="*/ 1 w 4"/>
                <a:gd name="T1" fmla="*/ 0 h 4"/>
                <a:gd name="T2" fmla="*/ 0 w 4"/>
                <a:gd name="T3" fmla="*/ 1 h 4"/>
                <a:gd name="T4" fmla="*/ 0 w 4"/>
                <a:gd name="T5" fmla="*/ 2 h 4"/>
                <a:gd name="T6" fmla="*/ 1 w 4"/>
                <a:gd name="T7" fmla="*/ 3 h 4"/>
                <a:gd name="T8" fmla="*/ 3 w 4"/>
                <a:gd name="T9" fmla="*/ 4 h 4"/>
                <a:gd name="T10" fmla="*/ 4 w 4"/>
                <a:gd name="T11" fmla="*/ 3 h 4"/>
                <a:gd name="T12" fmla="*/ 3 w 4"/>
                <a:gd name="T13" fmla="*/ 1 h 4"/>
                <a:gd name="T14" fmla="*/ 2 w 4"/>
                <a:gd name="T15" fmla="*/ 0 h 4"/>
                <a:gd name="T16" fmla="*/ 1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3"/>
                    <a:pt x="4" y="3"/>
                  </a:cubicBezTo>
                  <a:cubicBezTo>
                    <a:pt x="4" y="2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8565" y="3134181"/>
              <a:ext cx="15856" cy="15856"/>
            </a:xfrm>
            <a:custGeom>
              <a:avLst/>
              <a:gdLst>
                <a:gd name="T0" fmla="*/ 1 w 4"/>
                <a:gd name="T1" fmla="*/ 0 h 4"/>
                <a:gd name="T2" fmla="*/ 0 w 4"/>
                <a:gd name="T3" fmla="*/ 1 h 4"/>
                <a:gd name="T4" fmla="*/ 1 w 4"/>
                <a:gd name="T5" fmla="*/ 2 h 4"/>
                <a:gd name="T6" fmla="*/ 2 w 4"/>
                <a:gd name="T7" fmla="*/ 4 h 4"/>
                <a:gd name="T8" fmla="*/ 3 w 4"/>
                <a:gd name="T9" fmla="*/ 4 h 4"/>
                <a:gd name="T10" fmla="*/ 4 w 4"/>
                <a:gd name="T11" fmla="*/ 3 h 4"/>
                <a:gd name="T12" fmla="*/ 4 w 4"/>
                <a:gd name="T13" fmla="*/ 1 h 4"/>
                <a:gd name="T14" fmla="*/ 3 w 4"/>
                <a:gd name="T15" fmla="*/ 0 h 4"/>
                <a:gd name="T16" fmla="*/ 1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50728" y="3138144"/>
              <a:ext cx="17838" cy="15856"/>
            </a:xfrm>
            <a:custGeom>
              <a:avLst/>
              <a:gdLst>
                <a:gd name="T0" fmla="*/ 1 w 4"/>
                <a:gd name="T1" fmla="*/ 0 h 4"/>
                <a:gd name="T2" fmla="*/ 0 w 4"/>
                <a:gd name="T3" fmla="*/ 1 h 4"/>
                <a:gd name="T4" fmla="*/ 0 w 4"/>
                <a:gd name="T5" fmla="*/ 2 h 4"/>
                <a:gd name="T6" fmla="*/ 1 w 4"/>
                <a:gd name="T7" fmla="*/ 4 h 4"/>
                <a:gd name="T8" fmla="*/ 3 w 4"/>
                <a:gd name="T9" fmla="*/ 4 h 4"/>
                <a:gd name="T10" fmla="*/ 4 w 4"/>
                <a:gd name="T11" fmla="*/ 3 h 4"/>
                <a:gd name="T12" fmla="*/ 3 w 4"/>
                <a:gd name="T13" fmla="*/ 2 h 4"/>
                <a:gd name="T14" fmla="*/ 2 w 4"/>
                <a:gd name="T15" fmla="*/ 0 h 4"/>
                <a:gd name="T16" fmla="*/ 1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3"/>
                  </a:cubicBezTo>
                  <a:cubicBezTo>
                    <a:pt x="4" y="3"/>
                    <a:pt x="4" y="2"/>
                    <a:pt x="3" y="2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30909" y="3142108"/>
              <a:ext cx="15856" cy="15856"/>
            </a:xfrm>
            <a:custGeom>
              <a:avLst/>
              <a:gdLst>
                <a:gd name="T0" fmla="*/ 1 w 4"/>
                <a:gd name="T1" fmla="*/ 0 h 4"/>
                <a:gd name="T2" fmla="*/ 0 w 4"/>
                <a:gd name="T3" fmla="*/ 1 h 4"/>
                <a:gd name="T4" fmla="*/ 1 w 4"/>
                <a:gd name="T5" fmla="*/ 3 h 4"/>
                <a:gd name="T6" fmla="*/ 2 w 4"/>
                <a:gd name="T7" fmla="*/ 4 h 4"/>
                <a:gd name="T8" fmla="*/ 3 w 4"/>
                <a:gd name="T9" fmla="*/ 4 h 4"/>
                <a:gd name="T10" fmla="*/ 4 w 4"/>
                <a:gd name="T11" fmla="*/ 3 h 4"/>
                <a:gd name="T12" fmla="*/ 4 w 4"/>
                <a:gd name="T13" fmla="*/ 2 h 4"/>
                <a:gd name="T14" fmla="*/ 3 w 4"/>
                <a:gd name="T15" fmla="*/ 1 h 4"/>
                <a:gd name="T16" fmla="*/ 1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15053" y="3150036"/>
              <a:ext cx="15856" cy="11892"/>
            </a:xfrm>
            <a:custGeom>
              <a:avLst/>
              <a:gdLst>
                <a:gd name="T0" fmla="*/ 1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1 w 4"/>
                <a:gd name="T7" fmla="*/ 3 h 3"/>
                <a:gd name="T8" fmla="*/ 3 w 4"/>
                <a:gd name="T9" fmla="*/ 3 h 3"/>
                <a:gd name="T10" fmla="*/ 4 w 4"/>
                <a:gd name="T11" fmla="*/ 2 h 3"/>
                <a:gd name="T12" fmla="*/ 3 w 4"/>
                <a:gd name="T13" fmla="*/ 1 h 3"/>
                <a:gd name="T14" fmla="*/ 2 w 4"/>
                <a:gd name="T15" fmla="*/ 0 h 3"/>
                <a:gd name="T16" fmla="*/ 1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2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97215" y="3154000"/>
              <a:ext cx="17838" cy="11892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0 h 3"/>
                <a:gd name="T4" fmla="*/ 1 w 4"/>
                <a:gd name="T5" fmla="*/ 2 h 3"/>
                <a:gd name="T6" fmla="*/ 2 w 4"/>
                <a:gd name="T7" fmla="*/ 3 h 3"/>
                <a:gd name="T8" fmla="*/ 3 w 4"/>
                <a:gd name="T9" fmla="*/ 3 h 3"/>
                <a:gd name="T10" fmla="*/ 4 w 4"/>
                <a:gd name="T11" fmla="*/ 2 h 3"/>
                <a:gd name="T12" fmla="*/ 3 w 4"/>
                <a:gd name="T13" fmla="*/ 1 h 3"/>
                <a:gd name="T14" fmla="*/ 2 w 4"/>
                <a:gd name="T15" fmla="*/ 0 h 3"/>
                <a:gd name="T16" fmla="*/ 1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2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85323" y="3154000"/>
              <a:ext cx="11892" cy="17838"/>
            </a:xfrm>
            <a:custGeom>
              <a:avLst/>
              <a:gdLst>
                <a:gd name="T0" fmla="*/ 1 w 3"/>
                <a:gd name="T1" fmla="*/ 1 h 4"/>
                <a:gd name="T2" fmla="*/ 0 w 3"/>
                <a:gd name="T3" fmla="*/ 1 h 4"/>
                <a:gd name="T4" fmla="*/ 0 w 3"/>
                <a:gd name="T5" fmla="*/ 3 h 4"/>
                <a:gd name="T6" fmla="*/ 1 w 3"/>
                <a:gd name="T7" fmla="*/ 4 h 4"/>
                <a:gd name="T8" fmla="*/ 3 w 3"/>
                <a:gd name="T9" fmla="*/ 4 h 4"/>
                <a:gd name="T10" fmla="*/ 3 w 3"/>
                <a:gd name="T11" fmla="*/ 3 h 4"/>
                <a:gd name="T12" fmla="*/ 3 w 3"/>
                <a:gd name="T13" fmla="*/ 2 h 4"/>
                <a:gd name="T14" fmla="*/ 2 w 3"/>
                <a:gd name="T15" fmla="*/ 1 h 4"/>
                <a:gd name="T16" fmla="*/ 1 w 3"/>
                <a:gd name="T1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73431" y="3157964"/>
              <a:ext cx="11892" cy="17838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1 h 4"/>
                <a:gd name="T4" fmla="*/ 0 w 3"/>
                <a:gd name="T5" fmla="*/ 2 h 4"/>
                <a:gd name="T6" fmla="*/ 1 w 3"/>
                <a:gd name="T7" fmla="*/ 3 h 4"/>
                <a:gd name="T8" fmla="*/ 2 w 3"/>
                <a:gd name="T9" fmla="*/ 4 h 4"/>
                <a:gd name="T10" fmla="*/ 3 w 3"/>
                <a:gd name="T11" fmla="*/ 3 h 4"/>
                <a:gd name="T12" fmla="*/ 2 w 3"/>
                <a:gd name="T13" fmla="*/ 2 h 4"/>
                <a:gd name="T14" fmla="*/ 1 w 3"/>
                <a:gd name="T15" fmla="*/ 1 h 4"/>
                <a:gd name="T16" fmla="*/ 0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57575" y="3161928"/>
              <a:ext cx="11892" cy="17838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1 h 4"/>
                <a:gd name="T4" fmla="*/ 1 w 3"/>
                <a:gd name="T5" fmla="*/ 2 h 4"/>
                <a:gd name="T6" fmla="*/ 2 w 3"/>
                <a:gd name="T7" fmla="*/ 3 h 4"/>
                <a:gd name="T8" fmla="*/ 3 w 3"/>
                <a:gd name="T9" fmla="*/ 4 h 4"/>
                <a:gd name="T10" fmla="*/ 3 w 3"/>
                <a:gd name="T11" fmla="*/ 3 h 4"/>
                <a:gd name="T12" fmla="*/ 3 w 3"/>
                <a:gd name="T13" fmla="*/ 2 h 4"/>
                <a:gd name="T14" fmla="*/ 2 w 3"/>
                <a:gd name="T15" fmla="*/ 1 h 4"/>
                <a:gd name="T16" fmla="*/ 1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45684" y="3165892"/>
              <a:ext cx="11892" cy="17838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1 h 4"/>
                <a:gd name="T4" fmla="*/ 0 w 3"/>
                <a:gd name="T5" fmla="*/ 2 h 4"/>
                <a:gd name="T6" fmla="*/ 1 w 3"/>
                <a:gd name="T7" fmla="*/ 3 h 4"/>
                <a:gd name="T8" fmla="*/ 2 w 3"/>
                <a:gd name="T9" fmla="*/ 3 h 4"/>
                <a:gd name="T10" fmla="*/ 3 w 3"/>
                <a:gd name="T11" fmla="*/ 3 h 4"/>
                <a:gd name="T12" fmla="*/ 3 w 3"/>
                <a:gd name="T13" fmla="*/ 2 h 4"/>
                <a:gd name="T14" fmla="*/ 2 w 3"/>
                <a:gd name="T15" fmla="*/ 1 h 4"/>
                <a:gd name="T16" fmla="*/ 1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4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31810" y="3171839"/>
              <a:ext cx="13874" cy="11892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1 h 3"/>
                <a:gd name="T4" fmla="*/ 0 w 3"/>
                <a:gd name="T5" fmla="*/ 2 h 3"/>
                <a:gd name="T6" fmla="*/ 1 w 3"/>
                <a:gd name="T7" fmla="*/ 3 h 3"/>
                <a:gd name="T8" fmla="*/ 2 w 3"/>
                <a:gd name="T9" fmla="*/ 3 h 3"/>
                <a:gd name="T10" fmla="*/ 2 w 3"/>
                <a:gd name="T11" fmla="*/ 3 h 3"/>
                <a:gd name="T12" fmla="*/ 2 w 3"/>
                <a:gd name="T13" fmla="*/ 1 h 3"/>
                <a:gd name="T14" fmla="*/ 1 w 3"/>
                <a:gd name="T15" fmla="*/ 1 h 3"/>
                <a:gd name="T16" fmla="*/ 0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2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5955" y="3175802"/>
              <a:ext cx="11892" cy="11892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1 h 3"/>
                <a:gd name="T4" fmla="*/ 0 w 3"/>
                <a:gd name="T5" fmla="*/ 2 h 3"/>
                <a:gd name="T6" fmla="*/ 1 w 3"/>
                <a:gd name="T7" fmla="*/ 3 h 3"/>
                <a:gd name="T8" fmla="*/ 2 w 3"/>
                <a:gd name="T9" fmla="*/ 3 h 3"/>
                <a:gd name="T10" fmla="*/ 3 w 3"/>
                <a:gd name="T11" fmla="*/ 2 h 3"/>
                <a:gd name="T12" fmla="*/ 3 w 3"/>
                <a:gd name="T13" fmla="*/ 1 h 3"/>
                <a:gd name="T14" fmla="*/ 2 w 3"/>
                <a:gd name="T15" fmla="*/ 0 h 3"/>
                <a:gd name="T16" fmla="*/ 1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4063" y="3179766"/>
              <a:ext cx="11892" cy="11892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1 h 3"/>
                <a:gd name="T4" fmla="*/ 0 w 3"/>
                <a:gd name="T5" fmla="*/ 2 h 3"/>
                <a:gd name="T6" fmla="*/ 1 w 3"/>
                <a:gd name="T7" fmla="*/ 3 h 3"/>
                <a:gd name="T8" fmla="*/ 2 w 3"/>
                <a:gd name="T9" fmla="*/ 3 h 3"/>
                <a:gd name="T10" fmla="*/ 3 w 3"/>
                <a:gd name="T11" fmla="*/ 2 h 3"/>
                <a:gd name="T12" fmla="*/ 2 w 3"/>
                <a:gd name="T13" fmla="*/ 1 h 3"/>
                <a:gd name="T14" fmla="*/ 1 w 3"/>
                <a:gd name="T15" fmla="*/ 0 h 3"/>
                <a:gd name="T16" fmla="*/ 0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2" y="1"/>
                    <a:pt x="2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88207" y="3183730"/>
              <a:ext cx="11892" cy="11892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1 h 3"/>
                <a:gd name="T4" fmla="*/ 1 w 3"/>
                <a:gd name="T5" fmla="*/ 2 h 3"/>
                <a:gd name="T6" fmla="*/ 1 w 3"/>
                <a:gd name="T7" fmla="*/ 3 h 3"/>
                <a:gd name="T8" fmla="*/ 3 w 3"/>
                <a:gd name="T9" fmla="*/ 3 h 3"/>
                <a:gd name="T10" fmla="*/ 3 w 3"/>
                <a:gd name="T11" fmla="*/ 2 h 3"/>
                <a:gd name="T12" fmla="*/ 3 w 3"/>
                <a:gd name="T13" fmla="*/ 1 h 3"/>
                <a:gd name="T14" fmla="*/ 2 w 3"/>
                <a:gd name="T15" fmla="*/ 0 h 3"/>
                <a:gd name="T16" fmla="*/ 1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76315" y="3187694"/>
              <a:ext cx="11892" cy="11892"/>
            </a:xfrm>
            <a:custGeom>
              <a:avLst/>
              <a:gdLst>
                <a:gd name="T0" fmla="*/ 2 w 6"/>
                <a:gd name="T1" fmla="*/ 0 h 6"/>
                <a:gd name="T2" fmla="*/ 0 w 6"/>
                <a:gd name="T3" fmla="*/ 2 h 6"/>
                <a:gd name="T4" fmla="*/ 0 w 6"/>
                <a:gd name="T5" fmla="*/ 4 h 6"/>
                <a:gd name="T6" fmla="*/ 2 w 6"/>
                <a:gd name="T7" fmla="*/ 4 h 6"/>
                <a:gd name="T8" fmla="*/ 4 w 6"/>
                <a:gd name="T9" fmla="*/ 6 h 6"/>
                <a:gd name="T10" fmla="*/ 6 w 6"/>
                <a:gd name="T11" fmla="*/ 4 h 6"/>
                <a:gd name="T12" fmla="*/ 6 w 6"/>
                <a:gd name="T13" fmla="*/ 2 h 6"/>
                <a:gd name="T14" fmla="*/ 4 w 6"/>
                <a:gd name="T15" fmla="*/ 0 h 6"/>
                <a:gd name="T16" fmla="*/ 2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2441" y="3191658"/>
              <a:ext cx="9910" cy="7928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2 h 4"/>
                <a:gd name="T4" fmla="*/ 0 w 5"/>
                <a:gd name="T5" fmla="*/ 4 h 4"/>
                <a:gd name="T6" fmla="*/ 2 w 5"/>
                <a:gd name="T7" fmla="*/ 4 h 4"/>
                <a:gd name="T8" fmla="*/ 5 w 5"/>
                <a:gd name="T9" fmla="*/ 4 h 4"/>
                <a:gd name="T10" fmla="*/ 5 w 5"/>
                <a:gd name="T11" fmla="*/ 4 h 4"/>
                <a:gd name="T12" fmla="*/ 5 w 5"/>
                <a:gd name="T13" fmla="*/ 2 h 4"/>
                <a:gd name="T14" fmla="*/ 2 w 5"/>
                <a:gd name="T15" fmla="*/ 0 h 4"/>
                <a:gd name="T16" fmla="*/ 0 w 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72529" y="3249135"/>
              <a:ext cx="31711" cy="47567"/>
            </a:xfrm>
            <a:custGeom>
              <a:avLst/>
              <a:gdLst>
                <a:gd name="T0" fmla="*/ 2 w 8"/>
                <a:gd name="T1" fmla="*/ 1 h 12"/>
                <a:gd name="T2" fmla="*/ 1 w 8"/>
                <a:gd name="T3" fmla="*/ 7 h 12"/>
                <a:gd name="T4" fmla="*/ 6 w 8"/>
                <a:gd name="T5" fmla="*/ 11 h 12"/>
                <a:gd name="T6" fmla="*/ 7 w 8"/>
                <a:gd name="T7" fmla="*/ 5 h 12"/>
                <a:gd name="T8" fmla="*/ 2 w 8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2" y="1"/>
                  </a:moveTo>
                  <a:cubicBezTo>
                    <a:pt x="0" y="1"/>
                    <a:pt x="0" y="4"/>
                    <a:pt x="1" y="7"/>
                  </a:cubicBezTo>
                  <a:cubicBezTo>
                    <a:pt x="2" y="10"/>
                    <a:pt x="4" y="12"/>
                    <a:pt x="6" y="11"/>
                  </a:cubicBezTo>
                  <a:cubicBezTo>
                    <a:pt x="8" y="11"/>
                    <a:pt x="8" y="8"/>
                    <a:pt x="7" y="5"/>
                  </a:cubicBezTo>
                  <a:cubicBezTo>
                    <a:pt x="6" y="2"/>
                    <a:pt x="4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Group 38出自【趣你的PPT】(微信:qunideppt)：最优质的PPT资源库出自【趣你的PPT】(微信:qunideppt)：最优质的PPT资源库"/>
          <p:cNvGrpSpPr/>
          <p:nvPr/>
        </p:nvGrpSpPr>
        <p:grpSpPr>
          <a:xfrm>
            <a:off x="4383807" y="1539817"/>
            <a:ext cx="477655" cy="650086"/>
            <a:chOff x="3684469" y="839788"/>
            <a:chExt cx="382588" cy="520701"/>
          </a:xfrm>
          <a:solidFill>
            <a:srgbClr val="ED801C"/>
          </a:solidFill>
        </p:grpSpPr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62257" y="1104901"/>
              <a:ext cx="301625" cy="255588"/>
            </a:xfrm>
            <a:custGeom>
              <a:avLst/>
              <a:gdLst>
                <a:gd name="T0" fmla="*/ 23 w 92"/>
                <a:gd name="T1" fmla="*/ 56 h 78"/>
                <a:gd name="T2" fmla="*/ 27 w 92"/>
                <a:gd name="T3" fmla="*/ 52 h 78"/>
                <a:gd name="T4" fmla="*/ 87 w 92"/>
                <a:gd name="T5" fmla="*/ 3 h 78"/>
                <a:gd name="T6" fmla="*/ 23 w 92"/>
                <a:gd name="T7" fmla="*/ 78 h 78"/>
                <a:gd name="T8" fmla="*/ 22 w 92"/>
                <a:gd name="T9" fmla="*/ 56 h 78"/>
                <a:gd name="T10" fmla="*/ 23 w 92"/>
                <a:gd name="T11" fmla="*/ 56 h 78"/>
                <a:gd name="T12" fmla="*/ 20 w 92"/>
                <a:gd name="T13" fmla="*/ 78 h 78"/>
                <a:gd name="T14" fmla="*/ 20 w 92"/>
                <a:gd name="T15" fmla="*/ 54 h 78"/>
                <a:gd name="T16" fmla="*/ 22 w 92"/>
                <a:gd name="T17" fmla="*/ 56 h 78"/>
                <a:gd name="T18" fmla="*/ 19 w 92"/>
                <a:gd name="T19" fmla="*/ 59 h 78"/>
                <a:gd name="T20" fmla="*/ 20 w 92"/>
                <a:gd name="T21" fmla="*/ 54 h 78"/>
                <a:gd name="T22" fmla="*/ 20 w 92"/>
                <a:gd name="T23" fmla="*/ 78 h 78"/>
                <a:gd name="T24" fmla="*/ 19 w 92"/>
                <a:gd name="T25" fmla="*/ 59 h 78"/>
                <a:gd name="T26" fmla="*/ 19 w 92"/>
                <a:gd name="T27" fmla="*/ 59 h 78"/>
                <a:gd name="T28" fmla="*/ 19 w 92"/>
                <a:gd name="T29" fmla="*/ 78 h 78"/>
                <a:gd name="T30" fmla="*/ 16 w 92"/>
                <a:gd name="T31" fmla="*/ 61 h 78"/>
                <a:gd name="T32" fmla="*/ 18 w 92"/>
                <a:gd name="T33" fmla="*/ 59 h 78"/>
                <a:gd name="T34" fmla="*/ 15 w 92"/>
                <a:gd name="T35" fmla="*/ 78 h 78"/>
                <a:gd name="T36" fmla="*/ 15 w 92"/>
                <a:gd name="T37" fmla="*/ 56 h 78"/>
                <a:gd name="T38" fmla="*/ 16 w 92"/>
                <a:gd name="T39" fmla="*/ 61 h 78"/>
                <a:gd name="T40" fmla="*/ 14 w 92"/>
                <a:gd name="T41" fmla="*/ 62 h 78"/>
                <a:gd name="T42" fmla="*/ 15 w 92"/>
                <a:gd name="T43" fmla="*/ 56 h 78"/>
                <a:gd name="T44" fmla="*/ 15 w 92"/>
                <a:gd name="T45" fmla="*/ 78 h 78"/>
                <a:gd name="T46" fmla="*/ 11 w 92"/>
                <a:gd name="T47" fmla="*/ 64 h 78"/>
                <a:gd name="T48" fmla="*/ 14 w 92"/>
                <a:gd name="T49" fmla="*/ 56 h 78"/>
                <a:gd name="T50" fmla="*/ 14 w 92"/>
                <a:gd name="T51" fmla="*/ 78 h 78"/>
                <a:gd name="T52" fmla="*/ 10 w 92"/>
                <a:gd name="T53" fmla="*/ 64 h 78"/>
                <a:gd name="T54" fmla="*/ 11 w 92"/>
                <a:gd name="T55" fmla="*/ 64 h 78"/>
                <a:gd name="T56" fmla="*/ 10 w 92"/>
                <a:gd name="T57" fmla="*/ 76 h 78"/>
                <a:gd name="T58" fmla="*/ 9 w 92"/>
                <a:gd name="T59" fmla="*/ 64 h 78"/>
                <a:gd name="T60" fmla="*/ 9 w 92"/>
                <a:gd name="T61" fmla="*/ 64 h 78"/>
                <a:gd name="T62" fmla="*/ 8 w 92"/>
                <a:gd name="T63" fmla="*/ 74 h 78"/>
                <a:gd name="T64" fmla="*/ 8 w 92"/>
                <a:gd name="T65" fmla="*/ 59 h 78"/>
                <a:gd name="T66" fmla="*/ 9 w 92"/>
                <a:gd name="T67" fmla="*/ 64 h 78"/>
                <a:gd name="T68" fmla="*/ 7 w 92"/>
                <a:gd name="T69" fmla="*/ 65 h 78"/>
                <a:gd name="T70" fmla="*/ 8 w 92"/>
                <a:gd name="T71" fmla="*/ 59 h 78"/>
                <a:gd name="T72" fmla="*/ 8 w 92"/>
                <a:gd name="T73" fmla="*/ 74 h 78"/>
                <a:gd name="T74" fmla="*/ 6 w 92"/>
                <a:gd name="T75" fmla="*/ 65 h 78"/>
                <a:gd name="T76" fmla="*/ 7 w 92"/>
                <a:gd name="T77" fmla="*/ 65 h 78"/>
                <a:gd name="T78" fmla="*/ 6 w 92"/>
                <a:gd name="T79" fmla="*/ 73 h 78"/>
                <a:gd name="T80" fmla="*/ 5 w 92"/>
                <a:gd name="T81" fmla="*/ 65 h 78"/>
                <a:gd name="T82" fmla="*/ 6 w 92"/>
                <a:gd name="T83" fmla="*/ 65 h 78"/>
                <a:gd name="T84" fmla="*/ 4 w 92"/>
                <a:gd name="T85" fmla="*/ 70 h 78"/>
                <a:gd name="T86" fmla="*/ 4 w 92"/>
                <a:gd name="T87" fmla="*/ 62 h 78"/>
                <a:gd name="T88" fmla="*/ 5 w 92"/>
                <a:gd name="T89" fmla="*/ 65 h 78"/>
                <a:gd name="T90" fmla="*/ 2 w 92"/>
                <a:gd name="T91" fmla="*/ 66 h 78"/>
                <a:gd name="T92" fmla="*/ 4 w 92"/>
                <a:gd name="T93" fmla="*/ 62 h 78"/>
                <a:gd name="T94" fmla="*/ 4 w 92"/>
                <a:gd name="T95" fmla="*/ 70 h 78"/>
                <a:gd name="T96" fmla="*/ 2 w 92"/>
                <a:gd name="T97" fmla="*/ 66 h 78"/>
                <a:gd name="T98" fmla="*/ 2 w 92"/>
                <a:gd name="T99" fmla="*/ 66 h 78"/>
                <a:gd name="T100" fmla="*/ 2 w 92"/>
                <a:gd name="T101" fmla="*/ 68 h 78"/>
                <a:gd name="T102" fmla="*/ 1 w 92"/>
                <a:gd name="T103" fmla="*/ 65 h 78"/>
                <a:gd name="T104" fmla="*/ 2 w 92"/>
                <a:gd name="T105" fmla="*/ 6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78">
                  <a:moveTo>
                    <a:pt x="45" y="69"/>
                  </a:moveTo>
                  <a:cubicBezTo>
                    <a:pt x="38" y="72"/>
                    <a:pt x="33" y="74"/>
                    <a:pt x="28" y="76"/>
                  </a:cubicBezTo>
                  <a:cubicBezTo>
                    <a:pt x="27" y="76"/>
                    <a:pt x="25" y="77"/>
                    <a:pt x="23" y="78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4" y="52"/>
                    <a:pt x="26" y="52"/>
                    <a:pt x="27" y="52"/>
                  </a:cubicBezTo>
                  <a:cubicBezTo>
                    <a:pt x="26" y="53"/>
                    <a:pt x="25" y="54"/>
                    <a:pt x="24" y="55"/>
                  </a:cubicBezTo>
                  <a:cubicBezTo>
                    <a:pt x="32" y="48"/>
                    <a:pt x="40" y="38"/>
                    <a:pt x="48" y="26"/>
                  </a:cubicBezTo>
                  <a:cubicBezTo>
                    <a:pt x="54" y="17"/>
                    <a:pt x="62" y="9"/>
                    <a:pt x="73" y="4"/>
                  </a:cubicBezTo>
                  <a:cubicBezTo>
                    <a:pt x="78" y="2"/>
                    <a:pt x="83" y="0"/>
                    <a:pt x="87" y="3"/>
                  </a:cubicBezTo>
                  <a:cubicBezTo>
                    <a:pt x="92" y="6"/>
                    <a:pt x="92" y="14"/>
                    <a:pt x="87" y="23"/>
                  </a:cubicBezTo>
                  <a:cubicBezTo>
                    <a:pt x="77" y="40"/>
                    <a:pt x="69" y="50"/>
                    <a:pt x="61" y="58"/>
                  </a:cubicBezTo>
                  <a:cubicBezTo>
                    <a:pt x="56" y="63"/>
                    <a:pt x="52" y="66"/>
                    <a:pt x="45" y="69"/>
                  </a:cubicBezTo>
                  <a:close/>
                  <a:moveTo>
                    <a:pt x="23" y="78"/>
                  </a:moveTo>
                  <a:cubicBezTo>
                    <a:pt x="22" y="78"/>
                    <a:pt x="22" y="78"/>
                    <a:pt x="22" y="78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lnTo>
                    <a:pt x="23" y="78"/>
                  </a:lnTo>
                  <a:close/>
                  <a:moveTo>
                    <a:pt x="22" y="78"/>
                  </a:moveTo>
                  <a:cubicBezTo>
                    <a:pt x="22" y="78"/>
                    <a:pt x="21" y="78"/>
                    <a:pt x="20" y="7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2" y="53"/>
                    <a:pt x="22" y="53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lnTo>
                    <a:pt x="22" y="78"/>
                  </a:lnTo>
                  <a:close/>
                  <a:moveTo>
                    <a:pt x="20" y="78"/>
                  </a:moveTo>
                  <a:cubicBezTo>
                    <a:pt x="19" y="78"/>
                    <a:pt x="19" y="78"/>
                    <a:pt x="19" y="7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8"/>
                    <a:pt x="20" y="58"/>
                    <a:pt x="20" y="58"/>
                  </a:cubicBezTo>
                  <a:lnTo>
                    <a:pt x="20" y="78"/>
                  </a:lnTo>
                  <a:close/>
                  <a:moveTo>
                    <a:pt x="19" y="78"/>
                  </a:moveTo>
                  <a:cubicBezTo>
                    <a:pt x="19" y="78"/>
                    <a:pt x="19" y="78"/>
                    <a:pt x="19" y="7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lnTo>
                    <a:pt x="19" y="78"/>
                  </a:lnTo>
                  <a:close/>
                  <a:moveTo>
                    <a:pt x="19" y="78"/>
                  </a:moveTo>
                  <a:cubicBezTo>
                    <a:pt x="18" y="78"/>
                    <a:pt x="17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7" y="55"/>
                    <a:pt x="18" y="55"/>
                    <a:pt x="19" y="54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9" y="59"/>
                    <a:pt x="19" y="59"/>
                    <a:pt x="19" y="59"/>
                  </a:cubicBezTo>
                  <a:lnTo>
                    <a:pt x="19" y="78"/>
                  </a:lnTo>
                  <a:close/>
                  <a:moveTo>
                    <a:pt x="16" y="78"/>
                  </a:moveTo>
                  <a:cubicBezTo>
                    <a:pt x="15" y="78"/>
                    <a:pt x="15" y="78"/>
                    <a:pt x="15" y="78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lnTo>
                    <a:pt x="16" y="78"/>
                  </a:lnTo>
                  <a:close/>
                  <a:moveTo>
                    <a:pt x="15" y="78"/>
                  </a:moveTo>
                  <a:cubicBezTo>
                    <a:pt x="15" y="78"/>
                    <a:pt x="14" y="78"/>
                    <a:pt x="14" y="78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6"/>
                    <a:pt x="15" y="56"/>
                    <a:pt x="15" y="56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lnTo>
                    <a:pt x="15" y="78"/>
                  </a:lnTo>
                  <a:close/>
                  <a:moveTo>
                    <a:pt x="14" y="78"/>
                  </a:moveTo>
                  <a:cubicBezTo>
                    <a:pt x="14" y="78"/>
                    <a:pt x="14" y="78"/>
                    <a:pt x="14" y="78"/>
                  </a:cubicBezTo>
                  <a:cubicBezTo>
                    <a:pt x="13" y="77"/>
                    <a:pt x="12" y="77"/>
                    <a:pt x="11" y="76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2" y="57"/>
                    <a:pt x="13" y="57"/>
                    <a:pt x="14" y="56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lnTo>
                    <a:pt x="14" y="78"/>
                  </a:lnTo>
                  <a:close/>
                  <a:moveTo>
                    <a:pt x="11" y="7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1" y="64"/>
                    <a:pt x="11" y="64"/>
                    <a:pt x="11" y="64"/>
                  </a:cubicBezTo>
                  <a:lnTo>
                    <a:pt x="11" y="76"/>
                  </a:lnTo>
                  <a:close/>
                  <a:moveTo>
                    <a:pt x="10" y="76"/>
                  </a:moveTo>
                  <a:cubicBezTo>
                    <a:pt x="9" y="75"/>
                    <a:pt x="9" y="75"/>
                    <a:pt x="9" y="75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0" y="64"/>
                    <a:pt x="10" y="64"/>
                    <a:pt x="10" y="64"/>
                  </a:cubicBezTo>
                  <a:lnTo>
                    <a:pt x="10" y="76"/>
                  </a:lnTo>
                  <a:close/>
                  <a:moveTo>
                    <a:pt x="9" y="75"/>
                  </a:moveTo>
                  <a:cubicBezTo>
                    <a:pt x="8" y="74"/>
                    <a:pt x="8" y="74"/>
                    <a:pt x="8" y="7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lnTo>
                    <a:pt x="9" y="75"/>
                  </a:lnTo>
                  <a:close/>
                  <a:moveTo>
                    <a:pt x="8" y="74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4"/>
                    <a:pt x="8" y="64"/>
                    <a:pt x="8" y="64"/>
                  </a:cubicBezTo>
                  <a:lnTo>
                    <a:pt x="8" y="74"/>
                  </a:lnTo>
                  <a:close/>
                  <a:moveTo>
                    <a:pt x="7" y="74"/>
                  </a:moveTo>
                  <a:cubicBezTo>
                    <a:pt x="6" y="73"/>
                    <a:pt x="6" y="73"/>
                    <a:pt x="6" y="73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7" y="65"/>
                    <a:pt x="7" y="65"/>
                    <a:pt x="7" y="65"/>
                  </a:cubicBezTo>
                  <a:lnTo>
                    <a:pt x="7" y="74"/>
                  </a:lnTo>
                  <a:close/>
                  <a:moveTo>
                    <a:pt x="6" y="73"/>
                  </a:moveTo>
                  <a:cubicBezTo>
                    <a:pt x="5" y="72"/>
                    <a:pt x="5" y="72"/>
                    <a:pt x="5" y="72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lnTo>
                    <a:pt x="6" y="73"/>
                  </a:lnTo>
                  <a:close/>
                  <a:moveTo>
                    <a:pt x="5" y="72"/>
                  </a:moveTo>
                  <a:cubicBezTo>
                    <a:pt x="5" y="71"/>
                    <a:pt x="4" y="71"/>
                    <a:pt x="4" y="70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2"/>
                    <a:pt x="5" y="61"/>
                    <a:pt x="5" y="61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lnTo>
                    <a:pt x="5" y="72"/>
                  </a:lnTo>
                  <a:close/>
                  <a:moveTo>
                    <a:pt x="4" y="70"/>
                  </a:moveTo>
                  <a:cubicBezTo>
                    <a:pt x="3" y="70"/>
                    <a:pt x="3" y="69"/>
                    <a:pt x="2" y="69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3" y="63"/>
                    <a:pt x="3" y="62"/>
                    <a:pt x="4" y="62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4" y="65"/>
                    <a:pt x="4" y="65"/>
                    <a:pt x="4" y="65"/>
                  </a:cubicBezTo>
                  <a:lnTo>
                    <a:pt x="4" y="70"/>
                  </a:lnTo>
                  <a:close/>
                  <a:moveTo>
                    <a:pt x="2" y="69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2" y="66"/>
                    <a:pt x="2" y="66"/>
                    <a:pt x="2" y="66"/>
                  </a:cubicBezTo>
                  <a:lnTo>
                    <a:pt x="2" y="69"/>
                  </a:lnTo>
                  <a:close/>
                  <a:moveTo>
                    <a:pt x="2" y="68"/>
                  </a:moveTo>
                  <a:cubicBezTo>
                    <a:pt x="1" y="67"/>
                    <a:pt x="1" y="66"/>
                    <a:pt x="0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4"/>
                    <a:pt x="2" y="6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2" y="66"/>
                    <a:pt x="2" y="66"/>
                    <a:pt x="2" y="66"/>
                  </a:cubicBezTo>
                  <a:lnTo>
                    <a:pt x="2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5432" y="1101726"/>
              <a:ext cx="301625" cy="236538"/>
            </a:xfrm>
            <a:custGeom>
              <a:avLst/>
              <a:gdLst>
                <a:gd name="T0" fmla="*/ 4 w 92"/>
                <a:gd name="T1" fmla="*/ 72 h 72"/>
                <a:gd name="T2" fmla="*/ 54 w 92"/>
                <a:gd name="T3" fmla="*/ 35 h 72"/>
                <a:gd name="T4" fmla="*/ 66 w 92"/>
                <a:gd name="T5" fmla="*/ 22 h 72"/>
                <a:gd name="T6" fmla="*/ 88 w 92"/>
                <a:gd name="T7" fmla="*/ 20 h 72"/>
                <a:gd name="T8" fmla="*/ 73 w 92"/>
                <a:gd name="T9" fmla="*/ 6 h 72"/>
                <a:gd name="T10" fmla="*/ 49 w 92"/>
                <a:gd name="T11" fmla="*/ 27 h 72"/>
                <a:gd name="T12" fmla="*/ 0 w 92"/>
                <a:gd name="T13" fmla="*/ 68 h 72"/>
                <a:gd name="T14" fmla="*/ 4 w 9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72">
                  <a:moveTo>
                    <a:pt x="4" y="72"/>
                  </a:moveTo>
                  <a:cubicBezTo>
                    <a:pt x="17" y="71"/>
                    <a:pt x="34" y="58"/>
                    <a:pt x="54" y="35"/>
                  </a:cubicBezTo>
                  <a:cubicBezTo>
                    <a:pt x="57" y="31"/>
                    <a:pt x="60" y="27"/>
                    <a:pt x="66" y="22"/>
                  </a:cubicBezTo>
                  <a:cubicBezTo>
                    <a:pt x="75" y="15"/>
                    <a:pt x="82" y="14"/>
                    <a:pt x="88" y="20"/>
                  </a:cubicBezTo>
                  <a:cubicBezTo>
                    <a:pt x="92" y="11"/>
                    <a:pt x="87" y="0"/>
                    <a:pt x="73" y="6"/>
                  </a:cubicBezTo>
                  <a:cubicBezTo>
                    <a:pt x="62" y="11"/>
                    <a:pt x="54" y="19"/>
                    <a:pt x="49" y="27"/>
                  </a:cubicBezTo>
                  <a:cubicBezTo>
                    <a:pt x="32" y="51"/>
                    <a:pt x="15" y="68"/>
                    <a:pt x="0" y="68"/>
                  </a:cubicBezTo>
                  <a:cubicBezTo>
                    <a:pt x="1" y="70"/>
                    <a:pt x="2" y="71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13044" y="882651"/>
              <a:ext cx="334963" cy="382588"/>
            </a:xfrm>
            <a:custGeom>
              <a:avLst/>
              <a:gdLst>
                <a:gd name="T0" fmla="*/ 43 w 102"/>
                <a:gd name="T1" fmla="*/ 117 h 117"/>
                <a:gd name="T2" fmla="*/ 0 w 102"/>
                <a:gd name="T3" fmla="*/ 17 h 117"/>
                <a:gd name="T4" fmla="*/ 102 w 102"/>
                <a:gd name="T5" fmla="*/ 65 h 117"/>
                <a:gd name="T6" fmla="*/ 43 w 102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7">
                  <a:moveTo>
                    <a:pt x="43" y="117"/>
                  </a:moveTo>
                  <a:cubicBezTo>
                    <a:pt x="49" y="74"/>
                    <a:pt x="35" y="41"/>
                    <a:pt x="0" y="17"/>
                  </a:cubicBezTo>
                  <a:cubicBezTo>
                    <a:pt x="56" y="0"/>
                    <a:pt x="90" y="16"/>
                    <a:pt x="102" y="65"/>
                  </a:cubicBezTo>
                  <a:cubicBezTo>
                    <a:pt x="77" y="66"/>
                    <a:pt x="57" y="83"/>
                    <a:pt x="43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11469" y="928688"/>
              <a:ext cx="169863" cy="176213"/>
            </a:xfrm>
            <a:custGeom>
              <a:avLst/>
              <a:gdLst>
                <a:gd name="T0" fmla="*/ 0 w 52"/>
                <a:gd name="T1" fmla="*/ 33 h 54"/>
                <a:gd name="T2" fmla="*/ 32 w 52"/>
                <a:gd name="T3" fmla="*/ 0 h 54"/>
                <a:gd name="T4" fmla="*/ 52 w 52"/>
                <a:gd name="T5" fmla="*/ 12 h 54"/>
                <a:gd name="T6" fmla="*/ 10 w 52"/>
                <a:gd name="T7" fmla="*/ 54 h 54"/>
                <a:gd name="T8" fmla="*/ 0 w 52"/>
                <a:gd name="T9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4">
                  <a:moveTo>
                    <a:pt x="0" y="33"/>
                  </a:moveTo>
                  <a:cubicBezTo>
                    <a:pt x="9" y="17"/>
                    <a:pt x="19" y="6"/>
                    <a:pt x="32" y="0"/>
                  </a:cubicBezTo>
                  <a:cubicBezTo>
                    <a:pt x="40" y="2"/>
                    <a:pt x="47" y="7"/>
                    <a:pt x="52" y="12"/>
                  </a:cubicBezTo>
                  <a:cubicBezTo>
                    <a:pt x="36" y="20"/>
                    <a:pt x="22" y="34"/>
                    <a:pt x="10" y="54"/>
                  </a:cubicBezTo>
                  <a:cubicBezTo>
                    <a:pt x="8" y="46"/>
                    <a:pt x="5" y="40"/>
                    <a:pt x="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09869" y="950913"/>
              <a:ext cx="141288" cy="338138"/>
            </a:xfrm>
            <a:custGeom>
              <a:avLst/>
              <a:gdLst>
                <a:gd name="T0" fmla="*/ 16 w 43"/>
                <a:gd name="T1" fmla="*/ 103 h 103"/>
                <a:gd name="T2" fmla="*/ 0 w 43"/>
                <a:gd name="T3" fmla="*/ 0 h 103"/>
                <a:gd name="T4" fmla="*/ 43 w 43"/>
                <a:gd name="T5" fmla="*/ 78 h 103"/>
                <a:gd name="T6" fmla="*/ 16 w 43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03">
                  <a:moveTo>
                    <a:pt x="16" y="103"/>
                  </a:moveTo>
                  <a:cubicBezTo>
                    <a:pt x="18" y="68"/>
                    <a:pt x="13" y="33"/>
                    <a:pt x="0" y="0"/>
                  </a:cubicBezTo>
                  <a:cubicBezTo>
                    <a:pt x="23" y="42"/>
                    <a:pt x="38" y="68"/>
                    <a:pt x="43" y="78"/>
                  </a:cubicBezTo>
                  <a:cubicBezTo>
                    <a:pt x="38" y="87"/>
                    <a:pt x="29" y="95"/>
                    <a:pt x="16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84469" y="858838"/>
              <a:ext cx="80963" cy="66675"/>
            </a:xfrm>
            <a:custGeom>
              <a:avLst/>
              <a:gdLst>
                <a:gd name="T0" fmla="*/ 0 w 25"/>
                <a:gd name="T1" fmla="*/ 10 h 20"/>
                <a:gd name="T2" fmla="*/ 6 w 25"/>
                <a:gd name="T3" fmla="*/ 20 h 20"/>
                <a:gd name="T4" fmla="*/ 25 w 25"/>
                <a:gd name="T5" fmla="*/ 12 h 20"/>
                <a:gd name="T6" fmla="*/ 25 w 25"/>
                <a:gd name="T7" fmla="*/ 13 h 20"/>
                <a:gd name="T8" fmla="*/ 22 w 25"/>
                <a:gd name="T9" fmla="*/ 2 h 20"/>
                <a:gd name="T10" fmla="*/ 0 w 25"/>
                <a:gd name="T1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0" y="1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10" y="18"/>
                    <a:pt x="21" y="11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1"/>
                    <a:pt x="22" y="2"/>
                    <a:pt x="22" y="2"/>
                  </a:cubicBezTo>
                  <a:cubicBezTo>
                    <a:pt x="17" y="0"/>
                    <a:pt x="4" y="8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33682" y="866776"/>
              <a:ext cx="31750" cy="52388"/>
            </a:xfrm>
            <a:custGeom>
              <a:avLst/>
              <a:gdLst>
                <a:gd name="T0" fmla="*/ 14 w 20"/>
                <a:gd name="T1" fmla="*/ 0 h 33"/>
                <a:gd name="T2" fmla="*/ 20 w 20"/>
                <a:gd name="T3" fmla="*/ 22 h 33"/>
                <a:gd name="T4" fmla="*/ 20 w 20"/>
                <a:gd name="T5" fmla="*/ 22 h 33"/>
                <a:gd name="T6" fmla="*/ 20 w 20"/>
                <a:gd name="T7" fmla="*/ 22 h 33"/>
                <a:gd name="T8" fmla="*/ 20 w 20"/>
                <a:gd name="T9" fmla="*/ 24 h 33"/>
                <a:gd name="T10" fmla="*/ 20 w 20"/>
                <a:gd name="T11" fmla="*/ 24 h 33"/>
                <a:gd name="T12" fmla="*/ 18 w 20"/>
                <a:gd name="T13" fmla="*/ 24 h 33"/>
                <a:gd name="T14" fmla="*/ 18 w 20"/>
                <a:gd name="T15" fmla="*/ 26 h 33"/>
                <a:gd name="T16" fmla="*/ 16 w 20"/>
                <a:gd name="T17" fmla="*/ 26 h 33"/>
                <a:gd name="T18" fmla="*/ 16 w 20"/>
                <a:gd name="T19" fmla="*/ 26 h 33"/>
                <a:gd name="T20" fmla="*/ 14 w 20"/>
                <a:gd name="T21" fmla="*/ 28 h 33"/>
                <a:gd name="T22" fmla="*/ 12 w 20"/>
                <a:gd name="T23" fmla="*/ 28 h 33"/>
                <a:gd name="T24" fmla="*/ 10 w 20"/>
                <a:gd name="T25" fmla="*/ 28 h 33"/>
                <a:gd name="T26" fmla="*/ 10 w 20"/>
                <a:gd name="T27" fmla="*/ 31 h 33"/>
                <a:gd name="T28" fmla="*/ 8 w 20"/>
                <a:gd name="T29" fmla="*/ 31 h 33"/>
                <a:gd name="T30" fmla="*/ 6 w 20"/>
                <a:gd name="T31" fmla="*/ 33 h 33"/>
                <a:gd name="T32" fmla="*/ 6 w 20"/>
                <a:gd name="T33" fmla="*/ 33 h 33"/>
                <a:gd name="T34" fmla="*/ 6 w 20"/>
                <a:gd name="T35" fmla="*/ 33 h 33"/>
                <a:gd name="T36" fmla="*/ 0 w 20"/>
                <a:gd name="T37" fmla="*/ 10 h 33"/>
                <a:gd name="T38" fmla="*/ 0 w 20"/>
                <a:gd name="T39" fmla="*/ 10 h 33"/>
                <a:gd name="T40" fmla="*/ 0 w 20"/>
                <a:gd name="T41" fmla="*/ 10 h 33"/>
                <a:gd name="T42" fmla="*/ 0 w 20"/>
                <a:gd name="T43" fmla="*/ 8 h 33"/>
                <a:gd name="T44" fmla="*/ 2 w 20"/>
                <a:gd name="T45" fmla="*/ 8 h 33"/>
                <a:gd name="T46" fmla="*/ 4 w 20"/>
                <a:gd name="T47" fmla="*/ 8 h 33"/>
                <a:gd name="T48" fmla="*/ 6 w 20"/>
                <a:gd name="T49" fmla="*/ 6 h 33"/>
                <a:gd name="T50" fmla="*/ 8 w 20"/>
                <a:gd name="T51" fmla="*/ 6 h 33"/>
                <a:gd name="T52" fmla="*/ 8 w 20"/>
                <a:gd name="T53" fmla="*/ 6 h 33"/>
                <a:gd name="T54" fmla="*/ 10 w 20"/>
                <a:gd name="T55" fmla="*/ 4 h 33"/>
                <a:gd name="T56" fmla="*/ 10 w 20"/>
                <a:gd name="T57" fmla="*/ 4 h 33"/>
                <a:gd name="T58" fmla="*/ 12 w 20"/>
                <a:gd name="T59" fmla="*/ 4 h 33"/>
                <a:gd name="T60" fmla="*/ 12 w 20"/>
                <a:gd name="T61" fmla="*/ 2 h 33"/>
                <a:gd name="T62" fmla="*/ 14 w 20"/>
                <a:gd name="T63" fmla="*/ 2 h 33"/>
                <a:gd name="T64" fmla="*/ 14 w 20"/>
                <a:gd name="T65" fmla="*/ 2 h 33"/>
                <a:gd name="T66" fmla="*/ 14 w 20"/>
                <a:gd name="T67" fmla="*/ 0 h 33"/>
                <a:gd name="T68" fmla="*/ 14 w 20"/>
                <a:gd name="T6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" h="33">
                  <a:moveTo>
                    <a:pt x="14" y="0"/>
                  </a:moveTo>
                  <a:lnTo>
                    <a:pt x="20" y="22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18" y="24"/>
                  </a:lnTo>
                  <a:lnTo>
                    <a:pt x="18" y="26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4" y="28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10" y="31"/>
                  </a:lnTo>
                  <a:lnTo>
                    <a:pt x="8" y="31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33682" y="839788"/>
              <a:ext cx="96838" cy="82550"/>
            </a:xfrm>
            <a:custGeom>
              <a:avLst/>
              <a:gdLst>
                <a:gd name="T0" fmla="*/ 0 w 30"/>
                <a:gd name="T1" fmla="*/ 13 h 25"/>
                <a:gd name="T2" fmla="*/ 3 w 30"/>
                <a:gd name="T3" fmla="*/ 24 h 25"/>
                <a:gd name="T4" fmla="*/ 17 w 30"/>
                <a:gd name="T5" fmla="*/ 17 h 25"/>
                <a:gd name="T6" fmla="*/ 29 w 30"/>
                <a:gd name="T7" fmla="*/ 14 h 25"/>
                <a:gd name="T8" fmla="*/ 22 w 30"/>
                <a:gd name="T9" fmla="*/ 9 h 25"/>
                <a:gd name="T10" fmla="*/ 25 w 30"/>
                <a:gd name="T11" fmla="*/ 3 h 25"/>
                <a:gd name="T12" fmla="*/ 2 w 30"/>
                <a:gd name="T13" fmla="*/ 13 h 25"/>
                <a:gd name="T14" fmla="*/ 0 w 30"/>
                <a:gd name="T15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5">
                  <a:moveTo>
                    <a:pt x="0" y="13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5" y="25"/>
                    <a:pt x="14" y="19"/>
                    <a:pt x="17" y="17"/>
                  </a:cubicBezTo>
                  <a:cubicBezTo>
                    <a:pt x="20" y="15"/>
                    <a:pt x="27" y="12"/>
                    <a:pt x="29" y="14"/>
                  </a:cubicBezTo>
                  <a:cubicBezTo>
                    <a:pt x="30" y="12"/>
                    <a:pt x="25" y="10"/>
                    <a:pt x="22" y="9"/>
                  </a:cubicBezTo>
                  <a:cubicBezTo>
                    <a:pt x="21" y="7"/>
                    <a:pt x="24" y="4"/>
                    <a:pt x="25" y="3"/>
                  </a:cubicBezTo>
                  <a:cubicBezTo>
                    <a:pt x="21" y="0"/>
                    <a:pt x="6" y="11"/>
                    <a:pt x="2" y="13"/>
                  </a:cubicBezTo>
                  <a:cubicBezTo>
                    <a:pt x="2" y="13"/>
                    <a:pt x="0" y="14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4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059658" y="1646844"/>
            <a:ext cx="6474237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38215" y="2505035"/>
            <a:ext cx="6474237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01638" y="3478181"/>
            <a:ext cx="6474237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45253" y="4586709"/>
            <a:ext cx="6474237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59838" y="5459663"/>
            <a:ext cx="6474237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13993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148 0.16319 L -0.23151 0.14745 C -0.21211 0.14514 -0.18607 0.13472 -0.15677 0.12292 C -0.12513 0.10509 -0.09974 0.08866 -0.0832 0.07199 L 6.25E-7 7.40741E-7 " pathEditMode="relative" rAng="20640000" ptsTypes="AAAAA">
                                      <p:cBhvr>
                                        <p:cTn id="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3" y="-618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935 0.09329 L -0.25429 0.09445 C -0.23398 0.09514 -0.20573 0.09028 -0.17435 0.08496 C -0.13984 0.07269 -0.11198 0.06181 -0.09336 0.04908 L -0.00039 -0.00486 " pathEditMode="relative" rAng="21060000" ptsTypes="AAAAA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17" y="-291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768 0.0074 L 8.33333E-7 -3.7037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73" y="-46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7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250"/>
                            </p:stCondLst>
                            <p:childTnLst>
                              <p:par>
                                <p:cTn id="4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818 -0.10162 L -0.25352 -0.10371 C -0.2336 -0.10325 -0.20521 -0.09977 -0.17396 -0.09098 C -0.13946 -0.08125 -0.11146 -0.07084 -0.09297 -0.05787 L 3.75E-6 4.44444E-6 " pathEditMode="relative" rAng="540000" ptsTypes="AAAAA"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78" y="31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000"/>
                            </p:stCondLst>
                            <p:childTnLst>
                              <p:par>
                                <p:cTn id="5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362 -0.15509 L -0.24895 -0.14074 C -0.22877 -0.1368 -0.20065 -0.1287 -0.16979 -0.11528 C -0.1358 -0.10023 -0.10833 -0.08472 -0.09036 -0.06967 L -3.75E-6 -2.59259E-6 " pathEditMode="relative" rAng="840000" ptsTypes="AAAAA">
                                      <p:cBhvr>
                                        <p:cTn id="6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22" y="5995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32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8" grpId="0" animBg="1"/>
      <p:bldP spid="9" grpId="0" animBg="1"/>
      <p:bldP spid="10" grpId="0" animBg="1"/>
      <p:bldP spid="11" grpId="0" animBg="1"/>
      <p:bldP spid="13" grpId="0" animBg="1"/>
      <p:bldP spid="13" grpId="1" animBg="1"/>
      <p:bldP spid="48" grpId="0"/>
      <p:bldP spid="49" grpId="0"/>
      <p:bldP spid="50" grpId="0"/>
      <p:bldP spid="51" grpId="0"/>
      <p:bldP spid="5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1821780" y="1495053"/>
            <a:ext cx="1763279" cy="639631"/>
            <a:chOff x="1796022" y="1610963"/>
            <a:chExt cx="1763279" cy="639631"/>
          </a:xfrm>
        </p:grpSpPr>
        <p:sp>
          <p:nvSpPr>
            <p:cNvPr id="5" name="出自【趣你的PPT】(微信:qunideppt)：最优质的PPT资源库"/>
            <p:cNvSpPr txBox="1"/>
            <p:nvPr/>
          </p:nvSpPr>
          <p:spPr bwMode="auto">
            <a:xfrm>
              <a:off x="2015858" y="1610963"/>
              <a:ext cx="115929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F83003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dirty="0">
                  <a:solidFill>
                    <a:srgbClr val="ED801C"/>
                  </a:solidFill>
                </a:rPr>
                <a:t>添加标题</a:t>
              </a:r>
            </a:p>
          </p:txBody>
        </p:sp>
        <p:sp>
          <p:nvSpPr>
            <p:cNvPr id="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96022" y="1942817"/>
              <a:ext cx="176327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单击此处添加内容</a:t>
              </a:r>
            </a:p>
          </p:txBody>
        </p:sp>
      </p:grpSp>
      <p:grpSp>
        <p:nvGrpSpPr>
          <p:cNvPr id="7" name="Group 6出自【趣你的PPT】(微信:qunideppt)：最优质的PPT资源库出自【趣你的PPT】(微信:qunideppt)：最优质的PPT资源库"/>
          <p:cNvGrpSpPr/>
          <p:nvPr/>
        </p:nvGrpSpPr>
        <p:grpSpPr>
          <a:xfrm>
            <a:off x="679892" y="4151215"/>
            <a:ext cx="1763279" cy="625029"/>
            <a:chOff x="654134" y="4267125"/>
            <a:chExt cx="1763279" cy="625029"/>
          </a:xfrm>
        </p:grpSpPr>
        <p:sp>
          <p:nvSpPr>
            <p:cNvPr id="8" name="出自【趣你的PPT】(微信:qunideppt)：最优质的PPT资源库"/>
            <p:cNvSpPr txBox="1"/>
            <p:nvPr/>
          </p:nvSpPr>
          <p:spPr bwMode="auto">
            <a:xfrm>
              <a:off x="948066" y="4267125"/>
              <a:ext cx="115929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284848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dirty="0">
                  <a:solidFill>
                    <a:srgbClr val="ED801C"/>
                  </a:solidFill>
                </a:rPr>
                <a:t>添加标题</a:t>
              </a: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4134" y="4584377"/>
              <a:ext cx="176327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单击此处添加内容</a:t>
              </a:r>
            </a:p>
          </p:txBody>
        </p:sp>
      </p:grpSp>
      <p:grpSp>
        <p:nvGrpSpPr>
          <p:cNvPr id="10" name="Group 9出自【趣你的PPT】(微信:qunideppt)：最优质的PPT资源库出自【趣你的PPT】(微信:qunideppt)：最优质的PPT资源库"/>
          <p:cNvGrpSpPr/>
          <p:nvPr/>
        </p:nvGrpSpPr>
        <p:grpSpPr>
          <a:xfrm>
            <a:off x="3860395" y="5323678"/>
            <a:ext cx="1763279" cy="655123"/>
            <a:chOff x="3834637" y="5439588"/>
            <a:chExt cx="1763279" cy="655123"/>
          </a:xfrm>
        </p:grpSpPr>
        <p:sp>
          <p:nvSpPr>
            <p:cNvPr id="11" name="出自【趣你的PPT】(微信:qunideppt)：最优质的PPT资源库"/>
            <p:cNvSpPr txBox="1"/>
            <p:nvPr/>
          </p:nvSpPr>
          <p:spPr bwMode="auto">
            <a:xfrm>
              <a:off x="4044534" y="5439588"/>
              <a:ext cx="115929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8BC925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dirty="0">
                  <a:solidFill>
                    <a:srgbClr val="ED801C"/>
                  </a:solidFill>
                </a:rPr>
                <a:t>添加标题</a:t>
              </a:r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34637" y="5786934"/>
              <a:ext cx="176327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单击此处添加内容</a:t>
              </a:r>
            </a:p>
          </p:txBody>
        </p:sp>
      </p:grpSp>
      <p:grpSp>
        <p:nvGrpSpPr>
          <p:cNvPr id="14" name="Group 13出自【趣你的PPT】(微信:qunideppt)：最优质的PPT资源库出自【趣你的PPT】(微信:qunideppt)：最优质的PPT资源库"/>
          <p:cNvGrpSpPr/>
          <p:nvPr/>
        </p:nvGrpSpPr>
        <p:grpSpPr>
          <a:xfrm>
            <a:off x="4734876" y="4178565"/>
            <a:ext cx="1763279" cy="630723"/>
            <a:chOff x="4709118" y="4294475"/>
            <a:chExt cx="1763279" cy="630723"/>
          </a:xfrm>
        </p:grpSpPr>
        <p:sp>
          <p:nvSpPr>
            <p:cNvPr id="15" name="出自【趣你的PPT】(微信:qunideppt)：最优质的PPT资源库"/>
            <p:cNvSpPr txBox="1"/>
            <p:nvPr/>
          </p:nvSpPr>
          <p:spPr bwMode="auto">
            <a:xfrm>
              <a:off x="4977512" y="4294475"/>
              <a:ext cx="115929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EBAC07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dirty="0">
                  <a:solidFill>
                    <a:srgbClr val="ED801C"/>
                  </a:solidFill>
                </a:rPr>
                <a:t>添加标题</a:t>
              </a:r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09118" y="4617421"/>
              <a:ext cx="176327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单击此处添加内容</a:t>
              </a:r>
            </a:p>
          </p:txBody>
        </p:sp>
      </p:grpSp>
      <p:grpSp>
        <p:nvGrpSpPr>
          <p:cNvPr id="17" name="Group 16出自【趣你的PPT】(微信:qunideppt)：最优质的PPT资源库出自【趣你的PPT】(微信:qunideppt)：最优质的PPT资源库"/>
          <p:cNvGrpSpPr/>
          <p:nvPr/>
        </p:nvGrpSpPr>
        <p:grpSpPr>
          <a:xfrm>
            <a:off x="5283797" y="3526140"/>
            <a:ext cx="624341" cy="624341"/>
            <a:chOff x="5258039" y="3642050"/>
            <a:chExt cx="624341" cy="624341"/>
          </a:xfrm>
        </p:grpSpPr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58039" y="3642050"/>
              <a:ext cx="624341" cy="624341"/>
            </a:xfrm>
            <a:custGeom>
              <a:avLst/>
              <a:gdLst>
                <a:gd name="T0" fmla="*/ 156 w 338"/>
                <a:gd name="T1" fmla="*/ 91 h 338"/>
                <a:gd name="T2" fmla="*/ 176 w 338"/>
                <a:gd name="T3" fmla="*/ 83 h 338"/>
                <a:gd name="T4" fmla="*/ 205 w 338"/>
                <a:gd name="T5" fmla="*/ 33 h 338"/>
                <a:gd name="T6" fmla="*/ 204 w 338"/>
                <a:gd name="T7" fmla="*/ 92 h 338"/>
                <a:gd name="T8" fmla="*/ 211 w 338"/>
                <a:gd name="T9" fmla="*/ 113 h 338"/>
                <a:gd name="T10" fmla="*/ 235 w 338"/>
                <a:gd name="T11" fmla="*/ 113 h 338"/>
                <a:gd name="T12" fmla="*/ 262 w 338"/>
                <a:gd name="T13" fmla="*/ 121 h 338"/>
                <a:gd name="T14" fmla="*/ 250 w 338"/>
                <a:gd name="T15" fmla="*/ 140 h 338"/>
                <a:gd name="T16" fmla="*/ 243 w 338"/>
                <a:gd name="T17" fmla="*/ 158 h 338"/>
                <a:gd name="T18" fmla="*/ 254 w 338"/>
                <a:gd name="T19" fmla="*/ 176 h 338"/>
                <a:gd name="T20" fmla="*/ 305 w 338"/>
                <a:gd name="T21" fmla="*/ 205 h 338"/>
                <a:gd name="T22" fmla="*/ 247 w 338"/>
                <a:gd name="T23" fmla="*/ 205 h 338"/>
                <a:gd name="T24" fmla="*/ 228 w 338"/>
                <a:gd name="T25" fmla="*/ 214 h 338"/>
                <a:gd name="T26" fmla="*/ 225 w 338"/>
                <a:gd name="T27" fmla="*/ 235 h 338"/>
                <a:gd name="T28" fmla="*/ 228 w 338"/>
                <a:gd name="T29" fmla="*/ 263 h 338"/>
                <a:gd name="T30" fmla="*/ 198 w 338"/>
                <a:gd name="T31" fmla="*/ 250 h 338"/>
                <a:gd name="T32" fmla="*/ 180 w 338"/>
                <a:gd name="T33" fmla="*/ 243 h 338"/>
                <a:gd name="T34" fmla="*/ 162 w 338"/>
                <a:gd name="T35" fmla="*/ 253 h 338"/>
                <a:gd name="T36" fmla="*/ 132 w 338"/>
                <a:gd name="T37" fmla="*/ 305 h 338"/>
                <a:gd name="T38" fmla="*/ 132 w 338"/>
                <a:gd name="T39" fmla="*/ 247 h 338"/>
                <a:gd name="T40" fmla="*/ 122 w 338"/>
                <a:gd name="T41" fmla="*/ 228 h 338"/>
                <a:gd name="T42" fmla="*/ 103 w 338"/>
                <a:gd name="T43" fmla="*/ 223 h 338"/>
                <a:gd name="T44" fmla="*/ 79 w 338"/>
                <a:gd name="T45" fmla="*/ 226 h 338"/>
                <a:gd name="T46" fmla="*/ 88 w 338"/>
                <a:gd name="T47" fmla="*/ 198 h 338"/>
                <a:gd name="T48" fmla="*/ 94 w 338"/>
                <a:gd name="T49" fmla="*/ 180 h 338"/>
                <a:gd name="T50" fmla="*/ 83 w 338"/>
                <a:gd name="T51" fmla="*/ 161 h 338"/>
                <a:gd name="T52" fmla="*/ 33 w 338"/>
                <a:gd name="T53" fmla="*/ 133 h 338"/>
                <a:gd name="T54" fmla="*/ 92 w 338"/>
                <a:gd name="T55" fmla="*/ 133 h 338"/>
                <a:gd name="T56" fmla="*/ 110 w 338"/>
                <a:gd name="T57" fmla="*/ 121 h 338"/>
                <a:gd name="T58" fmla="*/ 113 w 338"/>
                <a:gd name="T59" fmla="*/ 103 h 338"/>
                <a:gd name="T60" fmla="*/ 119 w 338"/>
                <a:gd name="T61" fmla="*/ 74 h 338"/>
                <a:gd name="T62" fmla="*/ 140 w 338"/>
                <a:gd name="T63" fmla="*/ 86 h 338"/>
                <a:gd name="T64" fmla="*/ 135 w 338"/>
                <a:gd name="T65" fmla="*/ 88 h 338"/>
                <a:gd name="T66" fmla="*/ 45 w 338"/>
                <a:gd name="T67" fmla="*/ 45 h 338"/>
                <a:gd name="T68" fmla="*/ 88 w 338"/>
                <a:gd name="T69" fmla="*/ 135 h 338"/>
                <a:gd name="T70" fmla="*/ 50 w 338"/>
                <a:gd name="T71" fmla="*/ 168 h 338"/>
                <a:gd name="T72" fmla="*/ 88 w 338"/>
                <a:gd name="T73" fmla="*/ 202 h 338"/>
                <a:gd name="T74" fmla="*/ 45 w 338"/>
                <a:gd name="T75" fmla="*/ 292 h 338"/>
                <a:gd name="T76" fmla="*/ 135 w 338"/>
                <a:gd name="T77" fmla="*/ 249 h 338"/>
                <a:gd name="T78" fmla="*/ 170 w 338"/>
                <a:gd name="T79" fmla="*/ 289 h 338"/>
                <a:gd name="T80" fmla="*/ 202 w 338"/>
                <a:gd name="T81" fmla="*/ 249 h 338"/>
                <a:gd name="T82" fmla="*/ 293 w 338"/>
                <a:gd name="T83" fmla="*/ 292 h 338"/>
                <a:gd name="T84" fmla="*/ 250 w 338"/>
                <a:gd name="T85" fmla="*/ 202 h 338"/>
                <a:gd name="T86" fmla="*/ 290 w 338"/>
                <a:gd name="T87" fmla="*/ 168 h 338"/>
                <a:gd name="T88" fmla="*/ 250 w 338"/>
                <a:gd name="T89" fmla="*/ 135 h 338"/>
                <a:gd name="T90" fmla="*/ 293 w 338"/>
                <a:gd name="T91" fmla="*/ 45 h 338"/>
                <a:gd name="T92" fmla="*/ 202 w 338"/>
                <a:gd name="T93" fmla="*/ 88 h 338"/>
                <a:gd name="T94" fmla="*/ 174 w 338"/>
                <a:gd name="T95" fmla="*/ 55 h 338"/>
                <a:gd name="T96" fmla="*/ 123 w 338"/>
                <a:gd name="T9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8" h="338">
                  <a:moveTo>
                    <a:pt x="132" y="33"/>
                  </a:moveTo>
                  <a:lnTo>
                    <a:pt x="153" y="83"/>
                  </a:lnTo>
                  <a:lnTo>
                    <a:pt x="156" y="91"/>
                  </a:lnTo>
                  <a:lnTo>
                    <a:pt x="161" y="83"/>
                  </a:lnTo>
                  <a:lnTo>
                    <a:pt x="173" y="66"/>
                  </a:lnTo>
                  <a:lnTo>
                    <a:pt x="176" y="83"/>
                  </a:lnTo>
                  <a:lnTo>
                    <a:pt x="180" y="95"/>
                  </a:lnTo>
                  <a:lnTo>
                    <a:pt x="185" y="83"/>
                  </a:lnTo>
                  <a:lnTo>
                    <a:pt x="205" y="33"/>
                  </a:lnTo>
                  <a:lnTo>
                    <a:pt x="198" y="86"/>
                  </a:lnTo>
                  <a:lnTo>
                    <a:pt x="196" y="95"/>
                  </a:lnTo>
                  <a:lnTo>
                    <a:pt x="204" y="92"/>
                  </a:lnTo>
                  <a:lnTo>
                    <a:pt x="225" y="82"/>
                  </a:lnTo>
                  <a:lnTo>
                    <a:pt x="219" y="97"/>
                  </a:lnTo>
                  <a:lnTo>
                    <a:pt x="211" y="113"/>
                  </a:lnTo>
                  <a:lnTo>
                    <a:pt x="225" y="103"/>
                  </a:lnTo>
                  <a:lnTo>
                    <a:pt x="268" y="69"/>
                  </a:lnTo>
                  <a:lnTo>
                    <a:pt x="235" y="113"/>
                  </a:lnTo>
                  <a:lnTo>
                    <a:pt x="229" y="119"/>
                  </a:lnTo>
                  <a:lnTo>
                    <a:pt x="238" y="119"/>
                  </a:lnTo>
                  <a:lnTo>
                    <a:pt x="262" y="121"/>
                  </a:lnTo>
                  <a:lnTo>
                    <a:pt x="247" y="131"/>
                  </a:lnTo>
                  <a:lnTo>
                    <a:pt x="234" y="141"/>
                  </a:lnTo>
                  <a:lnTo>
                    <a:pt x="250" y="140"/>
                  </a:lnTo>
                  <a:lnTo>
                    <a:pt x="305" y="133"/>
                  </a:lnTo>
                  <a:lnTo>
                    <a:pt x="254" y="153"/>
                  </a:lnTo>
                  <a:lnTo>
                    <a:pt x="243" y="158"/>
                  </a:lnTo>
                  <a:lnTo>
                    <a:pt x="254" y="161"/>
                  </a:lnTo>
                  <a:lnTo>
                    <a:pt x="275" y="168"/>
                  </a:lnTo>
                  <a:lnTo>
                    <a:pt x="254" y="176"/>
                  </a:lnTo>
                  <a:lnTo>
                    <a:pt x="243" y="180"/>
                  </a:lnTo>
                  <a:lnTo>
                    <a:pt x="254" y="185"/>
                  </a:lnTo>
                  <a:lnTo>
                    <a:pt x="305" y="205"/>
                  </a:lnTo>
                  <a:lnTo>
                    <a:pt x="250" y="198"/>
                  </a:lnTo>
                  <a:lnTo>
                    <a:pt x="240" y="196"/>
                  </a:lnTo>
                  <a:lnTo>
                    <a:pt x="247" y="205"/>
                  </a:lnTo>
                  <a:lnTo>
                    <a:pt x="262" y="223"/>
                  </a:lnTo>
                  <a:lnTo>
                    <a:pt x="240" y="217"/>
                  </a:lnTo>
                  <a:lnTo>
                    <a:pt x="228" y="214"/>
                  </a:lnTo>
                  <a:lnTo>
                    <a:pt x="235" y="223"/>
                  </a:lnTo>
                  <a:lnTo>
                    <a:pt x="268" y="268"/>
                  </a:lnTo>
                  <a:lnTo>
                    <a:pt x="225" y="235"/>
                  </a:lnTo>
                  <a:lnTo>
                    <a:pt x="211" y="223"/>
                  </a:lnTo>
                  <a:lnTo>
                    <a:pt x="219" y="240"/>
                  </a:lnTo>
                  <a:lnTo>
                    <a:pt x="228" y="263"/>
                  </a:lnTo>
                  <a:lnTo>
                    <a:pt x="205" y="246"/>
                  </a:lnTo>
                  <a:lnTo>
                    <a:pt x="196" y="240"/>
                  </a:lnTo>
                  <a:lnTo>
                    <a:pt x="198" y="250"/>
                  </a:lnTo>
                  <a:lnTo>
                    <a:pt x="205" y="305"/>
                  </a:lnTo>
                  <a:lnTo>
                    <a:pt x="185" y="253"/>
                  </a:lnTo>
                  <a:lnTo>
                    <a:pt x="180" y="243"/>
                  </a:lnTo>
                  <a:lnTo>
                    <a:pt x="177" y="253"/>
                  </a:lnTo>
                  <a:lnTo>
                    <a:pt x="170" y="274"/>
                  </a:lnTo>
                  <a:lnTo>
                    <a:pt x="162" y="253"/>
                  </a:lnTo>
                  <a:lnTo>
                    <a:pt x="158" y="243"/>
                  </a:lnTo>
                  <a:lnTo>
                    <a:pt x="153" y="253"/>
                  </a:lnTo>
                  <a:lnTo>
                    <a:pt x="132" y="305"/>
                  </a:lnTo>
                  <a:lnTo>
                    <a:pt x="140" y="250"/>
                  </a:lnTo>
                  <a:lnTo>
                    <a:pt x="143" y="234"/>
                  </a:lnTo>
                  <a:lnTo>
                    <a:pt x="132" y="247"/>
                  </a:lnTo>
                  <a:lnTo>
                    <a:pt x="116" y="266"/>
                  </a:lnTo>
                  <a:lnTo>
                    <a:pt x="120" y="238"/>
                  </a:lnTo>
                  <a:lnTo>
                    <a:pt x="122" y="228"/>
                  </a:lnTo>
                  <a:lnTo>
                    <a:pt x="113" y="235"/>
                  </a:lnTo>
                  <a:lnTo>
                    <a:pt x="70" y="268"/>
                  </a:lnTo>
                  <a:lnTo>
                    <a:pt x="103" y="223"/>
                  </a:lnTo>
                  <a:lnTo>
                    <a:pt x="113" y="211"/>
                  </a:lnTo>
                  <a:lnTo>
                    <a:pt x="98" y="217"/>
                  </a:lnTo>
                  <a:lnTo>
                    <a:pt x="79" y="226"/>
                  </a:lnTo>
                  <a:lnTo>
                    <a:pt x="92" y="204"/>
                  </a:lnTo>
                  <a:lnTo>
                    <a:pt x="97" y="196"/>
                  </a:lnTo>
                  <a:lnTo>
                    <a:pt x="88" y="198"/>
                  </a:lnTo>
                  <a:lnTo>
                    <a:pt x="33" y="205"/>
                  </a:lnTo>
                  <a:lnTo>
                    <a:pt x="83" y="185"/>
                  </a:lnTo>
                  <a:lnTo>
                    <a:pt x="94" y="180"/>
                  </a:lnTo>
                  <a:lnTo>
                    <a:pt x="83" y="176"/>
                  </a:lnTo>
                  <a:lnTo>
                    <a:pt x="64" y="168"/>
                  </a:lnTo>
                  <a:lnTo>
                    <a:pt x="83" y="161"/>
                  </a:lnTo>
                  <a:lnTo>
                    <a:pt x="94" y="158"/>
                  </a:lnTo>
                  <a:lnTo>
                    <a:pt x="83" y="153"/>
                  </a:lnTo>
                  <a:lnTo>
                    <a:pt x="33" y="133"/>
                  </a:lnTo>
                  <a:lnTo>
                    <a:pt x="88" y="140"/>
                  </a:lnTo>
                  <a:lnTo>
                    <a:pt x="98" y="141"/>
                  </a:lnTo>
                  <a:lnTo>
                    <a:pt x="92" y="133"/>
                  </a:lnTo>
                  <a:lnTo>
                    <a:pt x="79" y="116"/>
                  </a:lnTo>
                  <a:lnTo>
                    <a:pt x="98" y="119"/>
                  </a:lnTo>
                  <a:lnTo>
                    <a:pt x="110" y="121"/>
                  </a:lnTo>
                  <a:lnTo>
                    <a:pt x="103" y="113"/>
                  </a:lnTo>
                  <a:lnTo>
                    <a:pt x="70" y="69"/>
                  </a:lnTo>
                  <a:lnTo>
                    <a:pt x="113" y="103"/>
                  </a:lnTo>
                  <a:lnTo>
                    <a:pt x="120" y="109"/>
                  </a:lnTo>
                  <a:lnTo>
                    <a:pt x="120" y="100"/>
                  </a:lnTo>
                  <a:lnTo>
                    <a:pt x="119" y="74"/>
                  </a:lnTo>
                  <a:lnTo>
                    <a:pt x="132" y="91"/>
                  </a:lnTo>
                  <a:lnTo>
                    <a:pt x="143" y="103"/>
                  </a:lnTo>
                  <a:lnTo>
                    <a:pt x="140" y="86"/>
                  </a:lnTo>
                  <a:lnTo>
                    <a:pt x="132" y="33"/>
                  </a:lnTo>
                  <a:close/>
                  <a:moveTo>
                    <a:pt x="123" y="0"/>
                  </a:moveTo>
                  <a:lnTo>
                    <a:pt x="135" y="88"/>
                  </a:lnTo>
                  <a:lnTo>
                    <a:pt x="115" y="61"/>
                  </a:lnTo>
                  <a:lnTo>
                    <a:pt x="116" y="100"/>
                  </a:lnTo>
                  <a:lnTo>
                    <a:pt x="45" y="45"/>
                  </a:lnTo>
                  <a:lnTo>
                    <a:pt x="100" y="116"/>
                  </a:lnTo>
                  <a:lnTo>
                    <a:pt x="67" y="112"/>
                  </a:lnTo>
                  <a:lnTo>
                    <a:pt x="88" y="135"/>
                  </a:lnTo>
                  <a:lnTo>
                    <a:pt x="0" y="124"/>
                  </a:lnTo>
                  <a:lnTo>
                    <a:pt x="82" y="158"/>
                  </a:lnTo>
                  <a:lnTo>
                    <a:pt x="50" y="168"/>
                  </a:lnTo>
                  <a:lnTo>
                    <a:pt x="82" y="180"/>
                  </a:lnTo>
                  <a:lnTo>
                    <a:pt x="0" y="213"/>
                  </a:lnTo>
                  <a:lnTo>
                    <a:pt x="88" y="202"/>
                  </a:lnTo>
                  <a:lnTo>
                    <a:pt x="67" y="235"/>
                  </a:lnTo>
                  <a:lnTo>
                    <a:pt x="100" y="222"/>
                  </a:lnTo>
                  <a:lnTo>
                    <a:pt x="45" y="292"/>
                  </a:lnTo>
                  <a:lnTo>
                    <a:pt x="116" y="238"/>
                  </a:lnTo>
                  <a:lnTo>
                    <a:pt x="110" y="283"/>
                  </a:lnTo>
                  <a:lnTo>
                    <a:pt x="135" y="249"/>
                  </a:lnTo>
                  <a:lnTo>
                    <a:pt x="123" y="338"/>
                  </a:lnTo>
                  <a:lnTo>
                    <a:pt x="158" y="256"/>
                  </a:lnTo>
                  <a:lnTo>
                    <a:pt x="170" y="289"/>
                  </a:lnTo>
                  <a:lnTo>
                    <a:pt x="180" y="256"/>
                  </a:lnTo>
                  <a:lnTo>
                    <a:pt x="214" y="338"/>
                  </a:lnTo>
                  <a:lnTo>
                    <a:pt x="202" y="249"/>
                  </a:lnTo>
                  <a:lnTo>
                    <a:pt x="238" y="277"/>
                  </a:lnTo>
                  <a:lnTo>
                    <a:pt x="222" y="238"/>
                  </a:lnTo>
                  <a:lnTo>
                    <a:pt x="293" y="292"/>
                  </a:lnTo>
                  <a:lnTo>
                    <a:pt x="238" y="222"/>
                  </a:lnTo>
                  <a:lnTo>
                    <a:pt x="274" y="231"/>
                  </a:lnTo>
                  <a:lnTo>
                    <a:pt x="250" y="202"/>
                  </a:lnTo>
                  <a:lnTo>
                    <a:pt x="338" y="213"/>
                  </a:lnTo>
                  <a:lnTo>
                    <a:pt x="256" y="180"/>
                  </a:lnTo>
                  <a:lnTo>
                    <a:pt x="290" y="168"/>
                  </a:lnTo>
                  <a:lnTo>
                    <a:pt x="256" y="158"/>
                  </a:lnTo>
                  <a:lnTo>
                    <a:pt x="338" y="124"/>
                  </a:lnTo>
                  <a:lnTo>
                    <a:pt x="250" y="135"/>
                  </a:lnTo>
                  <a:lnTo>
                    <a:pt x="274" y="116"/>
                  </a:lnTo>
                  <a:lnTo>
                    <a:pt x="238" y="116"/>
                  </a:lnTo>
                  <a:lnTo>
                    <a:pt x="293" y="45"/>
                  </a:lnTo>
                  <a:lnTo>
                    <a:pt x="222" y="100"/>
                  </a:lnTo>
                  <a:lnTo>
                    <a:pt x="234" y="73"/>
                  </a:lnTo>
                  <a:lnTo>
                    <a:pt x="202" y="88"/>
                  </a:lnTo>
                  <a:lnTo>
                    <a:pt x="214" y="0"/>
                  </a:lnTo>
                  <a:lnTo>
                    <a:pt x="180" y="82"/>
                  </a:lnTo>
                  <a:lnTo>
                    <a:pt x="174" y="55"/>
                  </a:lnTo>
                  <a:lnTo>
                    <a:pt x="158" y="82"/>
                  </a:lnTo>
                  <a:lnTo>
                    <a:pt x="123" y="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58039" y="3642050"/>
              <a:ext cx="624341" cy="624341"/>
            </a:xfrm>
            <a:custGeom>
              <a:avLst/>
              <a:gdLst>
                <a:gd name="T0" fmla="*/ 156 w 338"/>
                <a:gd name="T1" fmla="*/ 91 h 338"/>
                <a:gd name="T2" fmla="*/ 176 w 338"/>
                <a:gd name="T3" fmla="*/ 83 h 338"/>
                <a:gd name="T4" fmla="*/ 205 w 338"/>
                <a:gd name="T5" fmla="*/ 33 h 338"/>
                <a:gd name="T6" fmla="*/ 204 w 338"/>
                <a:gd name="T7" fmla="*/ 92 h 338"/>
                <a:gd name="T8" fmla="*/ 211 w 338"/>
                <a:gd name="T9" fmla="*/ 113 h 338"/>
                <a:gd name="T10" fmla="*/ 235 w 338"/>
                <a:gd name="T11" fmla="*/ 113 h 338"/>
                <a:gd name="T12" fmla="*/ 262 w 338"/>
                <a:gd name="T13" fmla="*/ 121 h 338"/>
                <a:gd name="T14" fmla="*/ 250 w 338"/>
                <a:gd name="T15" fmla="*/ 140 h 338"/>
                <a:gd name="T16" fmla="*/ 243 w 338"/>
                <a:gd name="T17" fmla="*/ 158 h 338"/>
                <a:gd name="T18" fmla="*/ 254 w 338"/>
                <a:gd name="T19" fmla="*/ 176 h 338"/>
                <a:gd name="T20" fmla="*/ 305 w 338"/>
                <a:gd name="T21" fmla="*/ 205 h 338"/>
                <a:gd name="T22" fmla="*/ 247 w 338"/>
                <a:gd name="T23" fmla="*/ 205 h 338"/>
                <a:gd name="T24" fmla="*/ 228 w 338"/>
                <a:gd name="T25" fmla="*/ 214 h 338"/>
                <a:gd name="T26" fmla="*/ 225 w 338"/>
                <a:gd name="T27" fmla="*/ 235 h 338"/>
                <a:gd name="T28" fmla="*/ 228 w 338"/>
                <a:gd name="T29" fmla="*/ 263 h 338"/>
                <a:gd name="T30" fmla="*/ 198 w 338"/>
                <a:gd name="T31" fmla="*/ 250 h 338"/>
                <a:gd name="T32" fmla="*/ 180 w 338"/>
                <a:gd name="T33" fmla="*/ 243 h 338"/>
                <a:gd name="T34" fmla="*/ 162 w 338"/>
                <a:gd name="T35" fmla="*/ 253 h 338"/>
                <a:gd name="T36" fmla="*/ 132 w 338"/>
                <a:gd name="T37" fmla="*/ 305 h 338"/>
                <a:gd name="T38" fmla="*/ 132 w 338"/>
                <a:gd name="T39" fmla="*/ 247 h 338"/>
                <a:gd name="T40" fmla="*/ 122 w 338"/>
                <a:gd name="T41" fmla="*/ 228 h 338"/>
                <a:gd name="T42" fmla="*/ 103 w 338"/>
                <a:gd name="T43" fmla="*/ 223 h 338"/>
                <a:gd name="T44" fmla="*/ 79 w 338"/>
                <a:gd name="T45" fmla="*/ 226 h 338"/>
                <a:gd name="T46" fmla="*/ 88 w 338"/>
                <a:gd name="T47" fmla="*/ 198 h 338"/>
                <a:gd name="T48" fmla="*/ 94 w 338"/>
                <a:gd name="T49" fmla="*/ 180 h 338"/>
                <a:gd name="T50" fmla="*/ 83 w 338"/>
                <a:gd name="T51" fmla="*/ 161 h 338"/>
                <a:gd name="T52" fmla="*/ 33 w 338"/>
                <a:gd name="T53" fmla="*/ 133 h 338"/>
                <a:gd name="T54" fmla="*/ 92 w 338"/>
                <a:gd name="T55" fmla="*/ 133 h 338"/>
                <a:gd name="T56" fmla="*/ 110 w 338"/>
                <a:gd name="T57" fmla="*/ 121 h 338"/>
                <a:gd name="T58" fmla="*/ 113 w 338"/>
                <a:gd name="T59" fmla="*/ 103 h 338"/>
                <a:gd name="T60" fmla="*/ 119 w 338"/>
                <a:gd name="T61" fmla="*/ 74 h 338"/>
                <a:gd name="T62" fmla="*/ 140 w 338"/>
                <a:gd name="T63" fmla="*/ 86 h 338"/>
                <a:gd name="T64" fmla="*/ 135 w 338"/>
                <a:gd name="T65" fmla="*/ 88 h 338"/>
                <a:gd name="T66" fmla="*/ 45 w 338"/>
                <a:gd name="T67" fmla="*/ 45 h 338"/>
                <a:gd name="T68" fmla="*/ 88 w 338"/>
                <a:gd name="T69" fmla="*/ 135 h 338"/>
                <a:gd name="T70" fmla="*/ 50 w 338"/>
                <a:gd name="T71" fmla="*/ 168 h 338"/>
                <a:gd name="T72" fmla="*/ 88 w 338"/>
                <a:gd name="T73" fmla="*/ 202 h 338"/>
                <a:gd name="T74" fmla="*/ 45 w 338"/>
                <a:gd name="T75" fmla="*/ 292 h 338"/>
                <a:gd name="T76" fmla="*/ 135 w 338"/>
                <a:gd name="T77" fmla="*/ 249 h 338"/>
                <a:gd name="T78" fmla="*/ 170 w 338"/>
                <a:gd name="T79" fmla="*/ 289 h 338"/>
                <a:gd name="T80" fmla="*/ 202 w 338"/>
                <a:gd name="T81" fmla="*/ 249 h 338"/>
                <a:gd name="T82" fmla="*/ 293 w 338"/>
                <a:gd name="T83" fmla="*/ 292 h 338"/>
                <a:gd name="T84" fmla="*/ 250 w 338"/>
                <a:gd name="T85" fmla="*/ 202 h 338"/>
                <a:gd name="T86" fmla="*/ 290 w 338"/>
                <a:gd name="T87" fmla="*/ 168 h 338"/>
                <a:gd name="T88" fmla="*/ 250 w 338"/>
                <a:gd name="T89" fmla="*/ 135 h 338"/>
                <a:gd name="T90" fmla="*/ 293 w 338"/>
                <a:gd name="T91" fmla="*/ 45 h 338"/>
                <a:gd name="T92" fmla="*/ 202 w 338"/>
                <a:gd name="T93" fmla="*/ 88 h 338"/>
                <a:gd name="T94" fmla="*/ 174 w 338"/>
                <a:gd name="T95" fmla="*/ 55 h 338"/>
                <a:gd name="T96" fmla="*/ 123 w 338"/>
                <a:gd name="T9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8" h="338">
                  <a:moveTo>
                    <a:pt x="132" y="33"/>
                  </a:moveTo>
                  <a:lnTo>
                    <a:pt x="153" y="83"/>
                  </a:lnTo>
                  <a:lnTo>
                    <a:pt x="156" y="91"/>
                  </a:lnTo>
                  <a:lnTo>
                    <a:pt x="161" y="83"/>
                  </a:lnTo>
                  <a:lnTo>
                    <a:pt x="173" y="66"/>
                  </a:lnTo>
                  <a:lnTo>
                    <a:pt x="176" y="83"/>
                  </a:lnTo>
                  <a:lnTo>
                    <a:pt x="180" y="95"/>
                  </a:lnTo>
                  <a:lnTo>
                    <a:pt x="185" y="83"/>
                  </a:lnTo>
                  <a:lnTo>
                    <a:pt x="205" y="33"/>
                  </a:lnTo>
                  <a:lnTo>
                    <a:pt x="198" y="86"/>
                  </a:lnTo>
                  <a:lnTo>
                    <a:pt x="196" y="95"/>
                  </a:lnTo>
                  <a:lnTo>
                    <a:pt x="204" y="92"/>
                  </a:lnTo>
                  <a:lnTo>
                    <a:pt x="225" y="82"/>
                  </a:lnTo>
                  <a:lnTo>
                    <a:pt x="219" y="97"/>
                  </a:lnTo>
                  <a:lnTo>
                    <a:pt x="211" y="113"/>
                  </a:lnTo>
                  <a:lnTo>
                    <a:pt x="225" y="103"/>
                  </a:lnTo>
                  <a:lnTo>
                    <a:pt x="268" y="69"/>
                  </a:lnTo>
                  <a:lnTo>
                    <a:pt x="235" y="113"/>
                  </a:lnTo>
                  <a:lnTo>
                    <a:pt x="229" y="119"/>
                  </a:lnTo>
                  <a:lnTo>
                    <a:pt x="238" y="119"/>
                  </a:lnTo>
                  <a:lnTo>
                    <a:pt x="262" y="121"/>
                  </a:lnTo>
                  <a:lnTo>
                    <a:pt x="247" y="131"/>
                  </a:lnTo>
                  <a:lnTo>
                    <a:pt x="234" y="141"/>
                  </a:lnTo>
                  <a:lnTo>
                    <a:pt x="250" y="140"/>
                  </a:lnTo>
                  <a:lnTo>
                    <a:pt x="305" y="133"/>
                  </a:lnTo>
                  <a:lnTo>
                    <a:pt x="254" y="153"/>
                  </a:lnTo>
                  <a:lnTo>
                    <a:pt x="243" y="158"/>
                  </a:lnTo>
                  <a:lnTo>
                    <a:pt x="254" y="161"/>
                  </a:lnTo>
                  <a:lnTo>
                    <a:pt x="275" y="168"/>
                  </a:lnTo>
                  <a:lnTo>
                    <a:pt x="254" y="176"/>
                  </a:lnTo>
                  <a:lnTo>
                    <a:pt x="243" y="180"/>
                  </a:lnTo>
                  <a:lnTo>
                    <a:pt x="254" y="185"/>
                  </a:lnTo>
                  <a:lnTo>
                    <a:pt x="305" y="205"/>
                  </a:lnTo>
                  <a:lnTo>
                    <a:pt x="250" y="198"/>
                  </a:lnTo>
                  <a:lnTo>
                    <a:pt x="240" y="196"/>
                  </a:lnTo>
                  <a:lnTo>
                    <a:pt x="247" y="205"/>
                  </a:lnTo>
                  <a:lnTo>
                    <a:pt x="262" y="223"/>
                  </a:lnTo>
                  <a:lnTo>
                    <a:pt x="240" y="217"/>
                  </a:lnTo>
                  <a:lnTo>
                    <a:pt x="228" y="214"/>
                  </a:lnTo>
                  <a:lnTo>
                    <a:pt x="235" y="223"/>
                  </a:lnTo>
                  <a:lnTo>
                    <a:pt x="268" y="268"/>
                  </a:lnTo>
                  <a:lnTo>
                    <a:pt x="225" y="235"/>
                  </a:lnTo>
                  <a:lnTo>
                    <a:pt x="211" y="223"/>
                  </a:lnTo>
                  <a:lnTo>
                    <a:pt x="219" y="240"/>
                  </a:lnTo>
                  <a:lnTo>
                    <a:pt x="228" y="263"/>
                  </a:lnTo>
                  <a:lnTo>
                    <a:pt x="205" y="246"/>
                  </a:lnTo>
                  <a:lnTo>
                    <a:pt x="196" y="240"/>
                  </a:lnTo>
                  <a:lnTo>
                    <a:pt x="198" y="250"/>
                  </a:lnTo>
                  <a:lnTo>
                    <a:pt x="205" y="305"/>
                  </a:lnTo>
                  <a:lnTo>
                    <a:pt x="185" y="253"/>
                  </a:lnTo>
                  <a:lnTo>
                    <a:pt x="180" y="243"/>
                  </a:lnTo>
                  <a:lnTo>
                    <a:pt x="177" y="253"/>
                  </a:lnTo>
                  <a:lnTo>
                    <a:pt x="170" y="274"/>
                  </a:lnTo>
                  <a:lnTo>
                    <a:pt x="162" y="253"/>
                  </a:lnTo>
                  <a:lnTo>
                    <a:pt x="158" y="243"/>
                  </a:lnTo>
                  <a:lnTo>
                    <a:pt x="153" y="253"/>
                  </a:lnTo>
                  <a:lnTo>
                    <a:pt x="132" y="305"/>
                  </a:lnTo>
                  <a:lnTo>
                    <a:pt x="140" y="250"/>
                  </a:lnTo>
                  <a:lnTo>
                    <a:pt x="143" y="234"/>
                  </a:lnTo>
                  <a:lnTo>
                    <a:pt x="132" y="247"/>
                  </a:lnTo>
                  <a:lnTo>
                    <a:pt x="116" y="266"/>
                  </a:lnTo>
                  <a:lnTo>
                    <a:pt x="120" y="238"/>
                  </a:lnTo>
                  <a:lnTo>
                    <a:pt x="122" y="228"/>
                  </a:lnTo>
                  <a:lnTo>
                    <a:pt x="113" y="235"/>
                  </a:lnTo>
                  <a:lnTo>
                    <a:pt x="70" y="268"/>
                  </a:lnTo>
                  <a:lnTo>
                    <a:pt x="103" y="223"/>
                  </a:lnTo>
                  <a:lnTo>
                    <a:pt x="113" y="211"/>
                  </a:lnTo>
                  <a:lnTo>
                    <a:pt x="98" y="217"/>
                  </a:lnTo>
                  <a:lnTo>
                    <a:pt x="79" y="226"/>
                  </a:lnTo>
                  <a:lnTo>
                    <a:pt x="92" y="204"/>
                  </a:lnTo>
                  <a:lnTo>
                    <a:pt x="97" y="196"/>
                  </a:lnTo>
                  <a:lnTo>
                    <a:pt x="88" y="198"/>
                  </a:lnTo>
                  <a:lnTo>
                    <a:pt x="33" y="205"/>
                  </a:lnTo>
                  <a:lnTo>
                    <a:pt x="83" y="185"/>
                  </a:lnTo>
                  <a:lnTo>
                    <a:pt x="94" y="180"/>
                  </a:lnTo>
                  <a:lnTo>
                    <a:pt x="83" y="176"/>
                  </a:lnTo>
                  <a:lnTo>
                    <a:pt x="64" y="168"/>
                  </a:lnTo>
                  <a:lnTo>
                    <a:pt x="83" y="161"/>
                  </a:lnTo>
                  <a:lnTo>
                    <a:pt x="94" y="158"/>
                  </a:lnTo>
                  <a:lnTo>
                    <a:pt x="83" y="153"/>
                  </a:lnTo>
                  <a:lnTo>
                    <a:pt x="33" y="133"/>
                  </a:lnTo>
                  <a:lnTo>
                    <a:pt x="88" y="140"/>
                  </a:lnTo>
                  <a:lnTo>
                    <a:pt x="98" y="141"/>
                  </a:lnTo>
                  <a:lnTo>
                    <a:pt x="92" y="133"/>
                  </a:lnTo>
                  <a:lnTo>
                    <a:pt x="79" y="116"/>
                  </a:lnTo>
                  <a:lnTo>
                    <a:pt x="98" y="119"/>
                  </a:lnTo>
                  <a:lnTo>
                    <a:pt x="110" y="121"/>
                  </a:lnTo>
                  <a:lnTo>
                    <a:pt x="103" y="113"/>
                  </a:lnTo>
                  <a:lnTo>
                    <a:pt x="70" y="69"/>
                  </a:lnTo>
                  <a:lnTo>
                    <a:pt x="113" y="103"/>
                  </a:lnTo>
                  <a:lnTo>
                    <a:pt x="120" y="109"/>
                  </a:lnTo>
                  <a:lnTo>
                    <a:pt x="120" y="100"/>
                  </a:lnTo>
                  <a:lnTo>
                    <a:pt x="119" y="74"/>
                  </a:lnTo>
                  <a:lnTo>
                    <a:pt x="132" y="91"/>
                  </a:lnTo>
                  <a:lnTo>
                    <a:pt x="143" y="103"/>
                  </a:lnTo>
                  <a:lnTo>
                    <a:pt x="140" y="86"/>
                  </a:lnTo>
                  <a:lnTo>
                    <a:pt x="132" y="33"/>
                  </a:lnTo>
                  <a:moveTo>
                    <a:pt x="123" y="0"/>
                  </a:moveTo>
                  <a:lnTo>
                    <a:pt x="135" y="88"/>
                  </a:lnTo>
                  <a:lnTo>
                    <a:pt x="115" y="61"/>
                  </a:lnTo>
                  <a:lnTo>
                    <a:pt x="116" y="100"/>
                  </a:lnTo>
                  <a:lnTo>
                    <a:pt x="45" y="45"/>
                  </a:lnTo>
                  <a:lnTo>
                    <a:pt x="100" y="116"/>
                  </a:lnTo>
                  <a:lnTo>
                    <a:pt x="67" y="112"/>
                  </a:lnTo>
                  <a:lnTo>
                    <a:pt x="88" y="135"/>
                  </a:lnTo>
                  <a:lnTo>
                    <a:pt x="0" y="124"/>
                  </a:lnTo>
                  <a:lnTo>
                    <a:pt x="82" y="158"/>
                  </a:lnTo>
                  <a:lnTo>
                    <a:pt x="50" y="168"/>
                  </a:lnTo>
                  <a:lnTo>
                    <a:pt x="82" y="180"/>
                  </a:lnTo>
                  <a:lnTo>
                    <a:pt x="0" y="213"/>
                  </a:lnTo>
                  <a:lnTo>
                    <a:pt x="88" y="202"/>
                  </a:lnTo>
                  <a:lnTo>
                    <a:pt x="67" y="235"/>
                  </a:lnTo>
                  <a:lnTo>
                    <a:pt x="100" y="222"/>
                  </a:lnTo>
                  <a:lnTo>
                    <a:pt x="45" y="292"/>
                  </a:lnTo>
                  <a:lnTo>
                    <a:pt x="116" y="238"/>
                  </a:lnTo>
                  <a:lnTo>
                    <a:pt x="110" y="283"/>
                  </a:lnTo>
                  <a:lnTo>
                    <a:pt x="135" y="249"/>
                  </a:lnTo>
                  <a:lnTo>
                    <a:pt x="123" y="338"/>
                  </a:lnTo>
                  <a:lnTo>
                    <a:pt x="158" y="256"/>
                  </a:lnTo>
                  <a:lnTo>
                    <a:pt x="170" y="289"/>
                  </a:lnTo>
                  <a:lnTo>
                    <a:pt x="180" y="256"/>
                  </a:lnTo>
                  <a:lnTo>
                    <a:pt x="214" y="338"/>
                  </a:lnTo>
                  <a:lnTo>
                    <a:pt x="202" y="249"/>
                  </a:lnTo>
                  <a:lnTo>
                    <a:pt x="238" y="277"/>
                  </a:lnTo>
                  <a:lnTo>
                    <a:pt x="222" y="238"/>
                  </a:lnTo>
                  <a:lnTo>
                    <a:pt x="293" y="292"/>
                  </a:lnTo>
                  <a:lnTo>
                    <a:pt x="238" y="222"/>
                  </a:lnTo>
                  <a:lnTo>
                    <a:pt x="274" y="231"/>
                  </a:lnTo>
                  <a:lnTo>
                    <a:pt x="250" y="202"/>
                  </a:lnTo>
                  <a:lnTo>
                    <a:pt x="338" y="213"/>
                  </a:lnTo>
                  <a:lnTo>
                    <a:pt x="256" y="180"/>
                  </a:lnTo>
                  <a:lnTo>
                    <a:pt x="290" y="168"/>
                  </a:lnTo>
                  <a:lnTo>
                    <a:pt x="256" y="158"/>
                  </a:lnTo>
                  <a:lnTo>
                    <a:pt x="338" y="124"/>
                  </a:lnTo>
                  <a:lnTo>
                    <a:pt x="250" y="135"/>
                  </a:lnTo>
                  <a:lnTo>
                    <a:pt x="274" y="116"/>
                  </a:lnTo>
                  <a:lnTo>
                    <a:pt x="238" y="116"/>
                  </a:lnTo>
                  <a:lnTo>
                    <a:pt x="293" y="45"/>
                  </a:lnTo>
                  <a:lnTo>
                    <a:pt x="222" y="100"/>
                  </a:lnTo>
                  <a:lnTo>
                    <a:pt x="234" y="73"/>
                  </a:lnTo>
                  <a:lnTo>
                    <a:pt x="202" y="88"/>
                  </a:lnTo>
                  <a:lnTo>
                    <a:pt x="214" y="0"/>
                  </a:lnTo>
                  <a:lnTo>
                    <a:pt x="180" y="82"/>
                  </a:lnTo>
                  <a:lnTo>
                    <a:pt x="174" y="55"/>
                  </a:lnTo>
                  <a:lnTo>
                    <a:pt x="158" y="82"/>
                  </a:lnTo>
                  <a:lnTo>
                    <a:pt x="123" y="0"/>
                  </a:lnTo>
                  <a:lnTo>
                    <a:pt x="1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42755" y="3826766"/>
              <a:ext cx="254909" cy="254909"/>
            </a:xfrm>
            <a:prstGeom prst="ellipse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Group 20出自【趣你的PPT】(微信:qunideppt)：最优质的PPT资源库出自【趣你的PPT】(微信:qunideppt)：最优质的PPT资源库"/>
          <p:cNvGrpSpPr/>
          <p:nvPr/>
        </p:nvGrpSpPr>
        <p:grpSpPr>
          <a:xfrm>
            <a:off x="3342427" y="5463813"/>
            <a:ext cx="474721" cy="677909"/>
            <a:chOff x="3316669" y="5579723"/>
            <a:chExt cx="474721" cy="677909"/>
          </a:xfrm>
        </p:grpSpPr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16669" y="5579723"/>
              <a:ext cx="474721" cy="506122"/>
            </a:xfrm>
            <a:custGeom>
              <a:avLst/>
              <a:gdLst>
                <a:gd name="T0" fmla="*/ 66 w 173"/>
                <a:gd name="T1" fmla="*/ 184 h 184"/>
                <a:gd name="T2" fmla="*/ 66 w 173"/>
                <a:gd name="T3" fmla="*/ 184 h 184"/>
                <a:gd name="T4" fmla="*/ 59 w 173"/>
                <a:gd name="T5" fmla="*/ 183 h 184"/>
                <a:gd name="T6" fmla="*/ 54 w 173"/>
                <a:gd name="T7" fmla="*/ 157 h 184"/>
                <a:gd name="T8" fmla="*/ 52 w 173"/>
                <a:gd name="T9" fmla="*/ 135 h 184"/>
                <a:gd name="T10" fmla="*/ 42 w 173"/>
                <a:gd name="T11" fmla="*/ 17 h 184"/>
                <a:gd name="T12" fmla="*/ 85 w 173"/>
                <a:gd name="T13" fmla="*/ 0 h 184"/>
                <a:gd name="T14" fmla="*/ 87 w 173"/>
                <a:gd name="T15" fmla="*/ 0 h 184"/>
                <a:gd name="T16" fmla="*/ 88 w 173"/>
                <a:gd name="T17" fmla="*/ 0 h 184"/>
                <a:gd name="T18" fmla="*/ 132 w 173"/>
                <a:gd name="T19" fmla="*/ 17 h 184"/>
                <a:gd name="T20" fmla="*/ 120 w 173"/>
                <a:gd name="T21" fmla="*/ 135 h 184"/>
                <a:gd name="T22" fmla="*/ 119 w 173"/>
                <a:gd name="T23" fmla="*/ 156 h 184"/>
                <a:gd name="T24" fmla="*/ 116 w 173"/>
                <a:gd name="T25" fmla="*/ 176 h 184"/>
                <a:gd name="T26" fmla="*/ 96 w 173"/>
                <a:gd name="T27" fmla="*/ 181 h 184"/>
                <a:gd name="T28" fmla="*/ 80 w 173"/>
                <a:gd name="T29" fmla="*/ 183 h 184"/>
                <a:gd name="T30" fmla="*/ 66 w 173"/>
                <a:gd name="T31" fmla="*/ 184 h 184"/>
                <a:gd name="T32" fmla="*/ 85 w 173"/>
                <a:gd name="T33" fmla="*/ 3 h 184"/>
                <a:gd name="T34" fmla="*/ 44 w 173"/>
                <a:gd name="T35" fmla="*/ 19 h 184"/>
                <a:gd name="T36" fmla="*/ 55 w 173"/>
                <a:gd name="T37" fmla="*/ 133 h 184"/>
                <a:gd name="T38" fmla="*/ 55 w 173"/>
                <a:gd name="T39" fmla="*/ 133 h 184"/>
                <a:gd name="T40" fmla="*/ 58 w 173"/>
                <a:gd name="T41" fmla="*/ 157 h 184"/>
                <a:gd name="T42" fmla="*/ 61 w 173"/>
                <a:gd name="T43" fmla="*/ 180 h 184"/>
                <a:gd name="T44" fmla="*/ 66 w 173"/>
                <a:gd name="T45" fmla="*/ 181 h 184"/>
                <a:gd name="T46" fmla="*/ 66 w 173"/>
                <a:gd name="T47" fmla="*/ 181 h 184"/>
                <a:gd name="T48" fmla="*/ 80 w 173"/>
                <a:gd name="T49" fmla="*/ 179 h 184"/>
                <a:gd name="T50" fmla="*/ 95 w 173"/>
                <a:gd name="T51" fmla="*/ 177 h 184"/>
                <a:gd name="T52" fmla="*/ 114 w 173"/>
                <a:gd name="T53" fmla="*/ 173 h 184"/>
                <a:gd name="T54" fmla="*/ 116 w 173"/>
                <a:gd name="T55" fmla="*/ 156 h 184"/>
                <a:gd name="T56" fmla="*/ 117 w 173"/>
                <a:gd name="T57" fmla="*/ 134 h 184"/>
                <a:gd name="T58" fmla="*/ 117 w 173"/>
                <a:gd name="T59" fmla="*/ 134 h 184"/>
                <a:gd name="T60" fmla="*/ 130 w 173"/>
                <a:gd name="T61" fmla="*/ 19 h 184"/>
                <a:gd name="T62" fmla="*/ 88 w 173"/>
                <a:gd name="T63" fmla="*/ 3 h 184"/>
                <a:gd name="T64" fmla="*/ 87 w 173"/>
                <a:gd name="T65" fmla="*/ 3 h 184"/>
                <a:gd name="T66" fmla="*/ 85 w 173"/>
                <a:gd name="T67" fmla="*/ 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3" h="184">
                  <a:moveTo>
                    <a:pt x="66" y="184"/>
                  </a:moveTo>
                  <a:cubicBezTo>
                    <a:pt x="66" y="184"/>
                    <a:pt x="66" y="184"/>
                    <a:pt x="66" y="184"/>
                  </a:cubicBezTo>
                  <a:cubicBezTo>
                    <a:pt x="63" y="184"/>
                    <a:pt x="61" y="183"/>
                    <a:pt x="59" y="183"/>
                  </a:cubicBezTo>
                  <a:cubicBezTo>
                    <a:pt x="55" y="180"/>
                    <a:pt x="55" y="171"/>
                    <a:pt x="54" y="157"/>
                  </a:cubicBezTo>
                  <a:cubicBezTo>
                    <a:pt x="54" y="148"/>
                    <a:pt x="54" y="139"/>
                    <a:pt x="52" y="135"/>
                  </a:cubicBezTo>
                  <a:cubicBezTo>
                    <a:pt x="50" y="131"/>
                    <a:pt x="0" y="60"/>
                    <a:pt x="42" y="17"/>
                  </a:cubicBezTo>
                  <a:cubicBezTo>
                    <a:pt x="42" y="16"/>
                    <a:pt x="57" y="0"/>
                    <a:pt x="8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17" y="0"/>
                    <a:pt x="131" y="16"/>
                    <a:pt x="132" y="17"/>
                  </a:cubicBezTo>
                  <a:cubicBezTo>
                    <a:pt x="173" y="58"/>
                    <a:pt x="123" y="132"/>
                    <a:pt x="120" y="135"/>
                  </a:cubicBezTo>
                  <a:cubicBezTo>
                    <a:pt x="118" y="140"/>
                    <a:pt x="118" y="148"/>
                    <a:pt x="119" y="156"/>
                  </a:cubicBezTo>
                  <a:cubicBezTo>
                    <a:pt x="119" y="164"/>
                    <a:pt x="119" y="172"/>
                    <a:pt x="116" y="176"/>
                  </a:cubicBezTo>
                  <a:cubicBezTo>
                    <a:pt x="113" y="179"/>
                    <a:pt x="99" y="181"/>
                    <a:pt x="96" y="181"/>
                  </a:cubicBezTo>
                  <a:cubicBezTo>
                    <a:pt x="80" y="183"/>
                    <a:pt x="80" y="183"/>
                    <a:pt x="80" y="183"/>
                  </a:cubicBezTo>
                  <a:cubicBezTo>
                    <a:pt x="80" y="183"/>
                    <a:pt x="72" y="184"/>
                    <a:pt x="66" y="184"/>
                  </a:cubicBezTo>
                  <a:close/>
                  <a:moveTo>
                    <a:pt x="85" y="3"/>
                  </a:moveTo>
                  <a:cubicBezTo>
                    <a:pt x="58" y="3"/>
                    <a:pt x="44" y="19"/>
                    <a:pt x="44" y="19"/>
                  </a:cubicBezTo>
                  <a:cubicBezTo>
                    <a:pt x="3" y="61"/>
                    <a:pt x="55" y="132"/>
                    <a:pt x="55" y="133"/>
                  </a:cubicBezTo>
                  <a:cubicBezTo>
                    <a:pt x="55" y="133"/>
                    <a:pt x="55" y="133"/>
                    <a:pt x="55" y="133"/>
                  </a:cubicBezTo>
                  <a:cubicBezTo>
                    <a:pt x="57" y="138"/>
                    <a:pt x="58" y="147"/>
                    <a:pt x="58" y="157"/>
                  </a:cubicBezTo>
                  <a:cubicBezTo>
                    <a:pt x="58" y="166"/>
                    <a:pt x="58" y="178"/>
                    <a:pt x="61" y="180"/>
                  </a:cubicBezTo>
                  <a:cubicBezTo>
                    <a:pt x="61" y="180"/>
                    <a:pt x="62" y="181"/>
                    <a:pt x="66" y="181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2" y="181"/>
                    <a:pt x="80" y="179"/>
                    <a:pt x="80" y="179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102" y="177"/>
                    <a:pt x="112" y="175"/>
                    <a:pt x="114" y="173"/>
                  </a:cubicBezTo>
                  <a:cubicBezTo>
                    <a:pt x="116" y="171"/>
                    <a:pt x="116" y="163"/>
                    <a:pt x="116" y="156"/>
                  </a:cubicBezTo>
                  <a:cubicBezTo>
                    <a:pt x="115" y="147"/>
                    <a:pt x="115" y="139"/>
                    <a:pt x="117" y="134"/>
                  </a:cubicBezTo>
                  <a:cubicBezTo>
                    <a:pt x="117" y="134"/>
                    <a:pt x="117" y="134"/>
                    <a:pt x="117" y="134"/>
                  </a:cubicBezTo>
                  <a:cubicBezTo>
                    <a:pt x="118" y="133"/>
                    <a:pt x="170" y="59"/>
                    <a:pt x="130" y="19"/>
                  </a:cubicBezTo>
                  <a:cubicBezTo>
                    <a:pt x="130" y="19"/>
                    <a:pt x="115" y="3"/>
                    <a:pt x="88" y="3"/>
                  </a:cubicBezTo>
                  <a:cubicBezTo>
                    <a:pt x="87" y="3"/>
                    <a:pt x="87" y="3"/>
                    <a:pt x="87" y="3"/>
                  </a:cubicBezTo>
                  <a:lnTo>
                    <a:pt x="85" y="3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1066" y="6071069"/>
              <a:ext cx="157009" cy="38790"/>
            </a:xfrm>
            <a:custGeom>
              <a:avLst/>
              <a:gdLst>
                <a:gd name="T0" fmla="*/ 57 w 57"/>
                <a:gd name="T1" fmla="*/ 4 h 14"/>
                <a:gd name="T2" fmla="*/ 54 w 57"/>
                <a:gd name="T3" fmla="*/ 8 h 14"/>
                <a:gd name="T4" fmla="*/ 4 w 57"/>
                <a:gd name="T5" fmla="*/ 14 h 14"/>
                <a:gd name="T6" fmla="*/ 0 w 57"/>
                <a:gd name="T7" fmla="*/ 11 h 14"/>
                <a:gd name="T8" fmla="*/ 0 w 57"/>
                <a:gd name="T9" fmla="*/ 11 h 14"/>
                <a:gd name="T10" fmla="*/ 3 w 57"/>
                <a:gd name="T11" fmla="*/ 7 h 14"/>
                <a:gd name="T12" fmla="*/ 53 w 57"/>
                <a:gd name="T13" fmla="*/ 1 h 14"/>
                <a:gd name="T14" fmla="*/ 57 w 57"/>
                <a:gd name="T1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4">
                  <a:moveTo>
                    <a:pt x="57" y="4"/>
                  </a:moveTo>
                  <a:cubicBezTo>
                    <a:pt x="57" y="6"/>
                    <a:pt x="56" y="8"/>
                    <a:pt x="54" y="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3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1" y="7"/>
                    <a:pt x="3" y="7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2"/>
                    <a:pt x="57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1066" y="6102470"/>
              <a:ext cx="157009" cy="36943"/>
            </a:xfrm>
            <a:custGeom>
              <a:avLst/>
              <a:gdLst>
                <a:gd name="T0" fmla="*/ 57 w 57"/>
                <a:gd name="T1" fmla="*/ 3 h 14"/>
                <a:gd name="T2" fmla="*/ 54 w 57"/>
                <a:gd name="T3" fmla="*/ 7 h 14"/>
                <a:gd name="T4" fmla="*/ 4 w 57"/>
                <a:gd name="T5" fmla="*/ 14 h 14"/>
                <a:gd name="T6" fmla="*/ 0 w 57"/>
                <a:gd name="T7" fmla="*/ 10 h 14"/>
                <a:gd name="T8" fmla="*/ 0 w 57"/>
                <a:gd name="T9" fmla="*/ 10 h 14"/>
                <a:gd name="T10" fmla="*/ 3 w 57"/>
                <a:gd name="T11" fmla="*/ 6 h 14"/>
                <a:gd name="T12" fmla="*/ 53 w 57"/>
                <a:gd name="T13" fmla="*/ 0 h 14"/>
                <a:gd name="T14" fmla="*/ 57 w 57"/>
                <a:gd name="T1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4">
                  <a:moveTo>
                    <a:pt x="57" y="3"/>
                  </a:moveTo>
                  <a:cubicBezTo>
                    <a:pt x="57" y="5"/>
                    <a:pt x="56" y="7"/>
                    <a:pt x="54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2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6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3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1066" y="6130178"/>
              <a:ext cx="157009" cy="36943"/>
            </a:xfrm>
            <a:custGeom>
              <a:avLst/>
              <a:gdLst>
                <a:gd name="T0" fmla="*/ 57 w 57"/>
                <a:gd name="T1" fmla="*/ 3 h 14"/>
                <a:gd name="T2" fmla="*/ 54 w 57"/>
                <a:gd name="T3" fmla="*/ 8 h 14"/>
                <a:gd name="T4" fmla="*/ 4 w 57"/>
                <a:gd name="T5" fmla="*/ 14 h 14"/>
                <a:gd name="T6" fmla="*/ 0 w 57"/>
                <a:gd name="T7" fmla="*/ 10 h 14"/>
                <a:gd name="T8" fmla="*/ 0 w 57"/>
                <a:gd name="T9" fmla="*/ 10 h 14"/>
                <a:gd name="T10" fmla="*/ 3 w 57"/>
                <a:gd name="T11" fmla="*/ 6 h 14"/>
                <a:gd name="T12" fmla="*/ 53 w 57"/>
                <a:gd name="T13" fmla="*/ 0 h 14"/>
                <a:gd name="T14" fmla="*/ 57 w 57"/>
                <a:gd name="T1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4">
                  <a:moveTo>
                    <a:pt x="57" y="3"/>
                  </a:moveTo>
                  <a:cubicBezTo>
                    <a:pt x="57" y="5"/>
                    <a:pt x="56" y="8"/>
                    <a:pt x="54" y="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3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6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3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1066" y="6156039"/>
              <a:ext cx="157009" cy="38790"/>
            </a:xfrm>
            <a:custGeom>
              <a:avLst/>
              <a:gdLst>
                <a:gd name="T0" fmla="*/ 57 w 57"/>
                <a:gd name="T1" fmla="*/ 3 h 14"/>
                <a:gd name="T2" fmla="*/ 54 w 57"/>
                <a:gd name="T3" fmla="*/ 8 h 14"/>
                <a:gd name="T4" fmla="*/ 4 w 57"/>
                <a:gd name="T5" fmla="*/ 14 h 14"/>
                <a:gd name="T6" fmla="*/ 0 w 57"/>
                <a:gd name="T7" fmla="*/ 10 h 14"/>
                <a:gd name="T8" fmla="*/ 0 w 57"/>
                <a:gd name="T9" fmla="*/ 10 h 14"/>
                <a:gd name="T10" fmla="*/ 3 w 57"/>
                <a:gd name="T11" fmla="*/ 6 h 14"/>
                <a:gd name="T12" fmla="*/ 53 w 57"/>
                <a:gd name="T13" fmla="*/ 0 h 14"/>
                <a:gd name="T14" fmla="*/ 57 w 57"/>
                <a:gd name="T1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4">
                  <a:moveTo>
                    <a:pt x="57" y="3"/>
                  </a:moveTo>
                  <a:cubicBezTo>
                    <a:pt x="57" y="6"/>
                    <a:pt x="56" y="7"/>
                    <a:pt x="54" y="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3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1" y="7"/>
                    <a:pt x="3" y="6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3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1066" y="6183746"/>
              <a:ext cx="157009" cy="38790"/>
            </a:xfrm>
            <a:custGeom>
              <a:avLst/>
              <a:gdLst>
                <a:gd name="T0" fmla="*/ 57 w 57"/>
                <a:gd name="T1" fmla="*/ 4 h 14"/>
                <a:gd name="T2" fmla="*/ 54 w 57"/>
                <a:gd name="T3" fmla="*/ 8 h 14"/>
                <a:gd name="T4" fmla="*/ 4 w 57"/>
                <a:gd name="T5" fmla="*/ 14 h 14"/>
                <a:gd name="T6" fmla="*/ 0 w 57"/>
                <a:gd name="T7" fmla="*/ 11 h 14"/>
                <a:gd name="T8" fmla="*/ 0 w 57"/>
                <a:gd name="T9" fmla="*/ 11 h 14"/>
                <a:gd name="T10" fmla="*/ 3 w 57"/>
                <a:gd name="T11" fmla="*/ 7 h 14"/>
                <a:gd name="T12" fmla="*/ 53 w 57"/>
                <a:gd name="T13" fmla="*/ 0 h 14"/>
                <a:gd name="T14" fmla="*/ 57 w 57"/>
                <a:gd name="T1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4">
                  <a:moveTo>
                    <a:pt x="57" y="4"/>
                  </a:moveTo>
                  <a:cubicBezTo>
                    <a:pt x="57" y="6"/>
                    <a:pt x="56" y="7"/>
                    <a:pt x="54" y="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3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1" y="7"/>
                    <a:pt x="3" y="7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16163" y="6209605"/>
              <a:ext cx="88664" cy="48027"/>
            </a:xfrm>
            <a:custGeom>
              <a:avLst/>
              <a:gdLst>
                <a:gd name="T0" fmla="*/ 17 w 32"/>
                <a:gd name="T1" fmla="*/ 17 h 18"/>
                <a:gd name="T2" fmla="*/ 31 w 32"/>
                <a:gd name="T3" fmla="*/ 0 h 18"/>
                <a:gd name="T4" fmla="*/ 0 w 32"/>
                <a:gd name="T5" fmla="*/ 4 h 18"/>
                <a:gd name="T6" fmla="*/ 17 w 32"/>
                <a:gd name="T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8">
                  <a:moveTo>
                    <a:pt x="17" y="17"/>
                  </a:moveTo>
                  <a:cubicBezTo>
                    <a:pt x="26" y="16"/>
                    <a:pt x="32" y="9"/>
                    <a:pt x="3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2"/>
                    <a:pt x="9" y="18"/>
                    <a:pt x="17" y="1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Group 28出自【趣你的PPT】(微信:qunideppt)：最优质的PPT资源库出自【趣你的PPT】(微信:qunideppt)：最优质的PPT资源库"/>
          <p:cNvGrpSpPr/>
          <p:nvPr/>
        </p:nvGrpSpPr>
        <p:grpSpPr>
          <a:xfrm>
            <a:off x="3421856" y="1533052"/>
            <a:ext cx="319558" cy="652047"/>
            <a:chOff x="3396098" y="1648962"/>
            <a:chExt cx="319558" cy="652047"/>
          </a:xfrm>
        </p:grpSpPr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96098" y="1648962"/>
              <a:ext cx="219812" cy="437776"/>
            </a:xfrm>
            <a:custGeom>
              <a:avLst/>
              <a:gdLst>
                <a:gd name="T0" fmla="*/ 67 w 80"/>
                <a:gd name="T1" fmla="*/ 43 h 159"/>
                <a:gd name="T2" fmla="*/ 67 w 80"/>
                <a:gd name="T3" fmla="*/ 8 h 159"/>
                <a:gd name="T4" fmla="*/ 59 w 80"/>
                <a:gd name="T5" fmla="*/ 0 h 159"/>
                <a:gd name="T6" fmla="*/ 51 w 80"/>
                <a:gd name="T7" fmla="*/ 8 h 159"/>
                <a:gd name="T8" fmla="*/ 51 w 80"/>
                <a:gd name="T9" fmla="*/ 42 h 159"/>
                <a:gd name="T10" fmla="*/ 28 w 80"/>
                <a:gd name="T11" fmla="*/ 42 h 159"/>
                <a:gd name="T12" fmla="*/ 28 w 80"/>
                <a:gd name="T13" fmla="*/ 8 h 159"/>
                <a:gd name="T14" fmla="*/ 20 w 80"/>
                <a:gd name="T15" fmla="*/ 0 h 159"/>
                <a:gd name="T16" fmla="*/ 12 w 80"/>
                <a:gd name="T17" fmla="*/ 8 h 159"/>
                <a:gd name="T18" fmla="*/ 12 w 80"/>
                <a:gd name="T19" fmla="*/ 43 h 159"/>
                <a:gd name="T20" fmla="*/ 0 w 80"/>
                <a:gd name="T21" fmla="*/ 63 h 159"/>
                <a:gd name="T22" fmla="*/ 0 w 80"/>
                <a:gd name="T23" fmla="*/ 118 h 159"/>
                <a:gd name="T24" fmla="*/ 20 w 80"/>
                <a:gd name="T25" fmla="*/ 138 h 159"/>
                <a:gd name="T26" fmla="*/ 21 w 80"/>
                <a:gd name="T27" fmla="*/ 138 h 159"/>
                <a:gd name="T28" fmla="*/ 20 w 80"/>
                <a:gd name="T29" fmla="*/ 142 h 159"/>
                <a:gd name="T30" fmla="*/ 20 w 80"/>
                <a:gd name="T31" fmla="*/ 151 h 159"/>
                <a:gd name="T32" fmla="*/ 29 w 80"/>
                <a:gd name="T33" fmla="*/ 159 h 159"/>
                <a:gd name="T34" fmla="*/ 50 w 80"/>
                <a:gd name="T35" fmla="*/ 159 h 159"/>
                <a:gd name="T36" fmla="*/ 59 w 80"/>
                <a:gd name="T37" fmla="*/ 151 h 159"/>
                <a:gd name="T38" fmla="*/ 59 w 80"/>
                <a:gd name="T39" fmla="*/ 142 h 159"/>
                <a:gd name="T40" fmla="*/ 58 w 80"/>
                <a:gd name="T41" fmla="*/ 138 h 159"/>
                <a:gd name="T42" fmla="*/ 59 w 80"/>
                <a:gd name="T43" fmla="*/ 138 h 159"/>
                <a:gd name="T44" fmla="*/ 80 w 80"/>
                <a:gd name="T45" fmla="*/ 118 h 159"/>
                <a:gd name="T46" fmla="*/ 80 w 80"/>
                <a:gd name="T47" fmla="*/ 63 h 159"/>
                <a:gd name="T48" fmla="*/ 67 w 80"/>
                <a:gd name="T49" fmla="*/ 4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159">
                  <a:moveTo>
                    <a:pt x="67" y="43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7" y="4"/>
                    <a:pt x="63" y="0"/>
                    <a:pt x="59" y="0"/>
                  </a:cubicBezTo>
                  <a:cubicBezTo>
                    <a:pt x="54" y="0"/>
                    <a:pt x="51" y="4"/>
                    <a:pt x="51" y="8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4"/>
                    <a:pt x="25" y="0"/>
                    <a:pt x="20" y="0"/>
                  </a:cubicBezTo>
                  <a:cubicBezTo>
                    <a:pt x="16" y="0"/>
                    <a:pt x="12" y="4"/>
                    <a:pt x="12" y="8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5" y="47"/>
                    <a:pt x="0" y="54"/>
                    <a:pt x="0" y="63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9"/>
                    <a:pt x="9" y="138"/>
                    <a:pt x="20" y="138"/>
                  </a:cubicBezTo>
                  <a:cubicBezTo>
                    <a:pt x="21" y="138"/>
                    <a:pt x="21" y="138"/>
                    <a:pt x="21" y="138"/>
                  </a:cubicBezTo>
                  <a:cubicBezTo>
                    <a:pt x="20" y="140"/>
                    <a:pt x="20" y="140"/>
                    <a:pt x="20" y="142"/>
                  </a:cubicBezTo>
                  <a:cubicBezTo>
                    <a:pt x="20" y="151"/>
                    <a:pt x="20" y="151"/>
                    <a:pt x="20" y="151"/>
                  </a:cubicBezTo>
                  <a:cubicBezTo>
                    <a:pt x="20" y="156"/>
                    <a:pt x="24" y="159"/>
                    <a:pt x="29" y="15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5" y="159"/>
                    <a:pt x="59" y="156"/>
                    <a:pt x="59" y="151"/>
                  </a:cubicBezTo>
                  <a:cubicBezTo>
                    <a:pt x="59" y="142"/>
                    <a:pt x="59" y="142"/>
                    <a:pt x="59" y="142"/>
                  </a:cubicBezTo>
                  <a:cubicBezTo>
                    <a:pt x="59" y="140"/>
                    <a:pt x="59" y="140"/>
                    <a:pt x="58" y="138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71" y="138"/>
                    <a:pt x="80" y="129"/>
                    <a:pt x="80" y="118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80" y="54"/>
                    <a:pt x="74" y="46"/>
                    <a:pt x="67" y="43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2913" y="2079350"/>
              <a:ext cx="232743" cy="221659"/>
            </a:xfrm>
            <a:custGeom>
              <a:avLst/>
              <a:gdLst>
                <a:gd name="T0" fmla="*/ 52 w 84"/>
                <a:gd name="T1" fmla="*/ 81 h 81"/>
                <a:gd name="T2" fmla="*/ 13 w 84"/>
                <a:gd name="T3" fmla="*/ 44 h 81"/>
                <a:gd name="T4" fmla="*/ 4 w 84"/>
                <a:gd name="T5" fmla="*/ 2 h 81"/>
                <a:gd name="T6" fmla="*/ 9 w 84"/>
                <a:gd name="T7" fmla="*/ 0 h 81"/>
                <a:gd name="T8" fmla="*/ 11 w 84"/>
                <a:gd name="T9" fmla="*/ 5 h 81"/>
                <a:gd name="T10" fmla="*/ 20 w 84"/>
                <a:gd name="T11" fmla="*/ 42 h 81"/>
                <a:gd name="T12" fmla="*/ 52 w 84"/>
                <a:gd name="T13" fmla="*/ 74 h 81"/>
                <a:gd name="T14" fmla="*/ 77 w 84"/>
                <a:gd name="T15" fmla="*/ 42 h 81"/>
                <a:gd name="T16" fmla="*/ 81 w 84"/>
                <a:gd name="T17" fmla="*/ 40 h 81"/>
                <a:gd name="T18" fmla="*/ 84 w 84"/>
                <a:gd name="T19" fmla="*/ 44 h 81"/>
                <a:gd name="T20" fmla="*/ 53 w 84"/>
                <a:gd name="T21" fmla="*/ 81 h 81"/>
                <a:gd name="T22" fmla="*/ 52 w 84"/>
                <a:gd name="T2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81">
                  <a:moveTo>
                    <a:pt x="52" y="81"/>
                  </a:moveTo>
                  <a:cubicBezTo>
                    <a:pt x="31" y="81"/>
                    <a:pt x="14" y="46"/>
                    <a:pt x="13" y="44"/>
                  </a:cubicBezTo>
                  <a:cubicBezTo>
                    <a:pt x="0" y="16"/>
                    <a:pt x="4" y="3"/>
                    <a:pt x="4" y="2"/>
                  </a:cubicBezTo>
                  <a:cubicBezTo>
                    <a:pt x="5" y="0"/>
                    <a:pt x="7" y="0"/>
                    <a:pt x="9" y="0"/>
                  </a:cubicBezTo>
                  <a:cubicBezTo>
                    <a:pt x="11" y="1"/>
                    <a:pt x="12" y="3"/>
                    <a:pt x="11" y="5"/>
                  </a:cubicBezTo>
                  <a:cubicBezTo>
                    <a:pt x="11" y="5"/>
                    <a:pt x="8" y="16"/>
                    <a:pt x="20" y="42"/>
                  </a:cubicBezTo>
                  <a:cubicBezTo>
                    <a:pt x="24" y="51"/>
                    <a:pt x="39" y="75"/>
                    <a:pt x="52" y="74"/>
                  </a:cubicBezTo>
                  <a:cubicBezTo>
                    <a:pt x="61" y="74"/>
                    <a:pt x="70" y="62"/>
                    <a:pt x="77" y="42"/>
                  </a:cubicBezTo>
                  <a:cubicBezTo>
                    <a:pt x="77" y="40"/>
                    <a:pt x="80" y="39"/>
                    <a:pt x="81" y="40"/>
                  </a:cubicBezTo>
                  <a:cubicBezTo>
                    <a:pt x="83" y="41"/>
                    <a:pt x="84" y="42"/>
                    <a:pt x="84" y="44"/>
                  </a:cubicBezTo>
                  <a:cubicBezTo>
                    <a:pt x="75" y="68"/>
                    <a:pt x="65" y="80"/>
                    <a:pt x="53" y="81"/>
                  </a:cubicBezTo>
                  <a:cubicBezTo>
                    <a:pt x="52" y="81"/>
                    <a:pt x="52" y="81"/>
                    <a:pt x="52" y="81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Group 31出自【趣你的PPT】(微信:qunideppt)：最优质的PPT资源库出自【趣你的PPT】(微信:qunideppt)：最优质的PPT资源库"/>
          <p:cNvGrpSpPr/>
          <p:nvPr/>
        </p:nvGrpSpPr>
        <p:grpSpPr>
          <a:xfrm>
            <a:off x="3102296" y="3413463"/>
            <a:ext cx="954983" cy="840460"/>
            <a:chOff x="3076538" y="3529373"/>
            <a:chExt cx="954983" cy="840460"/>
          </a:xfrm>
          <a:solidFill>
            <a:srgbClr val="ED801C"/>
          </a:solidFill>
        </p:grpSpPr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76538" y="3749186"/>
              <a:ext cx="476568" cy="507969"/>
            </a:xfrm>
            <a:custGeom>
              <a:avLst/>
              <a:gdLst>
                <a:gd name="T0" fmla="*/ 173 w 173"/>
                <a:gd name="T1" fmla="*/ 152 h 185"/>
                <a:gd name="T2" fmla="*/ 68 w 173"/>
                <a:gd name="T3" fmla="*/ 152 h 185"/>
                <a:gd name="T4" fmla="*/ 45 w 173"/>
                <a:gd name="T5" fmla="*/ 108 h 185"/>
                <a:gd name="T6" fmla="*/ 65 w 173"/>
                <a:gd name="T7" fmla="*/ 78 h 185"/>
                <a:gd name="T8" fmla="*/ 99 w 173"/>
                <a:gd name="T9" fmla="*/ 101 h 185"/>
                <a:gd name="T10" fmla="*/ 103 w 173"/>
                <a:gd name="T11" fmla="*/ 23 h 185"/>
                <a:gd name="T12" fmla="*/ 104 w 173"/>
                <a:gd name="T13" fmla="*/ 0 h 185"/>
                <a:gd name="T14" fmla="*/ 71 w 173"/>
                <a:gd name="T15" fmla="*/ 12 h 185"/>
                <a:gd name="T16" fmla="*/ 4 w 173"/>
                <a:gd name="T17" fmla="*/ 37 h 185"/>
                <a:gd name="T18" fmla="*/ 38 w 173"/>
                <a:gd name="T19" fmla="*/ 60 h 185"/>
                <a:gd name="T20" fmla="*/ 18 w 173"/>
                <a:gd name="T21" fmla="*/ 90 h 185"/>
                <a:gd name="T22" fmla="*/ 10 w 173"/>
                <a:gd name="T23" fmla="*/ 155 h 185"/>
                <a:gd name="T24" fmla="*/ 68 w 173"/>
                <a:gd name="T25" fmla="*/ 185 h 185"/>
                <a:gd name="T26" fmla="*/ 172 w 173"/>
                <a:gd name="T27" fmla="*/ 184 h 185"/>
                <a:gd name="T28" fmla="*/ 146 w 173"/>
                <a:gd name="T29" fmla="*/ 169 h 185"/>
                <a:gd name="T30" fmla="*/ 173 w 173"/>
                <a:gd name="T31" fmla="*/ 15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" h="185">
                  <a:moveTo>
                    <a:pt x="173" y="152"/>
                  </a:moveTo>
                  <a:cubicBezTo>
                    <a:pt x="68" y="152"/>
                    <a:pt x="68" y="152"/>
                    <a:pt x="68" y="152"/>
                  </a:cubicBezTo>
                  <a:cubicBezTo>
                    <a:pt x="38" y="152"/>
                    <a:pt x="28" y="133"/>
                    <a:pt x="45" y="10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3" y="111"/>
                    <a:pt x="0" y="135"/>
                    <a:pt x="10" y="155"/>
                  </a:cubicBezTo>
                  <a:cubicBezTo>
                    <a:pt x="21" y="174"/>
                    <a:pt x="42" y="185"/>
                    <a:pt x="68" y="185"/>
                  </a:cubicBezTo>
                  <a:cubicBezTo>
                    <a:pt x="172" y="184"/>
                    <a:pt x="172" y="184"/>
                    <a:pt x="172" y="184"/>
                  </a:cubicBezTo>
                  <a:cubicBezTo>
                    <a:pt x="146" y="169"/>
                    <a:pt x="146" y="169"/>
                    <a:pt x="146" y="169"/>
                  </a:cubicBezTo>
                  <a:lnTo>
                    <a:pt x="173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01891" y="3529373"/>
              <a:ext cx="585552" cy="410070"/>
            </a:xfrm>
            <a:custGeom>
              <a:avLst/>
              <a:gdLst>
                <a:gd name="T0" fmla="*/ 201 w 213"/>
                <a:gd name="T1" fmla="*/ 105 h 149"/>
                <a:gd name="T2" fmla="*/ 186 w 213"/>
                <a:gd name="T3" fmla="*/ 51 h 149"/>
                <a:gd name="T4" fmla="*/ 170 w 213"/>
                <a:gd name="T5" fmla="*/ 64 h 149"/>
                <a:gd name="T6" fmla="*/ 145 w 213"/>
                <a:gd name="T7" fmla="*/ 31 h 149"/>
                <a:gd name="T8" fmla="*/ 86 w 213"/>
                <a:gd name="T9" fmla="*/ 0 h 149"/>
                <a:gd name="T10" fmla="*/ 29 w 213"/>
                <a:gd name="T11" fmla="*/ 34 h 149"/>
                <a:gd name="T12" fmla="*/ 0 w 213"/>
                <a:gd name="T13" fmla="*/ 75 h 149"/>
                <a:gd name="T14" fmla="*/ 29 w 213"/>
                <a:gd name="T15" fmla="*/ 69 h 149"/>
                <a:gd name="T16" fmla="*/ 28 w 213"/>
                <a:gd name="T17" fmla="*/ 92 h 149"/>
                <a:gd name="T18" fmla="*/ 55 w 213"/>
                <a:gd name="T19" fmla="*/ 52 h 149"/>
                <a:gd name="T20" fmla="*/ 119 w 213"/>
                <a:gd name="T21" fmla="*/ 51 h 149"/>
                <a:gd name="T22" fmla="*/ 144 w 213"/>
                <a:gd name="T23" fmla="*/ 84 h 149"/>
                <a:gd name="T24" fmla="*/ 103 w 213"/>
                <a:gd name="T25" fmla="*/ 117 h 149"/>
                <a:gd name="T26" fmla="*/ 188 w 213"/>
                <a:gd name="T27" fmla="*/ 142 h 149"/>
                <a:gd name="T28" fmla="*/ 213 w 213"/>
                <a:gd name="T29" fmla="*/ 149 h 149"/>
                <a:gd name="T30" fmla="*/ 201 w 213"/>
                <a:gd name="T31" fmla="*/ 10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" h="149">
                  <a:moveTo>
                    <a:pt x="201" y="105"/>
                  </a:moveTo>
                  <a:cubicBezTo>
                    <a:pt x="186" y="51"/>
                    <a:pt x="186" y="51"/>
                    <a:pt x="186" y="51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30" y="11"/>
                    <a:pt x="108" y="0"/>
                    <a:pt x="86" y="0"/>
                  </a:cubicBezTo>
                  <a:cubicBezTo>
                    <a:pt x="63" y="1"/>
                    <a:pt x="42" y="13"/>
                    <a:pt x="29" y="34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72" y="27"/>
                    <a:pt x="101" y="27"/>
                    <a:pt x="119" y="51"/>
                  </a:cubicBezTo>
                  <a:cubicBezTo>
                    <a:pt x="144" y="84"/>
                    <a:pt x="144" y="84"/>
                    <a:pt x="144" y="84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188" y="142"/>
                    <a:pt x="188" y="142"/>
                    <a:pt x="188" y="142"/>
                  </a:cubicBezTo>
                  <a:cubicBezTo>
                    <a:pt x="213" y="149"/>
                    <a:pt x="213" y="149"/>
                    <a:pt x="213" y="149"/>
                  </a:cubicBezTo>
                  <a:lnTo>
                    <a:pt x="20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14316" y="3891418"/>
              <a:ext cx="517205" cy="478415"/>
            </a:xfrm>
            <a:custGeom>
              <a:avLst/>
              <a:gdLst>
                <a:gd name="T0" fmla="*/ 168 w 188"/>
                <a:gd name="T1" fmla="*/ 35 h 174"/>
                <a:gd name="T2" fmla="*/ 142 w 188"/>
                <a:gd name="T3" fmla="*/ 0 h 174"/>
                <a:gd name="T4" fmla="*/ 141 w 188"/>
                <a:gd name="T5" fmla="*/ 26 h 174"/>
                <a:gd name="T6" fmla="*/ 116 w 188"/>
                <a:gd name="T7" fmla="*/ 19 h 174"/>
                <a:gd name="T8" fmla="*/ 143 w 188"/>
                <a:gd name="T9" fmla="*/ 54 h 174"/>
                <a:gd name="T10" fmla="*/ 121 w 188"/>
                <a:gd name="T11" fmla="*/ 98 h 174"/>
                <a:gd name="T12" fmla="*/ 97 w 188"/>
                <a:gd name="T13" fmla="*/ 98 h 174"/>
                <a:gd name="T14" fmla="*/ 97 w 188"/>
                <a:gd name="T15" fmla="*/ 72 h 174"/>
                <a:gd name="T16" fmla="*/ 38 w 188"/>
                <a:gd name="T17" fmla="*/ 98 h 174"/>
                <a:gd name="T18" fmla="*/ 0 w 188"/>
                <a:gd name="T19" fmla="*/ 115 h 174"/>
                <a:gd name="T20" fmla="*/ 26 w 188"/>
                <a:gd name="T21" fmla="*/ 131 h 174"/>
                <a:gd name="T22" fmla="*/ 99 w 188"/>
                <a:gd name="T23" fmla="*/ 174 h 174"/>
                <a:gd name="T24" fmla="*/ 98 w 188"/>
                <a:gd name="T25" fmla="*/ 130 h 174"/>
                <a:gd name="T26" fmla="*/ 121 w 188"/>
                <a:gd name="T27" fmla="*/ 130 h 174"/>
                <a:gd name="T28" fmla="*/ 124 w 188"/>
                <a:gd name="T29" fmla="*/ 130 h 174"/>
                <a:gd name="T30" fmla="*/ 179 w 188"/>
                <a:gd name="T31" fmla="*/ 98 h 174"/>
                <a:gd name="T32" fmla="*/ 168 w 188"/>
                <a:gd name="T33" fmla="*/ 3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" h="174">
                  <a:moveTo>
                    <a:pt x="168" y="35"/>
                  </a:moveTo>
                  <a:cubicBezTo>
                    <a:pt x="142" y="0"/>
                    <a:pt x="142" y="0"/>
                    <a:pt x="142" y="0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60" y="78"/>
                    <a:pt x="151" y="98"/>
                    <a:pt x="121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121" y="130"/>
                    <a:pt x="121" y="130"/>
                    <a:pt x="121" y="130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50" y="129"/>
                    <a:pt x="170" y="118"/>
                    <a:pt x="179" y="98"/>
                  </a:cubicBezTo>
                  <a:cubicBezTo>
                    <a:pt x="188" y="79"/>
                    <a:pt x="185" y="56"/>
                    <a:pt x="16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28738" y="2586448"/>
            <a:ext cx="4772648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Group 36出自【趣你的PPT】(微信:qunideppt)：最优质的PPT资源库出自【趣你的PPT】(微信:qunideppt)：最优质的PPT资源库"/>
          <p:cNvGrpSpPr/>
          <p:nvPr/>
        </p:nvGrpSpPr>
        <p:grpSpPr>
          <a:xfrm>
            <a:off x="2793819" y="4645521"/>
            <a:ext cx="1590409" cy="796127"/>
            <a:chOff x="2768061" y="4761431"/>
            <a:chExt cx="1590409" cy="796127"/>
          </a:xfrm>
        </p:grpSpPr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68061" y="4761431"/>
              <a:ext cx="1590409" cy="796127"/>
            </a:xfrm>
            <a:custGeom>
              <a:avLst/>
              <a:gdLst>
                <a:gd name="T0" fmla="*/ 861 w 861"/>
                <a:gd name="T1" fmla="*/ 0 h 431"/>
                <a:gd name="T2" fmla="*/ 431 w 861"/>
                <a:gd name="T3" fmla="*/ 431 h 431"/>
                <a:gd name="T4" fmla="*/ 0 w 861"/>
                <a:gd name="T5" fmla="*/ 0 h 431"/>
                <a:gd name="T6" fmla="*/ 861 w 861"/>
                <a:gd name="T7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1" h="431">
                  <a:moveTo>
                    <a:pt x="861" y="0"/>
                  </a:moveTo>
                  <a:lnTo>
                    <a:pt x="431" y="431"/>
                  </a:lnTo>
                  <a:lnTo>
                    <a:pt x="0" y="0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3228091" y="4861179"/>
              <a:ext cx="646331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Group 39出自【趣你的PPT】(微信:qunideppt)：最优质的PPT资源库出自【趣你的PPT】(微信:qunideppt)：最优质的PPT资源库"/>
          <p:cNvGrpSpPr/>
          <p:nvPr/>
        </p:nvGrpSpPr>
        <p:grpSpPr>
          <a:xfrm>
            <a:off x="4391615" y="3040337"/>
            <a:ext cx="796128" cy="1590406"/>
            <a:chOff x="4365857" y="3156247"/>
            <a:chExt cx="796128" cy="1590406"/>
          </a:xfrm>
        </p:grpSpPr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5857" y="3156247"/>
              <a:ext cx="796128" cy="1590406"/>
            </a:xfrm>
            <a:custGeom>
              <a:avLst/>
              <a:gdLst>
                <a:gd name="T0" fmla="*/ 0 w 431"/>
                <a:gd name="T1" fmla="*/ 0 h 861"/>
                <a:gd name="T2" fmla="*/ 431 w 431"/>
                <a:gd name="T3" fmla="*/ 430 h 861"/>
                <a:gd name="T4" fmla="*/ 0 w 431"/>
                <a:gd name="T5" fmla="*/ 861 h 861"/>
                <a:gd name="T6" fmla="*/ 0 w 431"/>
                <a:gd name="T7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1" h="861">
                  <a:moveTo>
                    <a:pt x="0" y="0"/>
                  </a:moveTo>
                  <a:lnTo>
                    <a:pt x="431" y="430"/>
                  </a:lnTo>
                  <a:lnTo>
                    <a:pt x="0" y="8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4407799" y="3739388"/>
              <a:ext cx="646331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38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Group 42出自【趣你的PPT】(微信:qunideppt)：最优质的PPT资源库出自【趣你的PPT】(微信:qunideppt)：最优质的PPT资源库"/>
          <p:cNvGrpSpPr/>
          <p:nvPr/>
        </p:nvGrpSpPr>
        <p:grpSpPr>
          <a:xfrm>
            <a:off x="1971831" y="3040337"/>
            <a:ext cx="797975" cy="1590406"/>
            <a:chOff x="1946073" y="3156247"/>
            <a:chExt cx="797975" cy="1590406"/>
          </a:xfrm>
        </p:grpSpPr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46073" y="3156247"/>
              <a:ext cx="797975" cy="1590406"/>
            </a:xfrm>
            <a:custGeom>
              <a:avLst/>
              <a:gdLst>
                <a:gd name="T0" fmla="*/ 432 w 432"/>
                <a:gd name="T1" fmla="*/ 861 h 861"/>
                <a:gd name="T2" fmla="*/ 0 w 432"/>
                <a:gd name="T3" fmla="*/ 430 h 861"/>
                <a:gd name="T4" fmla="*/ 432 w 432"/>
                <a:gd name="T5" fmla="*/ 0 h 861"/>
                <a:gd name="T6" fmla="*/ 432 w 432"/>
                <a:gd name="T7" fmla="*/ 861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" h="861">
                  <a:moveTo>
                    <a:pt x="432" y="861"/>
                  </a:moveTo>
                  <a:lnTo>
                    <a:pt x="0" y="430"/>
                  </a:lnTo>
                  <a:lnTo>
                    <a:pt x="432" y="0"/>
                  </a:lnTo>
                  <a:lnTo>
                    <a:pt x="432" y="861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 txBox="1"/>
            <p:nvPr/>
          </p:nvSpPr>
          <p:spPr>
            <a:xfrm>
              <a:off x="2059858" y="3765724"/>
              <a:ext cx="668773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62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Group 45出自【趣你的PPT】(微信:qunideppt)：最优质的PPT资源库出自【趣你的PPT】(微信:qunideppt)：最优质的PPT资源库"/>
          <p:cNvGrpSpPr/>
          <p:nvPr/>
        </p:nvGrpSpPr>
        <p:grpSpPr>
          <a:xfrm>
            <a:off x="2780889" y="2229431"/>
            <a:ext cx="1592255" cy="794280"/>
            <a:chOff x="2755131" y="2345341"/>
            <a:chExt cx="1592255" cy="794280"/>
          </a:xfrm>
        </p:grpSpPr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55131" y="2345341"/>
              <a:ext cx="1592255" cy="794280"/>
            </a:xfrm>
            <a:custGeom>
              <a:avLst/>
              <a:gdLst>
                <a:gd name="T0" fmla="*/ 0 w 862"/>
                <a:gd name="T1" fmla="*/ 430 h 430"/>
                <a:gd name="T2" fmla="*/ 432 w 862"/>
                <a:gd name="T3" fmla="*/ 0 h 430"/>
                <a:gd name="T4" fmla="*/ 862 w 862"/>
                <a:gd name="T5" fmla="*/ 430 h 430"/>
                <a:gd name="T6" fmla="*/ 0 w 862"/>
                <a:gd name="T7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430">
                  <a:moveTo>
                    <a:pt x="0" y="430"/>
                  </a:moveTo>
                  <a:lnTo>
                    <a:pt x="432" y="0"/>
                  </a:lnTo>
                  <a:lnTo>
                    <a:pt x="862" y="430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 txBox="1"/>
            <p:nvPr/>
          </p:nvSpPr>
          <p:spPr>
            <a:xfrm>
              <a:off x="3228092" y="2652910"/>
              <a:ext cx="646331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78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Group 48出自【趣你的PPT】(微信:qunideppt)：最优质的PPT资源库出自【趣你的PPT】(微信:qunideppt)：最优质的PPT资源库"/>
          <p:cNvGrpSpPr/>
          <p:nvPr/>
        </p:nvGrpSpPr>
        <p:grpSpPr>
          <a:xfrm>
            <a:off x="1275151" y="3055411"/>
            <a:ext cx="771000" cy="1106152"/>
            <a:chOff x="1249393" y="3171321"/>
            <a:chExt cx="771000" cy="1106152"/>
          </a:xfrm>
        </p:grpSpPr>
        <p:grpSp>
          <p:nvGrpSpPr>
            <p:cNvPr id="50" name="组合 49"/>
            <p:cNvGrpSpPr/>
            <p:nvPr/>
          </p:nvGrpSpPr>
          <p:grpSpPr>
            <a:xfrm>
              <a:off x="1598807" y="3614343"/>
              <a:ext cx="64651" cy="663130"/>
              <a:chOff x="1598807" y="3614343"/>
              <a:chExt cx="64651" cy="663130"/>
            </a:xfrm>
          </p:grpSpPr>
          <p:sp>
            <p:nvSpPr>
              <p:cNvPr id="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20972" y="3691924"/>
                <a:ext cx="25860" cy="585549"/>
              </a:xfrm>
              <a:custGeom>
                <a:avLst/>
                <a:gdLst>
                  <a:gd name="T0" fmla="*/ 9 w 9"/>
                  <a:gd name="T1" fmla="*/ 201 h 213"/>
                  <a:gd name="T2" fmla="*/ 4 w 9"/>
                  <a:gd name="T3" fmla="*/ 213 h 213"/>
                  <a:gd name="T4" fmla="*/ 4 w 9"/>
                  <a:gd name="T5" fmla="*/ 213 h 213"/>
                  <a:gd name="T6" fmla="*/ 0 w 9"/>
                  <a:gd name="T7" fmla="*/ 201 h 213"/>
                  <a:gd name="T8" fmla="*/ 0 w 9"/>
                  <a:gd name="T9" fmla="*/ 12 h 213"/>
                  <a:gd name="T10" fmla="*/ 4 w 9"/>
                  <a:gd name="T11" fmla="*/ 0 h 213"/>
                  <a:gd name="T12" fmla="*/ 4 w 9"/>
                  <a:gd name="T13" fmla="*/ 0 h 213"/>
                  <a:gd name="T14" fmla="*/ 9 w 9"/>
                  <a:gd name="T15" fmla="*/ 12 h 213"/>
                  <a:gd name="T16" fmla="*/ 9 w 9"/>
                  <a:gd name="T17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13">
                    <a:moveTo>
                      <a:pt x="9" y="201"/>
                    </a:moveTo>
                    <a:cubicBezTo>
                      <a:pt x="9" y="208"/>
                      <a:pt x="7" y="213"/>
                      <a:pt x="4" y="213"/>
                    </a:cubicBezTo>
                    <a:cubicBezTo>
                      <a:pt x="4" y="213"/>
                      <a:pt x="4" y="213"/>
                      <a:pt x="4" y="213"/>
                    </a:cubicBezTo>
                    <a:cubicBezTo>
                      <a:pt x="2" y="213"/>
                      <a:pt x="0" y="208"/>
                      <a:pt x="0" y="20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9" y="5"/>
                      <a:pt x="9" y="12"/>
                    </a:cubicBezTo>
                    <a:lnTo>
                      <a:pt x="9" y="201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598807" y="3614343"/>
                <a:ext cx="64651" cy="60956"/>
              </a:xfrm>
              <a:prstGeom prst="ellipse">
                <a:avLst/>
              </a:pr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1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0912819">
              <a:off x="1249393" y="3171321"/>
              <a:ext cx="771000" cy="723954"/>
            </a:xfrm>
            <a:prstGeom prst="rect">
              <a:avLst/>
            </a:prstGeom>
          </p:spPr>
        </p:pic>
      </p:grpSp>
      <p:pic>
        <p:nvPicPr>
          <p:cNvPr id="54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63519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17477 L 3.95833E-6 1.48148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844 -0.00417 L 4.79167E-6 2.59259E-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18032 L 2.5E-6 -4.81481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44 2.59259E-6 L 2.29167E-6 2.59259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00"/>
                            </p:stCondLst>
                            <p:childTnLst>
                              <p:par>
                                <p:cTn id="8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0"/>
                            </p:stCondLst>
                            <p:childTnLst>
                              <p:par>
                                <p:cTn id="9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3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4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 rot="21275257">
            <a:off x="7708063" y="1634898"/>
            <a:ext cx="2443333" cy="2444807"/>
          </a:xfrm>
          <a:custGeom>
            <a:avLst/>
            <a:gdLst>
              <a:gd name="T0" fmla="*/ 1706 w 1816"/>
              <a:gd name="T1" fmla="*/ 792 h 1816"/>
              <a:gd name="T2" fmla="*/ 1774 w 1816"/>
              <a:gd name="T3" fmla="*/ 626 h 1816"/>
              <a:gd name="T4" fmla="*/ 1578 w 1816"/>
              <a:gd name="T5" fmla="*/ 460 h 1816"/>
              <a:gd name="T6" fmla="*/ 1498 w 1816"/>
              <a:gd name="T7" fmla="*/ 216 h 1816"/>
              <a:gd name="T8" fmla="*/ 1318 w 1816"/>
              <a:gd name="T9" fmla="*/ 214 h 1816"/>
              <a:gd name="T10" fmla="*/ 1150 w 1816"/>
              <a:gd name="T11" fmla="*/ 138 h 1816"/>
              <a:gd name="T12" fmla="*/ 978 w 1816"/>
              <a:gd name="T13" fmla="*/ 104 h 1816"/>
              <a:gd name="T14" fmla="*/ 792 w 1816"/>
              <a:gd name="T15" fmla="*/ 110 h 1816"/>
              <a:gd name="T16" fmla="*/ 626 w 1816"/>
              <a:gd name="T17" fmla="*/ 42 h 1816"/>
              <a:gd name="T18" fmla="*/ 460 w 1816"/>
              <a:gd name="T19" fmla="*/ 236 h 1816"/>
              <a:gd name="T20" fmla="*/ 216 w 1816"/>
              <a:gd name="T21" fmla="*/ 316 h 1816"/>
              <a:gd name="T22" fmla="*/ 214 w 1816"/>
              <a:gd name="T23" fmla="*/ 496 h 1816"/>
              <a:gd name="T24" fmla="*/ 138 w 1816"/>
              <a:gd name="T25" fmla="*/ 666 h 1816"/>
              <a:gd name="T26" fmla="*/ 104 w 1816"/>
              <a:gd name="T27" fmla="*/ 836 h 1816"/>
              <a:gd name="T28" fmla="*/ 108 w 1816"/>
              <a:gd name="T29" fmla="*/ 1022 h 1816"/>
              <a:gd name="T30" fmla="*/ 42 w 1816"/>
              <a:gd name="T31" fmla="*/ 1190 h 1816"/>
              <a:gd name="T32" fmla="*/ 236 w 1816"/>
              <a:gd name="T33" fmla="*/ 1356 h 1816"/>
              <a:gd name="T34" fmla="*/ 316 w 1816"/>
              <a:gd name="T35" fmla="*/ 1600 h 1816"/>
              <a:gd name="T36" fmla="*/ 496 w 1816"/>
              <a:gd name="T37" fmla="*/ 1602 h 1816"/>
              <a:gd name="T38" fmla="*/ 666 w 1816"/>
              <a:gd name="T39" fmla="*/ 1678 h 1816"/>
              <a:gd name="T40" fmla="*/ 836 w 1816"/>
              <a:gd name="T41" fmla="*/ 1712 h 1816"/>
              <a:gd name="T42" fmla="*/ 1022 w 1816"/>
              <a:gd name="T43" fmla="*/ 1706 h 1816"/>
              <a:gd name="T44" fmla="*/ 1188 w 1816"/>
              <a:gd name="T45" fmla="*/ 1774 h 1816"/>
              <a:gd name="T46" fmla="*/ 1356 w 1816"/>
              <a:gd name="T47" fmla="*/ 1578 h 1816"/>
              <a:gd name="T48" fmla="*/ 1600 w 1816"/>
              <a:gd name="T49" fmla="*/ 1500 h 1816"/>
              <a:gd name="T50" fmla="*/ 1602 w 1816"/>
              <a:gd name="T51" fmla="*/ 1320 h 1816"/>
              <a:gd name="T52" fmla="*/ 1678 w 1816"/>
              <a:gd name="T53" fmla="*/ 1150 h 1816"/>
              <a:gd name="T54" fmla="*/ 1710 w 1816"/>
              <a:gd name="T55" fmla="*/ 978 h 1816"/>
              <a:gd name="T56" fmla="*/ 872 w 1816"/>
              <a:gd name="T57" fmla="*/ 1612 h 1816"/>
              <a:gd name="T58" fmla="*/ 730 w 1816"/>
              <a:gd name="T59" fmla="*/ 1592 h 1816"/>
              <a:gd name="T60" fmla="*/ 602 w 1816"/>
              <a:gd name="T61" fmla="*/ 1544 h 1816"/>
              <a:gd name="T62" fmla="*/ 484 w 1816"/>
              <a:gd name="T63" fmla="*/ 1474 h 1816"/>
              <a:gd name="T64" fmla="*/ 384 w 1816"/>
              <a:gd name="T65" fmla="*/ 1382 h 1816"/>
              <a:gd name="T66" fmla="*/ 304 w 1816"/>
              <a:gd name="T67" fmla="*/ 1274 h 1816"/>
              <a:gd name="T68" fmla="*/ 244 w 1816"/>
              <a:gd name="T69" fmla="*/ 1150 h 1816"/>
              <a:gd name="T70" fmla="*/ 210 w 1816"/>
              <a:gd name="T71" fmla="*/ 1016 h 1816"/>
              <a:gd name="T72" fmla="*/ 202 w 1816"/>
              <a:gd name="T73" fmla="*/ 872 h 1816"/>
              <a:gd name="T74" fmla="*/ 224 w 1816"/>
              <a:gd name="T75" fmla="*/ 732 h 1816"/>
              <a:gd name="T76" fmla="*/ 272 w 1816"/>
              <a:gd name="T77" fmla="*/ 602 h 1816"/>
              <a:gd name="T78" fmla="*/ 342 w 1816"/>
              <a:gd name="T79" fmla="*/ 486 h 1816"/>
              <a:gd name="T80" fmla="*/ 432 w 1816"/>
              <a:gd name="T81" fmla="*/ 386 h 1816"/>
              <a:gd name="T82" fmla="*/ 542 w 1816"/>
              <a:gd name="T83" fmla="*/ 304 h 1816"/>
              <a:gd name="T84" fmla="*/ 664 w 1816"/>
              <a:gd name="T85" fmla="*/ 244 h 1816"/>
              <a:gd name="T86" fmla="*/ 800 w 1816"/>
              <a:gd name="T87" fmla="*/ 210 h 1816"/>
              <a:gd name="T88" fmla="*/ 944 w 1816"/>
              <a:gd name="T89" fmla="*/ 202 h 1816"/>
              <a:gd name="T90" fmla="*/ 1084 w 1816"/>
              <a:gd name="T91" fmla="*/ 224 h 1816"/>
              <a:gd name="T92" fmla="*/ 1214 w 1816"/>
              <a:gd name="T93" fmla="*/ 272 h 1816"/>
              <a:gd name="T94" fmla="*/ 1330 w 1816"/>
              <a:gd name="T95" fmla="*/ 342 h 1816"/>
              <a:gd name="T96" fmla="*/ 1430 w 1816"/>
              <a:gd name="T97" fmla="*/ 432 h 1816"/>
              <a:gd name="T98" fmla="*/ 1512 w 1816"/>
              <a:gd name="T99" fmla="*/ 542 h 1816"/>
              <a:gd name="T100" fmla="*/ 1570 w 1816"/>
              <a:gd name="T101" fmla="*/ 664 h 1816"/>
              <a:gd name="T102" fmla="*/ 1606 w 1816"/>
              <a:gd name="T103" fmla="*/ 800 h 1816"/>
              <a:gd name="T104" fmla="*/ 1612 w 1816"/>
              <a:gd name="T105" fmla="*/ 944 h 1816"/>
              <a:gd name="T106" fmla="*/ 1592 w 1816"/>
              <a:gd name="T107" fmla="*/ 1084 h 1816"/>
              <a:gd name="T108" fmla="*/ 1544 w 1816"/>
              <a:gd name="T109" fmla="*/ 1214 h 1816"/>
              <a:gd name="T110" fmla="*/ 1474 w 1816"/>
              <a:gd name="T111" fmla="*/ 1330 h 1816"/>
              <a:gd name="T112" fmla="*/ 1382 w 1816"/>
              <a:gd name="T113" fmla="*/ 1430 h 1816"/>
              <a:gd name="T114" fmla="*/ 1274 w 1816"/>
              <a:gd name="T115" fmla="*/ 1512 h 1816"/>
              <a:gd name="T116" fmla="*/ 1150 w 1816"/>
              <a:gd name="T117" fmla="*/ 1570 h 1816"/>
              <a:gd name="T118" fmla="*/ 1014 w 1816"/>
              <a:gd name="T119" fmla="*/ 1606 h 18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16"/>
              <a:gd name="T181" fmla="*/ 0 h 1816"/>
              <a:gd name="T182" fmla="*/ 1816 w 1816"/>
              <a:gd name="T183" fmla="*/ 1816 h 181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rgbClr val="ED801C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eaLnBrk="1" hangingPunct="1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出自【趣你的PPT】(微信:qunideppt)：最优质的PPT资源库"/>
          <p:cNvSpPr>
            <a:spLocks noEditPoints="1"/>
          </p:cNvSpPr>
          <p:nvPr/>
        </p:nvSpPr>
        <p:spPr bwMode="auto">
          <a:xfrm rot="21275257">
            <a:off x="4674553" y="1699817"/>
            <a:ext cx="3186956" cy="3186955"/>
          </a:xfrm>
          <a:custGeom>
            <a:avLst/>
            <a:gdLst>
              <a:gd name="T0" fmla="*/ 2512 w 2622"/>
              <a:gd name="T1" fmla="*/ 1152 h 2622"/>
              <a:gd name="T2" fmla="*/ 2460 w 2622"/>
              <a:gd name="T3" fmla="*/ 930 h 2622"/>
              <a:gd name="T4" fmla="*/ 2482 w 2622"/>
              <a:gd name="T5" fmla="*/ 718 h 2622"/>
              <a:gd name="T6" fmla="*/ 2244 w 2622"/>
              <a:gd name="T7" fmla="*/ 540 h 2622"/>
              <a:gd name="T8" fmla="*/ 2082 w 2622"/>
              <a:gd name="T9" fmla="*/ 378 h 2622"/>
              <a:gd name="T10" fmla="*/ 1906 w 2622"/>
              <a:gd name="T11" fmla="*/ 140 h 2622"/>
              <a:gd name="T12" fmla="*/ 1694 w 2622"/>
              <a:gd name="T13" fmla="*/ 162 h 2622"/>
              <a:gd name="T14" fmla="*/ 1470 w 2622"/>
              <a:gd name="T15" fmla="*/ 112 h 2622"/>
              <a:gd name="T16" fmla="*/ 1240 w 2622"/>
              <a:gd name="T17" fmla="*/ 104 h 2622"/>
              <a:gd name="T18" fmla="*/ 1042 w 2622"/>
              <a:gd name="T19" fmla="*/ 26 h 2622"/>
              <a:gd name="T20" fmla="*/ 808 w 2622"/>
              <a:gd name="T21" fmla="*/ 210 h 2622"/>
              <a:gd name="T22" fmla="*/ 610 w 2622"/>
              <a:gd name="T23" fmla="*/ 326 h 2622"/>
              <a:gd name="T24" fmla="*/ 334 w 2622"/>
              <a:gd name="T25" fmla="*/ 434 h 2622"/>
              <a:gd name="T26" fmla="*/ 302 w 2622"/>
              <a:gd name="T27" fmla="*/ 646 h 2622"/>
              <a:gd name="T28" fmla="*/ 194 w 2622"/>
              <a:gd name="T29" fmla="*/ 848 h 2622"/>
              <a:gd name="T30" fmla="*/ 126 w 2622"/>
              <a:gd name="T31" fmla="*/ 1068 h 2622"/>
              <a:gd name="T32" fmla="*/ 0 w 2622"/>
              <a:gd name="T33" fmla="*/ 1240 h 2622"/>
              <a:gd name="T34" fmla="*/ 118 w 2622"/>
              <a:gd name="T35" fmla="*/ 1512 h 2622"/>
              <a:gd name="T36" fmla="*/ 178 w 2622"/>
              <a:gd name="T37" fmla="*/ 1734 h 2622"/>
              <a:gd name="T38" fmla="*/ 212 w 2622"/>
              <a:gd name="T39" fmla="*/ 2028 h 2622"/>
              <a:gd name="T40" fmla="*/ 408 w 2622"/>
              <a:gd name="T41" fmla="*/ 2116 h 2622"/>
              <a:gd name="T42" fmla="*/ 576 w 2622"/>
              <a:gd name="T43" fmla="*/ 2272 h 2622"/>
              <a:gd name="T44" fmla="*/ 770 w 2622"/>
              <a:gd name="T45" fmla="*/ 2394 h 2622"/>
              <a:gd name="T46" fmla="*/ 904 w 2622"/>
              <a:gd name="T47" fmla="*/ 2560 h 2622"/>
              <a:gd name="T48" fmla="*/ 1196 w 2622"/>
              <a:gd name="T49" fmla="*/ 2516 h 2622"/>
              <a:gd name="T50" fmla="*/ 1426 w 2622"/>
              <a:gd name="T51" fmla="*/ 2516 h 2622"/>
              <a:gd name="T52" fmla="*/ 1720 w 2622"/>
              <a:gd name="T53" fmla="*/ 2560 h 2622"/>
              <a:gd name="T54" fmla="*/ 1854 w 2622"/>
              <a:gd name="T55" fmla="*/ 2394 h 2622"/>
              <a:gd name="T56" fmla="*/ 2048 w 2622"/>
              <a:gd name="T57" fmla="*/ 2272 h 2622"/>
              <a:gd name="T58" fmla="*/ 2216 w 2622"/>
              <a:gd name="T59" fmla="*/ 2116 h 2622"/>
              <a:gd name="T60" fmla="*/ 2412 w 2622"/>
              <a:gd name="T61" fmla="*/ 2028 h 2622"/>
              <a:gd name="T62" fmla="*/ 2446 w 2622"/>
              <a:gd name="T63" fmla="*/ 1734 h 2622"/>
              <a:gd name="T64" fmla="*/ 2506 w 2622"/>
              <a:gd name="T65" fmla="*/ 1512 h 2622"/>
              <a:gd name="T66" fmla="*/ 1312 w 2622"/>
              <a:gd name="T67" fmla="*/ 2420 h 2622"/>
              <a:gd name="T68" fmla="*/ 1088 w 2622"/>
              <a:gd name="T69" fmla="*/ 2398 h 2622"/>
              <a:gd name="T70" fmla="*/ 830 w 2622"/>
              <a:gd name="T71" fmla="*/ 2312 h 2622"/>
              <a:gd name="T72" fmla="*/ 606 w 2622"/>
              <a:gd name="T73" fmla="*/ 2168 h 2622"/>
              <a:gd name="T74" fmla="*/ 422 w 2622"/>
              <a:gd name="T75" fmla="*/ 1976 h 2622"/>
              <a:gd name="T76" fmla="*/ 290 w 2622"/>
              <a:gd name="T77" fmla="*/ 1744 h 2622"/>
              <a:gd name="T78" fmla="*/ 216 w 2622"/>
              <a:gd name="T79" fmla="*/ 1480 h 2622"/>
              <a:gd name="T80" fmla="*/ 208 w 2622"/>
              <a:gd name="T81" fmla="*/ 1198 h 2622"/>
              <a:gd name="T82" fmla="*/ 270 w 2622"/>
              <a:gd name="T83" fmla="*/ 930 h 2622"/>
              <a:gd name="T84" fmla="*/ 392 w 2622"/>
              <a:gd name="T85" fmla="*/ 692 h 2622"/>
              <a:gd name="T86" fmla="*/ 566 w 2622"/>
              <a:gd name="T87" fmla="*/ 490 h 2622"/>
              <a:gd name="T88" fmla="*/ 782 w 2622"/>
              <a:gd name="T89" fmla="*/ 336 h 2622"/>
              <a:gd name="T90" fmla="*/ 1034 w 2622"/>
              <a:gd name="T91" fmla="*/ 236 h 2622"/>
              <a:gd name="T92" fmla="*/ 1312 w 2622"/>
              <a:gd name="T93" fmla="*/ 202 h 2622"/>
              <a:gd name="T94" fmla="*/ 1588 w 2622"/>
              <a:gd name="T95" fmla="*/ 236 h 2622"/>
              <a:gd name="T96" fmla="*/ 1840 w 2622"/>
              <a:gd name="T97" fmla="*/ 336 h 2622"/>
              <a:gd name="T98" fmla="*/ 2058 w 2622"/>
              <a:gd name="T99" fmla="*/ 490 h 2622"/>
              <a:gd name="T100" fmla="*/ 2232 w 2622"/>
              <a:gd name="T101" fmla="*/ 692 h 2622"/>
              <a:gd name="T102" fmla="*/ 2354 w 2622"/>
              <a:gd name="T103" fmla="*/ 930 h 2622"/>
              <a:gd name="T104" fmla="*/ 2416 w 2622"/>
              <a:gd name="T105" fmla="*/ 1198 h 2622"/>
              <a:gd name="T106" fmla="*/ 2408 w 2622"/>
              <a:gd name="T107" fmla="*/ 1480 h 2622"/>
              <a:gd name="T108" fmla="*/ 2334 w 2622"/>
              <a:gd name="T109" fmla="*/ 1744 h 2622"/>
              <a:gd name="T110" fmla="*/ 2200 w 2622"/>
              <a:gd name="T111" fmla="*/ 1976 h 2622"/>
              <a:gd name="T112" fmla="*/ 2018 w 2622"/>
              <a:gd name="T113" fmla="*/ 2168 h 2622"/>
              <a:gd name="T114" fmla="*/ 1792 w 2622"/>
              <a:gd name="T115" fmla="*/ 2312 h 2622"/>
              <a:gd name="T116" fmla="*/ 1536 w 2622"/>
              <a:gd name="T117" fmla="*/ 2398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622"/>
              <a:gd name="T178" fmla="*/ 0 h 2622"/>
              <a:gd name="T179" fmla="*/ 2622 w 2622"/>
              <a:gd name="T180" fmla="*/ 2622 h 262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ED801C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eaLnBrk="1" hangingPunct="1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 rot="21275257">
            <a:off x="9092028" y="3583957"/>
            <a:ext cx="2140867" cy="2142342"/>
          </a:xfrm>
          <a:custGeom>
            <a:avLst/>
            <a:gdLst>
              <a:gd name="T0" fmla="*/ 1706 w 1816"/>
              <a:gd name="T1" fmla="*/ 792 h 1816"/>
              <a:gd name="T2" fmla="*/ 1774 w 1816"/>
              <a:gd name="T3" fmla="*/ 626 h 1816"/>
              <a:gd name="T4" fmla="*/ 1578 w 1816"/>
              <a:gd name="T5" fmla="*/ 460 h 1816"/>
              <a:gd name="T6" fmla="*/ 1498 w 1816"/>
              <a:gd name="T7" fmla="*/ 216 h 1816"/>
              <a:gd name="T8" fmla="*/ 1318 w 1816"/>
              <a:gd name="T9" fmla="*/ 214 h 1816"/>
              <a:gd name="T10" fmla="*/ 1150 w 1816"/>
              <a:gd name="T11" fmla="*/ 138 h 1816"/>
              <a:gd name="T12" fmla="*/ 978 w 1816"/>
              <a:gd name="T13" fmla="*/ 104 h 1816"/>
              <a:gd name="T14" fmla="*/ 792 w 1816"/>
              <a:gd name="T15" fmla="*/ 110 h 1816"/>
              <a:gd name="T16" fmla="*/ 626 w 1816"/>
              <a:gd name="T17" fmla="*/ 42 h 1816"/>
              <a:gd name="T18" fmla="*/ 460 w 1816"/>
              <a:gd name="T19" fmla="*/ 236 h 1816"/>
              <a:gd name="T20" fmla="*/ 216 w 1816"/>
              <a:gd name="T21" fmla="*/ 316 h 1816"/>
              <a:gd name="T22" fmla="*/ 214 w 1816"/>
              <a:gd name="T23" fmla="*/ 496 h 1816"/>
              <a:gd name="T24" fmla="*/ 138 w 1816"/>
              <a:gd name="T25" fmla="*/ 666 h 1816"/>
              <a:gd name="T26" fmla="*/ 104 w 1816"/>
              <a:gd name="T27" fmla="*/ 836 h 1816"/>
              <a:gd name="T28" fmla="*/ 108 w 1816"/>
              <a:gd name="T29" fmla="*/ 1022 h 1816"/>
              <a:gd name="T30" fmla="*/ 42 w 1816"/>
              <a:gd name="T31" fmla="*/ 1190 h 1816"/>
              <a:gd name="T32" fmla="*/ 236 w 1816"/>
              <a:gd name="T33" fmla="*/ 1356 h 1816"/>
              <a:gd name="T34" fmla="*/ 316 w 1816"/>
              <a:gd name="T35" fmla="*/ 1600 h 1816"/>
              <a:gd name="T36" fmla="*/ 496 w 1816"/>
              <a:gd name="T37" fmla="*/ 1602 h 1816"/>
              <a:gd name="T38" fmla="*/ 666 w 1816"/>
              <a:gd name="T39" fmla="*/ 1678 h 1816"/>
              <a:gd name="T40" fmla="*/ 836 w 1816"/>
              <a:gd name="T41" fmla="*/ 1712 h 1816"/>
              <a:gd name="T42" fmla="*/ 1022 w 1816"/>
              <a:gd name="T43" fmla="*/ 1706 h 1816"/>
              <a:gd name="T44" fmla="*/ 1188 w 1816"/>
              <a:gd name="T45" fmla="*/ 1774 h 1816"/>
              <a:gd name="T46" fmla="*/ 1356 w 1816"/>
              <a:gd name="T47" fmla="*/ 1578 h 1816"/>
              <a:gd name="T48" fmla="*/ 1600 w 1816"/>
              <a:gd name="T49" fmla="*/ 1500 h 1816"/>
              <a:gd name="T50" fmla="*/ 1602 w 1816"/>
              <a:gd name="T51" fmla="*/ 1320 h 1816"/>
              <a:gd name="T52" fmla="*/ 1678 w 1816"/>
              <a:gd name="T53" fmla="*/ 1150 h 1816"/>
              <a:gd name="T54" fmla="*/ 1710 w 1816"/>
              <a:gd name="T55" fmla="*/ 978 h 1816"/>
              <a:gd name="T56" fmla="*/ 872 w 1816"/>
              <a:gd name="T57" fmla="*/ 1612 h 1816"/>
              <a:gd name="T58" fmla="*/ 730 w 1816"/>
              <a:gd name="T59" fmla="*/ 1592 h 1816"/>
              <a:gd name="T60" fmla="*/ 602 w 1816"/>
              <a:gd name="T61" fmla="*/ 1544 h 1816"/>
              <a:gd name="T62" fmla="*/ 484 w 1816"/>
              <a:gd name="T63" fmla="*/ 1474 h 1816"/>
              <a:gd name="T64" fmla="*/ 384 w 1816"/>
              <a:gd name="T65" fmla="*/ 1382 h 1816"/>
              <a:gd name="T66" fmla="*/ 304 w 1816"/>
              <a:gd name="T67" fmla="*/ 1274 h 1816"/>
              <a:gd name="T68" fmla="*/ 244 w 1816"/>
              <a:gd name="T69" fmla="*/ 1150 h 1816"/>
              <a:gd name="T70" fmla="*/ 210 w 1816"/>
              <a:gd name="T71" fmla="*/ 1016 h 1816"/>
              <a:gd name="T72" fmla="*/ 202 w 1816"/>
              <a:gd name="T73" fmla="*/ 872 h 1816"/>
              <a:gd name="T74" fmla="*/ 224 w 1816"/>
              <a:gd name="T75" fmla="*/ 732 h 1816"/>
              <a:gd name="T76" fmla="*/ 272 w 1816"/>
              <a:gd name="T77" fmla="*/ 602 h 1816"/>
              <a:gd name="T78" fmla="*/ 342 w 1816"/>
              <a:gd name="T79" fmla="*/ 486 h 1816"/>
              <a:gd name="T80" fmla="*/ 432 w 1816"/>
              <a:gd name="T81" fmla="*/ 386 h 1816"/>
              <a:gd name="T82" fmla="*/ 542 w 1816"/>
              <a:gd name="T83" fmla="*/ 304 h 1816"/>
              <a:gd name="T84" fmla="*/ 664 w 1816"/>
              <a:gd name="T85" fmla="*/ 244 h 1816"/>
              <a:gd name="T86" fmla="*/ 800 w 1816"/>
              <a:gd name="T87" fmla="*/ 210 h 1816"/>
              <a:gd name="T88" fmla="*/ 944 w 1816"/>
              <a:gd name="T89" fmla="*/ 202 h 1816"/>
              <a:gd name="T90" fmla="*/ 1084 w 1816"/>
              <a:gd name="T91" fmla="*/ 224 h 1816"/>
              <a:gd name="T92" fmla="*/ 1214 w 1816"/>
              <a:gd name="T93" fmla="*/ 272 h 1816"/>
              <a:gd name="T94" fmla="*/ 1330 w 1816"/>
              <a:gd name="T95" fmla="*/ 342 h 1816"/>
              <a:gd name="T96" fmla="*/ 1430 w 1816"/>
              <a:gd name="T97" fmla="*/ 432 h 1816"/>
              <a:gd name="T98" fmla="*/ 1512 w 1816"/>
              <a:gd name="T99" fmla="*/ 542 h 1816"/>
              <a:gd name="T100" fmla="*/ 1570 w 1816"/>
              <a:gd name="T101" fmla="*/ 664 h 1816"/>
              <a:gd name="T102" fmla="*/ 1606 w 1816"/>
              <a:gd name="T103" fmla="*/ 800 h 1816"/>
              <a:gd name="T104" fmla="*/ 1612 w 1816"/>
              <a:gd name="T105" fmla="*/ 944 h 1816"/>
              <a:gd name="T106" fmla="*/ 1592 w 1816"/>
              <a:gd name="T107" fmla="*/ 1084 h 1816"/>
              <a:gd name="T108" fmla="*/ 1544 w 1816"/>
              <a:gd name="T109" fmla="*/ 1214 h 1816"/>
              <a:gd name="T110" fmla="*/ 1474 w 1816"/>
              <a:gd name="T111" fmla="*/ 1330 h 1816"/>
              <a:gd name="T112" fmla="*/ 1382 w 1816"/>
              <a:gd name="T113" fmla="*/ 1430 h 1816"/>
              <a:gd name="T114" fmla="*/ 1274 w 1816"/>
              <a:gd name="T115" fmla="*/ 1512 h 1816"/>
              <a:gd name="T116" fmla="*/ 1150 w 1816"/>
              <a:gd name="T117" fmla="*/ 1570 h 1816"/>
              <a:gd name="T118" fmla="*/ 1014 w 1816"/>
              <a:gd name="T119" fmla="*/ 1606 h 18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16"/>
              <a:gd name="T181" fmla="*/ 0 h 1816"/>
              <a:gd name="T182" fmla="*/ 1816 w 1816"/>
              <a:gd name="T183" fmla="*/ 1816 h 181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rgbClr val="ED801C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eaLnBrk="1" hangingPunct="1"/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7" name="Group 6出自【趣你的PPT】(微信:qunideppt)：最优质的PPT资源库出自【趣你的PPT】(微信:qunideppt)：最优质的PPT资源库"/>
          <p:cNvGrpSpPr/>
          <p:nvPr/>
        </p:nvGrpSpPr>
        <p:grpSpPr>
          <a:xfrm>
            <a:off x="5015381" y="2040644"/>
            <a:ext cx="2505301" cy="2503826"/>
            <a:chOff x="4564620" y="2285343"/>
            <a:chExt cx="2505301" cy="2503826"/>
          </a:xfrm>
        </p:grpSpPr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1275257">
              <a:off x="4564620" y="2285343"/>
              <a:ext cx="2505301" cy="2503826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 eaLnBrk="1" hangingPunct="1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4823597" y="2843459"/>
              <a:ext cx="2024289" cy="1590727"/>
              <a:chOff x="3167413" y="2160871"/>
              <a:chExt cx="2024289" cy="1590727"/>
            </a:xfrm>
          </p:grpSpPr>
          <p:sp>
            <p:nvSpPr>
              <p:cNvPr id="10" name="出自【趣你的PPT】(微信:qunideppt)：最优质的PPT资源库"/>
              <p:cNvSpPr txBox="1"/>
              <p:nvPr/>
            </p:nvSpPr>
            <p:spPr>
              <a:xfrm>
                <a:off x="3628113" y="2160871"/>
                <a:ext cx="11028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  <p:sp>
            <p:nvSpPr>
              <p:cNvPr id="11" name="出自【趣你的PPT】(微信:qunideppt)：最优质的PPT资源库"/>
              <p:cNvSpPr txBox="1"/>
              <p:nvPr/>
            </p:nvSpPr>
            <p:spPr>
              <a:xfrm>
                <a:off x="3167413" y="2674380"/>
                <a:ext cx="202428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6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6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r>
                  <a:rPr lang="zh-CN" altLang="en-US" sz="16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一不小心，就学会</a:t>
                </a:r>
                <a:r>
                  <a:rPr lang="en-US" altLang="zh-CN" sz="16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，快来加入我们。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5" name="Group 14出自【趣你的PPT】(微信:qunideppt)：最优质的PPT资源库出自【趣你的PPT】(微信:qunideppt)：最优质的PPT资源库"/>
          <p:cNvGrpSpPr/>
          <p:nvPr/>
        </p:nvGrpSpPr>
        <p:grpSpPr>
          <a:xfrm>
            <a:off x="8091678" y="2019988"/>
            <a:ext cx="1674628" cy="1674627"/>
            <a:chOff x="7640917" y="2264687"/>
            <a:chExt cx="1674628" cy="1674627"/>
          </a:xfrm>
        </p:grpSpPr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1275257">
              <a:off x="7640917" y="2264687"/>
              <a:ext cx="1674628" cy="1674627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 eaLnBrk="1" hangingPunct="1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798426" y="2443077"/>
              <a:ext cx="1384323" cy="1238035"/>
              <a:chOff x="3238353" y="2234347"/>
              <a:chExt cx="1384323" cy="1238035"/>
            </a:xfrm>
          </p:grpSpPr>
          <p:sp>
            <p:nvSpPr>
              <p:cNvPr id="18" name="出自【趣你的PPT】(微信:qunideppt)：最优质的PPT资源库"/>
              <p:cNvSpPr txBox="1"/>
              <p:nvPr/>
            </p:nvSpPr>
            <p:spPr>
              <a:xfrm>
                <a:off x="3519786" y="2234347"/>
                <a:ext cx="11028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  <p:sp>
            <p:nvSpPr>
              <p:cNvPr id="19" name="出自【趣你的PPT】(微信:qunideppt)：最优质的PPT资源库"/>
              <p:cNvSpPr txBox="1"/>
              <p:nvPr/>
            </p:nvSpPr>
            <p:spPr>
              <a:xfrm>
                <a:off x="3258932" y="2697533"/>
                <a:ext cx="13637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sp>
            <p:nvSpPr>
              <p:cNvPr id="20" name="出自【趣你的PPT】(微信:qunideppt)：最优质的PPT资源库"/>
              <p:cNvSpPr txBox="1"/>
              <p:nvPr/>
            </p:nvSpPr>
            <p:spPr>
              <a:xfrm>
                <a:off x="3248209" y="2949092"/>
                <a:ext cx="13744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sp>
            <p:nvSpPr>
              <p:cNvPr id="21" name="出自【趣你的PPT】(微信:qunideppt)：最优质的PPT资源库"/>
              <p:cNvSpPr txBox="1"/>
              <p:nvPr/>
            </p:nvSpPr>
            <p:spPr>
              <a:xfrm>
                <a:off x="3238353" y="3200650"/>
                <a:ext cx="1331677" cy="271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</p:grpSp>
      </p:grpSp>
      <p:grpSp>
        <p:nvGrpSpPr>
          <p:cNvPr id="22" name="Group 21出自【趣你的PPT】(微信:qunideppt)：最优质的PPT资源库出自【趣你的PPT】(微信:qunideppt)：最优质的PPT资源库"/>
          <p:cNvGrpSpPr/>
          <p:nvPr/>
        </p:nvGrpSpPr>
        <p:grpSpPr>
          <a:xfrm>
            <a:off x="9428428" y="3921834"/>
            <a:ext cx="1528064" cy="1466590"/>
            <a:chOff x="8977667" y="4166533"/>
            <a:chExt cx="1528064" cy="1466590"/>
          </a:xfrm>
        </p:grpSpPr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1275257">
              <a:off x="8977667" y="4166533"/>
              <a:ext cx="1466590" cy="1466590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 eaLnBrk="1" hangingPunct="1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9110391" y="4367422"/>
              <a:ext cx="1395340" cy="992243"/>
              <a:chOff x="3238353" y="2361023"/>
              <a:chExt cx="1395340" cy="992243"/>
            </a:xfrm>
          </p:grpSpPr>
          <p:sp>
            <p:nvSpPr>
              <p:cNvPr id="25" name="出自【趣你的PPT】(微信:qunideppt)：最优质的PPT资源库"/>
              <p:cNvSpPr txBox="1"/>
              <p:nvPr/>
            </p:nvSpPr>
            <p:spPr>
              <a:xfrm>
                <a:off x="3530803" y="2361023"/>
                <a:ext cx="11028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  <p:sp>
            <p:nvSpPr>
              <p:cNvPr id="26" name="出自【趣你的PPT】(微信:qunideppt)：最优质的PPT资源库"/>
              <p:cNvSpPr txBox="1"/>
              <p:nvPr/>
            </p:nvSpPr>
            <p:spPr>
              <a:xfrm>
                <a:off x="3258065" y="2761133"/>
                <a:ext cx="128637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sp>
            <p:nvSpPr>
              <p:cNvPr id="27" name="出自【趣你的PPT】(微信:qunideppt)：最优质的PPT资源库"/>
              <p:cNvSpPr txBox="1"/>
              <p:nvPr/>
            </p:nvSpPr>
            <p:spPr>
              <a:xfrm>
                <a:off x="3248209" y="2949092"/>
                <a:ext cx="129623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sp>
            <p:nvSpPr>
              <p:cNvPr id="28" name="出自【趣你的PPT】(微信:qunideppt)：最优质的PPT资源库"/>
              <p:cNvSpPr txBox="1"/>
              <p:nvPr/>
            </p:nvSpPr>
            <p:spPr>
              <a:xfrm>
                <a:off x="3238353" y="3099350"/>
                <a:ext cx="130608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</p:grpSp>
      </p:grpSp>
      <p:grpSp>
        <p:nvGrpSpPr>
          <p:cNvPr id="29" name="Groupe 2052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3744876" y="1200353"/>
            <a:ext cx="988389" cy="1544943"/>
            <a:chOff x="3227388" y="1412875"/>
            <a:chExt cx="2206625" cy="3448051"/>
          </a:xfrm>
        </p:grpSpPr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59250" y="2068513"/>
              <a:ext cx="268288" cy="498475"/>
            </a:xfrm>
            <a:custGeom>
              <a:avLst/>
              <a:gdLst>
                <a:gd name="T0" fmla="*/ 425908038 w 169"/>
                <a:gd name="T1" fmla="*/ 123486864 h 314"/>
                <a:gd name="T2" fmla="*/ 403225705 w 169"/>
                <a:gd name="T3" fmla="*/ 63003113 h 314"/>
                <a:gd name="T4" fmla="*/ 390625699 w 169"/>
                <a:gd name="T5" fmla="*/ 40322497 h 314"/>
                <a:gd name="T6" fmla="*/ 378024105 w 169"/>
                <a:gd name="T7" fmla="*/ 27720927 h 314"/>
                <a:gd name="T8" fmla="*/ 307459624 w 169"/>
                <a:gd name="T9" fmla="*/ 2520950 h 314"/>
                <a:gd name="T10" fmla="*/ 287298343 w 169"/>
                <a:gd name="T11" fmla="*/ 0 h 314"/>
                <a:gd name="T12" fmla="*/ 246975783 w 169"/>
                <a:gd name="T13" fmla="*/ 5040312 h 314"/>
                <a:gd name="T14" fmla="*/ 234375776 w 169"/>
                <a:gd name="T15" fmla="*/ 12599986 h 314"/>
                <a:gd name="T16" fmla="*/ 209174176 w 169"/>
                <a:gd name="T17" fmla="*/ 40322497 h 314"/>
                <a:gd name="T18" fmla="*/ 176411252 w 169"/>
                <a:gd name="T19" fmla="*/ 73083734 h 314"/>
                <a:gd name="T20" fmla="*/ 163811246 w 169"/>
                <a:gd name="T21" fmla="*/ 85685304 h 314"/>
                <a:gd name="T22" fmla="*/ 143649965 w 169"/>
                <a:gd name="T23" fmla="*/ 113406243 h 314"/>
                <a:gd name="T24" fmla="*/ 131048372 w 169"/>
                <a:gd name="T25" fmla="*/ 123486864 h 314"/>
                <a:gd name="T26" fmla="*/ 100806426 w 169"/>
                <a:gd name="T27" fmla="*/ 158769038 h 314"/>
                <a:gd name="T28" fmla="*/ 68045140 w 169"/>
                <a:gd name="T29" fmla="*/ 201612471 h 314"/>
                <a:gd name="T30" fmla="*/ 32762887 w 169"/>
                <a:gd name="T31" fmla="*/ 234373746 h 314"/>
                <a:gd name="T32" fmla="*/ 12601597 w 169"/>
                <a:gd name="T33" fmla="*/ 259575298 h 314"/>
                <a:gd name="T34" fmla="*/ 12601597 w 169"/>
                <a:gd name="T35" fmla="*/ 267136558 h 314"/>
                <a:gd name="T36" fmla="*/ 17641920 w 169"/>
                <a:gd name="T37" fmla="*/ 335181544 h 314"/>
                <a:gd name="T38" fmla="*/ 12601597 w 169"/>
                <a:gd name="T39" fmla="*/ 352821837 h 314"/>
                <a:gd name="T40" fmla="*/ 2520955 w 169"/>
                <a:gd name="T41" fmla="*/ 395665270 h 314"/>
                <a:gd name="T42" fmla="*/ 0 w 169"/>
                <a:gd name="T43" fmla="*/ 435986266 h 314"/>
                <a:gd name="T44" fmla="*/ 10080643 w 169"/>
                <a:gd name="T45" fmla="*/ 483870010 h 314"/>
                <a:gd name="T46" fmla="*/ 25201607 w 169"/>
                <a:gd name="T47" fmla="*/ 539313426 h 314"/>
                <a:gd name="T48" fmla="*/ 45362893 w 169"/>
                <a:gd name="T49" fmla="*/ 584676221 h 314"/>
                <a:gd name="T50" fmla="*/ 68045140 w 169"/>
                <a:gd name="T51" fmla="*/ 635079327 h 314"/>
                <a:gd name="T52" fmla="*/ 78125780 w 169"/>
                <a:gd name="T53" fmla="*/ 657761518 h 314"/>
                <a:gd name="T54" fmla="*/ 103327380 w 169"/>
                <a:gd name="T55" fmla="*/ 700603364 h 314"/>
                <a:gd name="T56" fmla="*/ 123488685 w 169"/>
                <a:gd name="T57" fmla="*/ 713204934 h 314"/>
                <a:gd name="T58" fmla="*/ 141129012 w 169"/>
                <a:gd name="T59" fmla="*/ 728325865 h 314"/>
                <a:gd name="T60" fmla="*/ 158770926 w 169"/>
                <a:gd name="T61" fmla="*/ 773688660 h 314"/>
                <a:gd name="T62" fmla="*/ 211693542 w 169"/>
                <a:gd name="T63" fmla="*/ 791328953 h 314"/>
                <a:gd name="T64" fmla="*/ 425908038 w 169"/>
                <a:gd name="T65" fmla="*/ 123486864 h 3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9"/>
                <a:gd name="T100" fmla="*/ 0 h 314"/>
                <a:gd name="T101" fmla="*/ 169 w 169"/>
                <a:gd name="T102" fmla="*/ 314 h 31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9" h="314">
                  <a:moveTo>
                    <a:pt x="169" y="49"/>
                  </a:moveTo>
                  <a:lnTo>
                    <a:pt x="169" y="49"/>
                  </a:lnTo>
                  <a:lnTo>
                    <a:pt x="164" y="36"/>
                  </a:lnTo>
                  <a:lnTo>
                    <a:pt x="160" y="25"/>
                  </a:lnTo>
                  <a:lnTo>
                    <a:pt x="155" y="16"/>
                  </a:lnTo>
                  <a:lnTo>
                    <a:pt x="154" y="14"/>
                  </a:lnTo>
                  <a:lnTo>
                    <a:pt x="150" y="11"/>
                  </a:lnTo>
                  <a:lnTo>
                    <a:pt x="141" y="7"/>
                  </a:lnTo>
                  <a:lnTo>
                    <a:pt x="122" y="1"/>
                  </a:lnTo>
                  <a:lnTo>
                    <a:pt x="114" y="0"/>
                  </a:lnTo>
                  <a:lnTo>
                    <a:pt x="106" y="0"/>
                  </a:lnTo>
                  <a:lnTo>
                    <a:pt x="98" y="2"/>
                  </a:lnTo>
                  <a:lnTo>
                    <a:pt x="93" y="5"/>
                  </a:lnTo>
                  <a:lnTo>
                    <a:pt x="88" y="10"/>
                  </a:lnTo>
                  <a:lnTo>
                    <a:pt x="83" y="16"/>
                  </a:lnTo>
                  <a:lnTo>
                    <a:pt x="76" y="24"/>
                  </a:lnTo>
                  <a:lnTo>
                    <a:pt x="70" y="29"/>
                  </a:lnTo>
                  <a:lnTo>
                    <a:pt x="65" y="34"/>
                  </a:lnTo>
                  <a:lnTo>
                    <a:pt x="61" y="40"/>
                  </a:lnTo>
                  <a:lnTo>
                    <a:pt x="57" y="45"/>
                  </a:lnTo>
                  <a:lnTo>
                    <a:pt x="52" y="49"/>
                  </a:lnTo>
                  <a:lnTo>
                    <a:pt x="47" y="55"/>
                  </a:lnTo>
                  <a:lnTo>
                    <a:pt x="40" y="63"/>
                  </a:lnTo>
                  <a:lnTo>
                    <a:pt x="35" y="72"/>
                  </a:lnTo>
                  <a:lnTo>
                    <a:pt x="27" y="80"/>
                  </a:lnTo>
                  <a:lnTo>
                    <a:pt x="13" y="93"/>
                  </a:lnTo>
                  <a:lnTo>
                    <a:pt x="7" y="99"/>
                  </a:lnTo>
                  <a:lnTo>
                    <a:pt x="5" y="103"/>
                  </a:lnTo>
                  <a:lnTo>
                    <a:pt x="5" y="106"/>
                  </a:lnTo>
                  <a:lnTo>
                    <a:pt x="5" y="124"/>
                  </a:lnTo>
                  <a:lnTo>
                    <a:pt x="7" y="133"/>
                  </a:lnTo>
                  <a:lnTo>
                    <a:pt x="5" y="140"/>
                  </a:lnTo>
                  <a:lnTo>
                    <a:pt x="3" y="148"/>
                  </a:lnTo>
                  <a:lnTo>
                    <a:pt x="1" y="157"/>
                  </a:lnTo>
                  <a:lnTo>
                    <a:pt x="0" y="173"/>
                  </a:lnTo>
                  <a:lnTo>
                    <a:pt x="1" y="182"/>
                  </a:lnTo>
                  <a:lnTo>
                    <a:pt x="4" y="192"/>
                  </a:lnTo>
                  <a:lnTo>
                    <a:pt x="10" y="214"/>
                  </a:lnTo>
                  <a:lnTo>
                    <a:pt x="13" y="222"/>
                  </a:lnTo>
                  <a:lnTo>
                    <a:pt x="18" y="232"/>
                  </a:lnTo>
                  <a:lnTo>
                    <a:pt x="23" y="241"/>
                  </a:lnTo>
                  <a:lnTo>
                    <a:pt x="27" y="252"/>
                  </a:lnTo>
                  <a:lnTo>
                    <a:pt x="31" y="261"/>
                  </a:lnTo>
                  <a:lnTo>
                    <a:pt x="35" y="270"/>
                  </a:lnTo>
                  <a:lnTo>
                    <a:pt x="41" y="278"/>
                  </a:lnTo>
                  <a:lnTo>
                    <a:pt x="49" y="283"/>
                  </a:lnTo>
                  <a:lnTo>
                    <a:pt x="52" y="285"/>
                  </a:lnTo>
                  <a:lnTo>
                    <a:pt x="56" y="289"/>
                  </a:lnTo>
                  <a:lnTo>
                    <a:pt x="61" y="298"/>
                  </a:lnTo>
                  <a:lnTo>
                    <a:pt x="63" y="307"/>
                  </a:lnTo>
                  <a:lnTo>
                    <a:pt x="65" y="310"/>
                  </a:lnTo>
                  <a:lnTo>
                    <a:pt x="84" y="314"/>
                  </a:lnTo>
                  <a:lnTo>
                    <a:pt x="149" y="307"/>
                  </a:lnTo>
                  <a:lnTo>
                    <a:pt x="169" y="49"/>
                  </a:lnTo>
                  <a:close/>
                </a:path>
              </a:pathLst>
            </a:custGeom>
            <a:solidFill>
              <a:srgbClr val="5636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14813" y="2132013"/>
              <a:ext cx="363538" cy="476250"/>
            </a:xfrm>
            <a:custGeom>
              <a:avLst/>
              <a:gdLst>
                <a:gd name="T0" fmla="*/ 531754551 w 229"/>
                <a:gd name="T1" fmla="*/ 723285542 h 300"/>
                <a:gd name="T2" fmla="*/ 536794869 w 229"/>
                <a:gd name="T3" fmla="*/ 630039005 h 300"/>
                <a:gd name="T4" fmla="*/ 546875505 w 229"/>
                <a:gd name="T5" fmla="*/ 592235882 h 300"/>
                <a:gd name="T6" fmla="*/ 569556142 w 229"/>
                <a:gd name="T7" fmla="*/ 546873088 h 300"/>
                <a:gd name="T8" fmla="*/ 577117413 w 229"/>
                <a:gd name="T9" fmla="*/ 483870002 h 300"/>
                <a:gd name="T10" fmla="*/ 569556142 w 229"/>
                <a:gd name="T11" fmla="*/ 385583055 h 300"/>
                <a:gd name="T12" fmla="*/ 564515824 w 229"/>
                <a:gd name="T13" fmla="*/ 312499347 h 300"/>
                <a:gd name="T14" fmla="*/ 554435188 w 229"/>
                <a:gd name="T15" fmla="*/ 292338105 h 300"/>
                <a:gd name="T16" fmla="*/ 526714232 w 229"/>
                <a:gd name="T17" fmla="*/ 259575294 h 300"/>
                <a:gd name="T18" fmla="*/ 519152962 w 229"/>
                <a:gd name="T19" fmla="*/ 246975311 h 300"/>
                <a:gd name="T20" fmla="*/ 488911053 w 229"/>
                <a:gd name="T21" fmla="*/ 173891554 h 300"/>
                <a:gd name="T22" fmla="*/ 481351370 w 229"/>
                <a:gd name="T23" fmla="*/ 161289984 h 300"/>
                <a:gd name="T24" fmla="*/ 458669145 w 229"/>
                <a:gd name="T25" fmla="*/ 136088432 h 300"/>
                <a:gd name="T26" fmla="*/ 443548190 w 229"/>
                <a:gd name="T27" fmla="*/ 118446551 h 300"/>
                <a:gd name="T28" fmla="*/ 425907871 w 229"/>
                <a:gd name="T29" fmla="*/ 103325595 h 300"/>
                <a:gd name="T30" fmla="*/ 403225546 w 229"/>
                <a:gd name="T31" fmla="*/ 57962801 h 300"/>
                <a:gd name="T32" fmla="*/ 390625545 w 229"/>
                <a:gd name="T33" fmla="*/ 37801547 h 300"/>
                <a:gd name="T34" fmla="*/ 355343318 w 229"/>
                <a:gd name="T35" fmla="*/ 12599985 h 300"/>
                <a:gd name="T36" fmla="*/ 302419185 w 229"/>
                <a:gd name="T37" fmla="*/ 0 h 300"/>
                <a:gd name="T38" fmla="*/ 269657911 w 229"/>
                <a:gd name="T39" fmla="*/ 2520950 h 300"/>
                <a:gd name="T40" fmla="*/ 163811181 w 229"/>
                <a:gd name="T41" fmla="*/ 17640299 h 300"/>
                <a:gd name="T42" fmla="*/ 153730545 w 229"/>
                <a:gd name="T43" fmla="*/ 22682197 h 300"/>
                <a:gd name="T44" fmla="*/ 103327339 w 229"/>
                <a:gd name="T45" fmla="*/ 63003112 h 300"/>
                <a:gd name="T46" fmla="*/ 65524160 w 229"/>
                <a:gd name="T47" fmla="*/ 110886879 h 300"/>
                <a:gd name="T48" fmla="*/ 63004795 w 229"/>
                <a:gd name="T49" fmla="*/ 123486862 h 300"/>
                <a:gd name="T50" fmla="*/ 65524160 w 229"/>
                <a:gd name="T51" fmla="*/ 141128742 h 300"/>
                <a:gd name="T52" fmla="*/ 98287021 w 229"/>
                <a:gd name="T53" fmla="*/ 194051208 h 300"/>
                <a:gd name="T54" fmla="*/ 110887048 w 229"/>
                <a:gd name="T55" fmla="*/ 221773759 h 300"/>
                <a:gd name="T56" fmla="*/ 118448318 w 229"/>
                <a:gd name="T57" fmla="*/ 249494673 h 300"/>
                <a:gd name="T58" fmla="*/ 120967684 w 229"/>
                <a:gd name="T59" fmla="*/ 347781520 h 300"/>
                <a:gd name="T60" fmla="*/ 120967684 w 229"/>
                <a:gd name="T61" fmla="*/ 355342780 h 300"/>
                <a:gd name="T62" fmla="*/ 141128956 w 229"/>
                <a:gd name="T63" fmla="*/ 380542744 h 300"/>
                <a:gd name="T64" fmla="*/ 163811181 w 229"/>
                <a:gd name="T65" fmla="*/ 400703986 h 300"/>
                <a:gd name="T66" fmla="*/ 166330547 w 229"/>
                <a:gd name="T67" fmla="*/ 410784607 h 300"/>
                <a:gd name="T68" fmla="*/ 163811181 w 229"/>
                <a:gd name="T69" fmla="*/ 423386276 h 300"/>
                <a:gd name="T70" fmla="*/ 146169274 w 229"/>
                <a:gd name="T71" fmla="*/ 446066879 h 300"/>
                <a:gd name="T72" fmla="*/ 108367682 w 229"/>
                <a:gd name="T73" fmla="*/ 433466897 h 300"/>
                <a:gd name="T74" fmla="*/ 57964477 w 229"/>
                <a:gd name="T75" fmla="*/ 418345966 h 300"/>
                <a:gd name="T76" fmla="*/ 42843510 w 229"/>
                <a:gd name="T77" fmla="*/ 418345966 h 300"/>
                <a:gd name="T78" fmla="*/ 22682231 w 229"/>
                <a:gd name="T79" fmla="*/ 425905638 h 300"/>
                <a:gd name="T80" fmla="*/ 7561274 w 229"/>
                <a:gd name="T81" fmla="*/ 441026569 h 300"/>
                <a:gd name="T82" fmla="*/ 0 w 229"/>
                <a:gd name="T83" fmla="*/ 466228121 h 300"/>
                <a:gd name="T84" fmla="*/ 7561274 w 229"/>
                <a:gd name="T85" fmla="*/ 491429673 h 300"/>
                <a:gd name="T86" fmla="*/ 15120960 w 229"/>
                <a:gd name="T87" fmla="*/ 501510294 h 300"/>
                <a:gd name="T88" fmla="*/ 52924158 w 229"/>
                <a:gd name="T89" fmla="*/ 526711847 h 300"/>
                <a:gd name="T90" fmla="*/ 120967684 w 229"/>
                <a:gd name="T91" fmla="*/ 556953709 h 300"/>
                <a:gd name="T92" fmla="*/ 148690227 w 229"/>
                <a:gd name="T93" fmla="*/ 559474658 h 300"/>
                <a:gd name="T94" fmla="*/ 153730545 w 229"/>
                <a:gd name="T95" fmla="*/ 559474658 h 300"/>
                <a:gd name="T96" fmla="*/ 166330547 w 229"/>
                <a:gd name="T97" fmla="*/ 574595590 h 300"/>
                <a:gd name="T98" fmla="*/ 186491819 w 229"/>
                <a:gd name="T99" fmla="*/ 617437435 h 300"/>
                <a:gd name="T100" fmla="*/ 204133726 w 229"/>
                <a:gd name="T101" fmla="*/ 705643661 h 300"/>
                <a:gd name="T102" fmla="*/ 209174094 w 229"/>
                <a:gd name="T103" fmla="*/ 715724282 h 300"/>
                <a:gd name="T104" fmla="*/ 231854731 w 229"/>
                <a:gd name="T105" fmla="*/ 735885524 h 300"/>
                <a:gd name="T106" fmla="*/ 274698229 w 229"/>
                <a:gd name="T107" fmla="*/ 751006455 h 300"/>
                <a:gd name="T108" fmla="*/ 531754551 w 229"/>
                <a:gd name="T109" fmla="*/ 723285542 h 3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29"/>
                <a:gd name="T166" fmla="*/ 0 h 300"/>
                <a:gd name="T167" fmla="*/ 229 w 229"/>
                <a:gd name="T168" fmla="*/ 300 h 3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29" h="300">
                  <a:moveTo>
                    <a:pt x="211" y="287"/>
                  </a:moveTo>
                  <a:lnTo>
                    <a:pt x="211" y="287"/>
                  </a:lnTo>
                  <a:lnTo>
                    <a:pt x="212" y="267"/>
                  </a:lnTo>
                  <a:lnTo>
                    <a:pt x="213" y="250"/>
                  </a:lnTo>
                  <a:lnTo>
                    <a:pt x="215" y="241"/>
                  </a:lnTo>
                  <a:lnTo>
                    <a:pt x="217" y="235"/>
                  </a:lnTo>
                  <a:lnTo>
                    <a:pt x="226" y="217"/>
                  </a:lnTo>
                  <a:lnTo>
                    <a:pt x="228" y="207"/>
                  </a:lnTo>
                  <a:lnTo>
                    <a:pt x="229" y="192"/>
                  </a:lnTo>
                  <a:lnTo>
                    <a:pt x="226" y="153"/>
                  </a:lnTo>
                  <a:lnTo>
                    <a:pt x="225" y="137"/>
                  </a:lnTo>
                  <a:lnTo>
                    <a:pt x="224" y="124"/>
                  </a:lnTo>
                  <a:lnTo>
                    <a:pt x="220" y="116"/>
                  </a:lnTo>
                  <a:lnTo>
                    <a:pt x="215" y="110"/>
                  </a:lnTo>
                  <a:lnTo>
                    <a:pt x="209" y="103"/>
                  </a:lnTo>
                  <a:lnTo>
                    <a:pt x="206" y="98"/>
                  </a:lnTo>
                  <a:lnTo>
                    <a:pt x="199" y="84"/>
                  </a:lnTo>
                  <a:lnTo>
                    <a:pt x="194" y="69"/>
                  </a:lnTo>
                  <a:lnTo>
                    <a:pt x="191" y="64"/>
                  </a:lnTo>
                  <a:lnTo>
                    <a:pt x="188" y="59"/>
                  </a:lnTo>
                  <a:lnTo>
                    <a:pt x="182" y="54"/>
                  </a:lnTo>
                  <a:lnTo>
                    <a:pt x="176" y="47"/>
                  </a:lnTo>
                  <a:lnTo>
                    <a:pt x="172" y="45"/>
                  </a:lnTo>
                  <a:lnTo>
                    <a:pt x="169" y="41"/>
                  </a:lnTo>
                  <a:lnTo>
                    <a:pt x="164" y="32"/>
                  </a:lnTo>
                  <a:lnTo>
                    <a:pt x="160" y="23"/>
                  </a:lnTo>
                  <a:lnTo>
                    <a:pt x="155" y="15"/>
                  </a:lnTo>
                  <a:lnTo>
                    <a:pt x="149" y="10"/>
                  </a:lnTo>
                  <a:lnTo>
                    <a:pt x="141" y="5"/>
                  </a:lnTo>
                  <a:lnTo>
                    <a:pt x="131" y="1"/>
                  </a:lnTo>
                  <a:lnTo>
                    <a:pt x="120" y="0"/>
                  </a:lnTo>
                  <a:lnTo>
                    <a:pt x="107" y="1"/>
                  </a:lnTo>
                  <a:lnTo>
                    <a:pt x="91" y="2"/>
                  </a:lnTo>
                  <a:lnTo>
                    <a:pt x="65" y="7"/>
                  </a:lnTo>
                  <a:lnTo>
                    <a:pt x="61" y="9"/>
                  </a:lnTo>
                  <a:lnTo>
                    <a:pt x="54" y="13"/>
                  </a:lnTo>
                  <a:lnTo>
                    <a:pt x="41" y="25"/>
                  </a:lnTo>
                  <a:lnTo>
                    <a:pt x="30" y="38"/>
                  </a:lnTo>
                  <a:lnTo>
                    <a:pt x="26" y="44"/>
                  </a:lnTo>
                  <a:lnTo>
                    <a:pt x="25" y="49"/>
                  </a:lnTo>
                  <a:lnTo>
                    <a:pt x="25" y="53"/>
                  </a:lnTo>
                  <a:lnTo>
                    <a:pt x="26" y="56"/>
                  </a:lnTo>
                  <a:lnTo>
                    <a:pt x="32" y="67"/>
                  </a:lnTo>
                  <a:lnTo>
                    <a:pt x="39" y="77"/>
                  </a:lnTo>
                  <a:lnTo>
                    <a:pt x="43" y="82"/>
                  </a:lnTo>
                  <a:lnTo>
                    <a:pt x="44" y="88"/>
                  </a:lnTo>
                  <a:lnTo>
                    <a:pt x="47" y="99"/>
                  </a:lnTo>
                  <a:lnTo>
                    <a:pt x="47" y="113"/>
                  </a:lnTo>
                  <a:lnTo>
                    <a:pt x="48" y="138"/>
                  </a:lnTo>
                  <a:lnTo>
                    <a:pt x="48" y="141"/>
                  </a:lnTo>
                  <a:lnTo>
                    <a:pt x="50" y="144"/>
                  </a:lnTo>
                  <a:lnTo>
                    <a:pt x="56" y="151"/>
                  </a:lnTo>
                  <a:lnTo>
                    <a:pt x="62" y="156"/>
                  </a:lnTo>
                  <a:lnTo>
                    <a:pt x="65" y="159"/>
                  </a:lnTo>
                  <a:lnTo>
                    <a:pt x="66" y="163"/>
                  </a:lnTo>
                  <a:lnTo>
                    <a:pt x="66" y="165"/>
                  </a:lnTo>
                  <a:lnTo>
                    <a:pt x="65" y="168"/>
                  </a:lnTo>
                  <a:lnTo>
                    <a:pt x="62" y="173"/>
                  </a:lnTo>
                  <a:lnTo>
                    <a:pt x="58" y="177"/>
                  </a:lnTo>
                  <a:lnTo>
                    <a:pt x="43" y="172"/>
                  </a:lnTo>
                  <a:lnTo>
                    <a:pt x="30" y="168"/>
                  </a:lnTo>
                  <a:lnTo>
                    <a:pt x="23" y="166"/>
                  </a:lnTo>
                  <a:lnTo>
                    <a:pt x="17" y="166"/>
                  </a:lnTo>
                  <a:lnTo>
                    <a:pt x="13" y="166"/>
                  </a:lnTo>
                  <a:lnTo>
                    <a:pt x="9" y="169"/>
                  </a:lnTo>
                  <a:lnTo>
                    <a:pt x="5" y="172"/>
                  </a:lnTo>
                  <a:lnTo>
                    <a:pt x="3" y="175"/>
                  </a:lnTo>
                  <a:lnTo>
                    <a:pt x="0" y="181"/>
                  </a:lnTo>
                  <a:lnTo>
                    <a:pt x="0" y="185"/>
                  </a:lnTo>
                  <a:lnTo>
                    <a:pt x="0" y="190"/>
                  </a:lnTo>
                  <a:lnTo>
                    <a:pt x="3" y="195"/>
                  </a:lnTo>
                  <a:lnTo>
                    <a:pt x="6" y="199"/>
                  </a:lnTo>
                  <a:lnTo>
                    <a:pt x="13" y="204"/>
                  </a:lnTo>
                  <a:lnTo>
                    <a:pt x="21" y="209"/>
                  </a:lnTo>
                  <a:lnTo>
                    <a:pt x="30" y="213"/>
                  </a:lnTo>
                  <a:lnTo>
                    <a:pt x="48" y="221"/>
                  </a:lnTo>
                  <a:lnTo>
                    <a:pt x="54" y="222"/>
                  </a:lnTo>
                  <a:lnTo>
                    <a:pt x="59" y="222"/>
                  </a:lnTo>
                  <a:lnTo>
                    <a:pt x="61" y="222"/>
                  </a:lnTo>
                  <a:lnTo>
                    <a:pt x="63" y="223"/>
                  </a:lnTo>
                  <a:lnTo>
                    <a:pt x="66" y="228"/>
                  </a:lnTo>
                  <a:lnTo>
                    <a:pt x="70" y="236"/>
                  </a:lnTo>
                  <a:lnTo>
                    <a:pt x="74" y="245"/>
                  </a:lnTo>
                  <a:lnTo>
                    <a:pt x="79" y="266"/>
                  </a:lnTo>
                  <a:lnTo>
                    <a:pt x="81" y="280"/>
                  </a:lnTo>
                  <a:lnTo>
                    <a:pt x="83" y="284"/>
                  </a:lnTo>
                  <a:lnTo>
                    <a:pt x="87" y="288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109" y="298"/>
                  </a:lnTo>
                  <a:lnTo>
                    <a:pt x="114" y="300"/>
                  </a:lnTo>
                  <a:lnTo>
                    <a:pt x="211" y="287"/>
                  </a:lnTo>
                  <a:close/>
                </a:path>
              </a:pathLst>
            </a:custGeom>
            <a:solidFill>
              <a:srgbClr val="FFCD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27388" y="2205038"/>
              <a:ext cx="209550" cy="287338"/>
            </a:xfrm>
            <a:custGeom>
              <a:avLst/>
              <a:gdLst>
                <a:gd name="T0" fmla="*/ 63003108 w 132"/>
                <a:gd name="T1" fmla="*/ 330141825 h 181"/>
                <a:gd name="T2" fmla="*/ 63003108 w 132"/>
                <a:gd name="T3" fmla="*/ 330141825 h 181"/>
                <a:gd name="T4" fmla="*/ 52922488 w 132"/>
                <a:gd name="T5" fmla="*/ 309980547 h 181"/>
                <a:gd name="T6" fmla="*/ 40322494 w 132"/>
                <a:gd name="T7" fmla="*/ 284778949 h 181"/>
                <a:gd name="T8" fmla="*/ 20161247 w 132"/>
                <a:gd name="T9" fmla="*/ 239416073 h 181"/>
                <a:gd name="T10" fmla="*/ 20161247 w 132"/>
                <a:gd name="T11" fmla="*/ 239416073 h 181"/>
                <a:gd name="T12" fmla="*/ 12599985 w 132"/>
                <a:gd name="T13" fmla="*/ 214214475 h 181"/>
                <a:gd name="T14" fmla="*/ 2520950 w 132"/>
                <a:gd name="T15" fmla="*/ 178932188 h 181"/>
                <a:gd name="T16" fmla="*/ 0 w 132"/>
                <a:gd name="T17" fmla="*/ 141128998 h 181"/>
                <a:gd name="T18" fmla="*/ 0 w 132"/>
                <a:gd name="T19" fmla="*/ 128528992 h 181"/>
                <a:gd name="T20" fmla="*/ 0 w 132"/>
                <a:gd name="T21" fmla="*/ 113408034 h 181"/>
                <a:gd name="T22" fmla="*/ 0 w 132"/>
                <a:gd name="T23" fmla="*/ 113408034 h 181"/>
                <a:gd name="T24" fmla="*/ 7559675 w 132"/>
                <a:gd name="T25" fmla="*/ 98287050 h 181"/>
                <a:gd name="T26" fmla="*/ 17640298 w 132"/>
                <a:gd name="T27" fmla="*/ 85685458 h 181"/>
                <a:gd name="T28" fmla="*/ 22680608 w 132"/>
                <a:gd name="T29" fmla="*/ 75604818 h 181"/>
                <a:gd name="T30" fmla="*/ 32761235 w 132"/>
                <a:gd name="T31" fmla="*/ 73085452 h 181"/>
                <a:gd name="T32" fmla="*/ 32761235 w 132"/>
                <a:gd name="T33" fmla="*/ 73085452 h 181"/>
                <a:gd name="T34" fmla="*/ 57962798 w 132"/>
                <a:gd name="T35" fmla="*/ 65524179 h 181"/>
                <a:gd name="T36" fmla="*/ 70564367 w 132"/>
                <a:gd name="T37" fmla="*/ 63004813 h 181"/>
                <a:gd name="T38" fmla="*/ 78124039 w 132"/>
                <a:gd name="T39" fmla="*/ 55443540 h 181"/>
                <a:gd name="T40" fmla="*/ 80644988 w 132"/>
                <a:gd name="T41" fmla="*/ 52924174 h 181"/>
                <a:gd name="T42" fmla="*/ 80644988 w 132"/>
                <a:gd name="T43" fmla="*/ 52924174 h 181"/>
                <a:gd name="T44" fmla="*/ 85685298 w 132"/>
                <a:gd name="T45" fmla="*/ 42843523 h 181"/>
                <a:gd name="T46" fmla="*/ 95765918 w 132"/>
                <a:gd name="T47" fmla="*/ 32762883 h 181"/>
                <a:gd name="T48" fmla="*/ 103325590 w 132"/>
                <a:gd name="T49" fmla="*/ 25201604 h 181"/>
                <a:gd name="T50" fmla="*/ 113406235 w 132"/>
                <a:gd name="T51" fmla="*/ 22682238 h 181"/>
                <a:gd name="T52" fmla="*/ 113406235 w 132"/>
                <a:gd name="T53" fmla="*/ 22682238 h 181"/>
                <a:gd name="T54" fmla="*/ 141128734 w 132"/>
                <a:gd name="T55" fmla="*/ 22682238 h 181"/>
                <a:gd name="T56" fmla="*/ 153728716 w 132"/>
                <a:gd name="T57" fmla="*/ 22682238 h 181"/>
                <a:gd name="T58" fmla="*/ 168849647 w 132"/>
                <a:gd name="T59" fmla="*/ 22682238 h 181"/>
                <a:gd name="T60" fmla="*/ 168849647 w 132"/>
                <a:gd name="T61" fmla="*/ 22682238 h 181"/>
                <a:gd name="T62" fmla="*/ 196572146 w 132"/>
                <a:gd name="T63" fmla="*/ 10080642 h 181"/>
                <a:gd name="T64" fmla="*/ 209172178 w 132"/>
                <a:gd name="T65" fmla="*/ 2520954 h 181"/>
                <a:gd name="T66" fmla="*/ 219252798 w 132"/>
                <a:gd name="T67" fmla="*/ 0 h 181"/>
                <a:gd name="T68" fmla="*/ 219252798 w 132"/>
                <a:gd name="T69" fmla="*/ 0 h 181"/>
                <a:gd name="T70" fmla="*/ 236894677 w 132"/>
                <a:gd name="T71" fmla="*/ 7561276 h 181"/>
                <a:gd name="T72" fmla="*/ 252015608 w 132"/>
                <a:gd name="T73" fmla="*/ 10080642 h 181"/>
                <a:gd name="T74" fmla="*/ 264615589 w 132"/>
                <a:gd name="T75" fmla="*/ 10080642 h 181"/>
                <a:gd name="T76" fmla="*/ 264615589 w 132"/>
                <a:gd name="T77" fmla="*/ 10080642 h 181"/>
                <a:gd name="T78" fmla="*/ 277217159 w 132"/>
                <a:gd name="T79" fmla="*/ 7561276 h 181"/>
                <a:gd name="T80" fmla="*/ 297378399 w 132"/>
                <a:gd name="T81" fmla="*/ 10080642 h 181"/>
                <a:gd name="T82" fmla="*/ 315018691 w 132"/>
                <a:gd name="T83" fmla="*/ 12601596 h 181"/>
                <a:gd name="T84" fmla="*/ 322579950 w 132"/>
                <a:gd name="T85" fmla="*/ 17641918 h 181"/>
                <a:gd name="T86" fmla="*/ 325100899 w 132"/>
                <a:gd name="T87" fmla="*/ 20161284 h 181"/>
                <a:gd name="T88" fmla="*/ 325100899 w 132"/>
                <a:gd name="T89" fmla="*/ 20161284 h 181"/>
                <a:gd name="T90" fmla="*/ 330141209 w 132"/>
                <a:gd name="T91" fmla="*/ 40322569 h 181"/>
                <a:gd name="T92" fmla="*/ 332660570 w 132"/>
                <a:gd name="T93" fmla="*/ 80645138 h 181"/>
                <a:gd name="T94" fmla="*/ 330141209 w 132"/>
                <a:gd name="T95" fmla="*/ 128528992 h 181"/>
                <a:gd name="T96" fmla="*/ 325100899 w 132"/>
                <a:gd name="T97" fmla="*/ 163811229 h 181"/>
                <a:gd name="T98" fmla="*/ 325100899 w 132"/>
                <a:gd name="T99" fmla="*/ 163811229 h 181"/>
                <a:gd name="T100" fmla="*/ 315018691 w 132"/>
                <a:gd name="T101" fmla="*/ 246975758 h 181"/>
                <a:gd name="T102" fmla="*/ 312499330 w 132"/>
                <a:gd name="T103" fmla="*/ 299899907 h 181"/>
                <a:gd name="T104" fmla="*/ 309978381 w 132"/>
                <a:gd name="T105" fmla="*/ 345262784 h 181"/>
                <a:gd name="T106" fmla="*/ 309978381 w 132"/>
                <a:gd name="T107" fmla="*/ 345262784 h 181"/>
                <a:gd name="T108" fmla="*/ 307459020 w 132"/>
                <a:gd name="T109" fmla="*/ 365424062 h 181"/>
                <a:gd name="T110" fmla="*/ 299897761 w 132"/>
                <a:gd name="T111" fmla="*/ 385585340 h 181"/>
                <a:gd name="T112" fmla="*/ 287297779 w 132"/>
                <a:gd name="T113" fmla="*/ 400706299 h 181"/>
                <a:gd name="T114" fmla="*/ 274696210 w 132"/>
                <a:gd name="T115" fmla="*/ 420867676 h 181"/>
                <a:gd name="T116" fmla="*/ 246975298 w 132"/>
                <a:gd name="T117" fmla="*/ 446069274 h 181"/>
                <a:gd name="T118" fmla="*/ 236894677 w 132"/>
                <a:gd name="T119" fmla="*/ 456149913 h 181"/>
                <a:gd name="T120" fmla="*/ 63003108 w 132"/>
                <a:gd name="T121" fmla="*/ 330141825 h 18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2"/>
                <a:gd name="T184" fmla="*/ 0 h 181"/>
                <a:gd name="T185" fmla="*/ 132 w 132"/>
                <a:gd name="T186" fmla="*/ 181 h 18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2" h="181">
                  <a:moveTo>
                    <a:pt x="25" y="131"/>
                  </a:moveTo>
                  <a:lnTo>
                    <a:pt x="25" y="131"/>
                  </a:lnTo>
                  <a:lnTo>
                    <a:pt x="21" y="123"/>
                  </a:lnTo>
                  <a:lnTo>
                    <a:pt x="16" y="113"/>
                  </a:lnTo>
                  <a:lnTo>
                    <a:pt x="8" y="95"/>
                  </a:lnTo>
                  <a:lnTo>
                    <a:pt x="5" y="85"/>
                  </a:lnTo>
                  <a:lnTo>
                    <a:pt x="1" y="7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7" y="34"/>
                  </a:lnTo>
                  <a:lnTo>
                    <a:pt x="9" y="30"/>
                  </a:lnTo>
                  <a:lnTo>
                    <a:pt x="13" y="29"/>
                  </a:lnTo>
                  <a:lnTo>
                    <a:pt x="23" y="26"/>
                  </a:lnTo>
                  <a:lnTo>
                    <a:pt x="28" y="25"/>
                  </a:lnTo>
                  <a:lnTo>
                    <a:pt x="31" y="22"/>
                  </a:lnTo>
                  <a:lnTo>
                    <a:pt x="32" y="21"/>
                  </a:lnTo>
                  <a:lnTo>
                    <a:pt x="34" y="17"/>
                  </a:lnTo>
                  <a:lnTo>
                    <a:pt x="38" y="13"/>
                  </a:lnTo>
                  <a:lnTo>
                    <a:pt x="41" y="10"/>
                  </a:lnTo>
                  <a:lnTo>
                    <a:pt x="45" y="9"/>
                  </a:lnTo>
                  <a:lnTo>
                    <a:pt x="56" y="9"/>
                  </a:lnTo>
                  <a:lnTo>
                    <a:pt x="61" y="9"/>
                  </a:lnTo>
                  <a:lnTo>
                    <a:pt x="67" y="9"/>
                  </a:lnTo>
                  <a:lnTo>
                    <a:pt x="78" y="4"/>
                  </a:lnTo>
                  <a:lnTo>
                    <a:pt x="83" y="1"/>
                  </a:lnTo>
                  <a:lnTo>
                    <a:pt x="87" y="0"/>
                  </a:lnTo>
                  <a:lnTo>
                    <a:pt x="94" y="3"/>
                  </a:lnTo>
                  <a:lnTo>
                    <a:pt x="100" y="4"/>
                  </a:lnTo>
                  <a:lnTo>
                    <a:pt x="105" y="4"/>
                  </a:lnTo>
                  <a:lnTo>
                    <a:pt x="110" y="3"/>
                  </a:lnTo>
                  <a:lnTo>
                    <a:pt x="118" y="4"/>
                  </a:lnTo>
                  <a:lnTo>
                    <a:pt x="125" y="5"/>
                  </a:lnTo>
                  <a:lnTo>
                    <a:pt x="128" y="7"/>
                  </a:lnTo>
                  <a:lnTo>
                    <a:pt x="129" y="8"/>
                  </a:lnTo>
                  <a:lnTo>
                    <a:pt x="131" y="16"/>
                  </a:lnTo>
                  <a:lnTo>
                    <a:pt x="132" y="32"/>
                  </a:lnTo>
                  <a:lnTo>
                    <a:pt x="131" y="51"/>
                  </a:lnTo>
                  <a:lnTo>
                    <a:pt x="129" y="65"/>
                  </a:lnTo>
                  <a:lnTo>
                    <a:pt x="125" y="98"/>
                  </a:lnTo>
                  <a:lnTo>
                    <a:pt x="124" y="119"/>
                  </a:lnTo>
                  <a:lnTo>
                    <a:pt x="123" y="137"/>
                  </a:lnTo>
                  <a:lnTo>
                    <a:pt x="122" y="145"/>
                  </a:lnTo>
                  <a:lnTo>
                    <a:pt x="119" y="153"/>
                  </a:lnTo>
                  <a:lnTo>
                    <a:pt x="114" y="159"/>
                  </a:lnTo>
                  <a:lnTo>
                    <a:pt x="109" y="167"/>
                  </a:lnTo>
                  <a:lnTo>
                    <a:pt x="98" y="177"/>
                  </a:lnTo>
                  <a:lnTo>
                    <a:pt x="94" y="181"/>
                  </a:lnTo>
                  <a:lnTo>
                    <a:pt x="25" y="131"/>
                  </a:lnTo>
                  <a:close/>
                </a:path>
              </a:pathLst>
            </a:custGeom>
            <a:solidFill>
              <a:srgbClr val="FFCD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27388" y="2205038"/>
              <a:ext cx="209550" cy="287338"/>
            </a:xfrm>
            <a:custGeom>
              <a:avLst/>
              <a:gdLst>
                <a:gd name="T0" fmla="*/ 63003108 w 132"/>
                <a:gd name="T1" fmla="*/ 330141825 h 181"/>
                <a:gd name="T2" fmla="*/ 63003108 w 132"/>
                <a:gd name="T3" fmla="*/ 330141825 h 181"/>
                <a:gd name="T4" fmla="*/ 52922488 w 132"/>
                <a:gd name="T5" fmla="*/ 309980547 h 181"/>
                <a:gd name="T6" fmla="*/ 40322494 w 132"/>
                <a:gd name="T7" fmla="*/ 284778949 h 181"/>
                <a:gd name="T8" fmla="*/ 20161247 w 132"/>
                <a:gd name="T9" fmla="*/ 239416073 h 181"/>
                <a:gd name="T10" fmla="*/ 20161247 w 132"/>
                <a:gd name="T11" fmla="*/ 239416073 h 181"/>
                <a:gd name="T12" fmla="*/ 12599985 w 132"/>
                <a:gd name="T13" fmla="*/ 214214475 h 181"/>
                <a:gd name="T14" fmla="*/ 2520950 w 132"/>
                <a:gd name="T15" fmla="*/ 178932188 h 181"/>
                <a:gd name="T16" fmla="*/ 0 w 132"/>
                <a:gd name="T17" fmla="*/ 141128998 h 181"/>
                <a:gd name="T18" fmla="*/ 0 w 132"/>
                <a:gd name="T19" fmla="*/ 128528992 h 181"/>
                <a:gd name="T20" fmla="*/ 0 w 132"/>
                <a:gd name="T21" fmla="*/ 113408034 h 181"/>
                <a:gd name="T22" fmla="*/ 0 w 132"/>
                <a:gd name="T23" fmla="*/ 113408034 h 181"/>
                <a:gd name="T24" fmla="*/ 7559675 w 132"/>
                <a:gd name="T25" fmla="*/ 98287050 h 181"/>
                <a:gd name="T26" fmla="*/ 17640298 w 132"/>
                <a:gd name="T27" fmla="*/ 85685458 h 181"/>
                <a:gd name="T28" fmla="*/ 22680608 w 132"/>
                <a:gd name="T29" fmla="*/ 75604818 h 181"/>
                <a:gd name="T30" fmla="*/ 32761235 w 132"/>
                <a:gd name="T31" fmla="*/ 73085452 h 181"/>
                <a:gd name="T32" fmla="*/ 32761235 w 132"/>
                <a:gd name="T33" fmla="*/ 73085452 h 181"/>
                <a:gd name="T34" fmla="*/ 57962798 w 132"/>
                <a:gd name="T35" fmla="*/ 65524179 h 181"/>
                <a:gd name="T36" fmla="*/ 70564367 w 132"/>
                <a:gd name="T37" fmla="*/ 63004813 h 181"/>
                <a:gd name="T38" fmla="*/ 78124039 w 132"/>
                <a:gd name="T39" fmla="*/ 55443540 h 181"/>
                <a:gd name="T40" fmla="*/ 80644988 w 132"/>
                <a:gd name="T41" fmla="*/ 52924174 h 181"/>
                <a:gd name="T42" fmla="*/ 80644988 w 132"/>
                <a:gd name="T43" fmla="*/ 52924174 h 181"/>
                <a:gd name="T44" fmla="*/ 85685298 w 132"/>
                <a:gd name="T45" fmla="*/ 42843523 h 181"/>
                <a:gd name="T46" fmla="*/ 95765918 w 132"/>
                <a:gd name="T47" fmla="*/ 32762883 h 181"/>
                <a:gd name="T48" fmla="*/ 103325590 w 132"/>
                <a:gd name="T49" fmla="*/ 25201604 h 181"/>
                <a:gd name="T50" fmla="*/ 113406235 w 132"/>
                <a:gd name="T51" fmla="*/ 22682238 h 181"/>
                <a:gd name="T52" fmla="*/ 113406235 w 132"/>
                <a:gd name="T53" fmla="*/ 22682238 h 181"/>
                <a:gd name="T54" fmla="*/ 141128734 w 132"/>
                <a:gd name="T55" fmla="*/ 22682238 h 181"/>
                <a:gd name="T56" fmla="*/ 153728716 w 132"/>
                <a:gd name="T57" fmla="*/ 22682238 h 181"/>
                <a:gd name="T58" fmla="*/ 168849647 w 132"/>
                <a:gd name="T59" fmla="*/ 22682238 h 181"/>
                <a:gd name="T60" fmla="*/ 168849647 w 132"/>
                <a:gd name="T61" fmla="*/ 22682238 h 181"/>
                <a:gd name="T62" fmla="*/ 196572146 w 132"/>
                <a:gd name="T63" fmla="*/ 10080642 h 181"/>
                <a:gd name="T64" fmla="*/ 209172178 w 132"/>
                <a:gd name="T65" fmla="*/ 2520954 h 181"/>
                <a:gd name="T66" fmla="*/ 219252798 w 132"/>
                <a:gd name="T67" fmla="*/ 0 h 181"/>
                <a:gd name="T68" fmla="*/ 219252798 w 132"/>
                <a:gd name="T69" fmla="*/ 0 h 181"/>
                <a:gd name="T70" fmla="*/ 236894677 w 132"/>
                <a:gd name="T71" fmla="*/ 7561276 h 181"/>
                <a:gd name="T72" fmla="*/ 252015608 w 132"/>
                <a:gd name="T73" fmla="*/ 10080642 h 181"/>
                <a:gd name="T74" fmla="*/ 264615589 w 132"/>
                <a:gd name="T75" fmla="*/ 10080642 h 181"/>
                <a:gd name="T76" fmla="*/ 264615589 w 132"/>
                <a:gd name="T77" fmla="*/ 10080642 h 181"/>
                <a:gd name="T78" fmla="*/ 277217159 w 132"/>
                <a:gd name="T79" fmla="*/ 7561276 h 181"/>
                <a:gd name="T80" fmla="*/ 297378399 w 132"/>
                <a:gd name="T81" fmla="*/ 10080642 h 181"/>
                <a:gd name="T82" fmla="*/ 315018691 w 132"/>
                <a:gd name="T83" fmla="*/ 12601596 h 181"/>
                <a:gd name="T84" fmla="*/ 322579950 w 132"/>
                <a:gd name="T85" fmla="*/ 17641918 h 181"/>
                <a:gd name="T86" fmla="*/ 325100899 w 132"/>
                <a:gd name="T87" fmla="*/ 20161284 h 181"/>
                <a:gd name="T88" fmla="*/ 325100899 w 132"/>
                <a:gd name="T89" fmla="*/ 20161284 h 181"/>
                <a:gd name="T90" fmla="*/ 330141209 w 132"/>
                <a:gd name="T91" fmla="*/ 40322569 h 181"/>
                <a:gd name="T92" fmla="*/ 332660570 w 132"/>
                <a:gd name="T93" fmla="*/ 80645138 h 181"/>
                <a:gd name="T94" fmla="*/ 330141209 w 132"/>
                <a:gd name="T95" fmla="*/ 128528992 h 181"/>
                <a:gd name="T96" fmla="*/ 325100899 w 132"/>
                <a:gd name="T97" fmla="*/ 163811229 h 181"/>
                <a:gd name="T98" fmla="*/ 325100899 w 132"/>
                <a:gd name="T99" fmla="*/ 163811229 h 181"/>
                <a:gd name="T100" fmla="*/ 315018691 w 132"/>
                <a:gd name="T101" fmla="*/ 246975758 h 181"/>
                <a:gd name="T102" fmla="*/ 312499330 w 132"/>
                <a:gd name="T103" fmla="*/ 299899907 h 181"/>
                <a:gd name="T104" fmla="*/ 309978381 w 132"/>
                <a:gd name="T105" fmla="*/ 345262784 h 181"/>
                <a:gd name="T106" fmla="*/ 309978381 w 132"/>
                <a:gd name="T107" fmla="*/ 345262784 h 181"/>
                <a:gd name="T108" fmla="*/ 307459020 w 132"/>
                <a:gd name="T109" fmla="*/ 365424062 h 181"/>
                <a:gd name="T110" fmla="*/ 299897761 w 132"/>
                <a:gd name="T111" fmla="*/ 385585340 h 181"/>
                <a:gd name="T112" fmla="*/ 287297779 w 132"/>
                <a:gd name="T113" fmla="*/ 400706299 h 181"/>
                <a:gd name="T114" fmla="*/ 274696210 w 132"/>
                <a:gd name="T115" fmla="*/ 420867676 h 181"/>
                <a:gd name="T116" fmla="*/ 246975298 w 132"/>
                <a:gd name="T117" fmla="*/ 446069274 h 181"/>
                <a:gd name="T118" fmla="*/ 236894677 w 132"/>
                <a:gd name="T119" fmla="*/ 456149913 h 18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32"/>
                <a:gd name="T181" fmla="*/ 0 h 181"/>
                <a:gd name="T182" fmla="*/ 132 w 132"/>
                <a:gd name="T183" fmla="*/ 181 h 18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32" h="181">
                  <a:moveTo>
                    <a:pt x="25" y="131"/>
                  </a:moveTo>
                  <a:lnTo>
                    <a:pt x="25" y="131"/>
                  </a:lnTo>
                  <a:lnTo>
                    <a:pt x="21" y="123"/>
                  </a:lnTo>
                  <a:lnTo>
                    <a:pt x="16" y="113"/>
                  </a:lnTo>
                  <a:lnTo>
                    <a:pt x="8" y="95"/>
                  </a:lnTo>
                  <a:lnTo>
                    <a:pt x="5" y="85"/>
                  </a:lnTo>
                  <a:lnTo>
                    <a:pt x="1" y="7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7" y="34"/>
                  </a:lnTo>
                  <a:lnTo>
                    <a:pt x="9" y="30"/>
                  </a:lnTo>
                  <a:lnTo>
                    <a:pt x="13" y="29"/>
                  </a:lnTo>
                  <a:lnTo>
                    <a:pt x="23" y="26"/>
                  </a:lnTo>
                  <a:lnTo>
                    <a:pt x="28" y="25"/>
                  </a:lnTo>
                  <a:lnTo>
                    <a:pt x="31" y="22"/>
                  </a:lnTo>
                  <a:lnTo>
                    <a:pt x="32" y="21"/>
                  </a:lnTo>
                  <a:lnTo>
                    <a:pt x="34" y="17"/>
                  </a:lnTo>
                  <a:lnTo>
                    <a:pt x="38" y="13"/>
                  </a:lnTo>
                  <a:lnTo>
                    <a:pt x="41" y="10"/>
                  </a:lnTo>
                  <a:lnTo>
                    <a:pt x="45" y="9"/>
                  </a:lnTo>
                  <a:lnTo>
                    <a:pt x="56" y="9"/>
                  </a:lnTo>
                  <a:lnTo>
                    <a:pt x="61" y="9"/>
                  </a:lnTo>
                  <a:lnTo>
                    <a:pt x="67" y="9"/>
                  </a:lnTo>
                  <a:lnTo>
                    <a:pt x="78" y="4"/>
                  </a:lnTo>
                  <a:lnTo>
                    <a:pt x="83" y="1"/>
                  </a:lnTo>
                  <a:lnTo>
                    <a:pt x="87" y="0"/>
                  </a:lnTo>
                  <a:lnTo>
                    <a:pt x="94" y="3"/>
                  </a:lnTo>
                  <a:lnTo>
                    <a:pt x="100" y="4"/>
                  </a:lnTo>
                  <a:lnTo>
                    <a:pt x="105" y="4"/>
                  </a:lnTo>
                  <a:lnTo>
                    <a:pt x="110" y="3"/>
                  </a:lnTo>
                  <a:lnTo>
                    <a:pt x="118" y="4"/>
                  </a:lnTo>
                  <a:lnTo>
                    <a:pt x="125" y="5"/>
                  </a:lnTo>
                  <a:lnTo>
                    <a:pt x="128" y="7"/>
                  </a:lnTo>
                  <a:lnTo>
                    <a:pt x="129" y="8"/>
                  </a:lnTo>
                  <a:lnTo>
                    <a:pt x="131" y="16"/>
                  </a:lnTo>
                  <a:lnTo>
                    <a:pt x="132" y="32"/>
                  </a:lnTo>
                  <a:lnTo>
                    <a:pt x="131" y="51"/>
                  </a:lnTo>
                  <a:lnTo>
                    <a:pt x="129" y="65"/>
                  </a:lnTo>
                  <a:lnTo>
                    <a:pt x="125" y="98"/>
                  </a:lnTo>
                  <a:lnTo>
                    <a:pt x="124" y="119"/>
                  </a:lnTo>
                  <a:lnTo>
                    <a:pt x="123" y="137"/>
                  </a:lnTo>
                  <a:lnTo>
                    <a:pt x="122" y="145"/>
                  </a:lnTo>
                  <a:lnTo>
                    <a:pt x="119" y="153"/>
                  </a:lnTo>
                  <a:lnTo>
                    <a:pt x="114" y="159"/>
                  </a:lnTo>
                  <a:lnTo>
                    <a:pt x="109" y="167"/>
                  </a:lnTo>
                  <a:lnTo>
                    <a:pt x="98" y="177"/>
                  </a:lnTo>
                  <a:lnTo>
                    <a:pt x="94" y="181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48025" y="2395538"/>
              <a:ext cx="169863" cy="119063"/>
            </a:xfrm>
            <a:custGeom>
              <a:avLst/>
              <a:gdLst>
                <a:gd name="T0" fmla="*/ 0 w 107"/>
                <a:gd name="T1" fmla="*/ 148690626 h 75"/>
                <a:gd name="T2" fmla="*/ 0 w 107"/>
                <a:gd name="T3" fmla="*/ 148690626 h 75"/>
                <a:gd name="T4" fmla="*/ 7561286 w 107"/>
                <a:gd name="T5" fmla="*/ 98287285 h 75"/>
                <a:gd name="T6" fmla="*/ 10080655 w 107"/>
                <a:gd name="T7" fmla="*/ 60484004 h 75"/>
                <a:gd name="T8" fmla="*/ 15120984 w 107"/>
                <a:gd name="T9" fmla="*/ 42843625 h 75"/>
                <a:gd name="T10" fmla="*/ 20161310 w 107"/>
                <a:gd name="T11" fmla="*/ 32762962 h 75"/>
                <a:gd name="T12" fmla="*/ 20161310 w 107"/>
                <a:gd name="T13" fmla="*/ 32762962 h 75"/>
                <a:gd name="T14" fmla="*/ 25201636 w 107"/>
                <a:gd name="T15" fmla="*/ 27722630 h 75"/>
                <a:gd name="T16" fmla="*/ 32762924 w 107"/>
                <a:gd name="T17" fmla="*/ 27722630 h 75"/>
                <a:gd name="T18" fmla="*/ 42843576 w 107"/>
                <a:gd name="T19" fmla="*/ 37803293 h 75"/>
                <a:gd name="T20" fmla="*/ 55443610 w 107"/>
                <a:gd name="T21" fmla="*/ 50403329 h 75"/>
                <a:gd name="T22" fmla="*/ 63004892 w 107"/>
                <a:gd name="T23" fmla="*/ 55443673 h 75"/>
                <a:gd name="T24" fmla="*/ 70564587 w 107"/>
                <a:gd name="T25" fmla="*/ 55443673 h 75"/>
                <a:gd name="T26" fmla="*/ 70564587 w 107"/>
                <a:gd name="T27" fmla="*/ 55443673 h 75"/>
                <a:gd name="T28" fmla="*/ 181451782 w 107"/>
                <a:gd name="T29" fmla="*/ 27722630 h 75"/>
                <a:gd name="T30" fmla="*/ 269658329 w 107"/>
                <a:gd name="T31" fmla="*/ 0 h 75"/>
                <a:gd name="T32" fmla="*/ 136088849 w 107"/>
                <a:gd name="T33" fmla="*/ 173892284 h 75"/>
                <a:gd name="T34" fmla="*/ 32762924 w 107"/>
                <a:gd name="T35" fmla="*/ 189013279 h 75"/>
                <a:gd name="T36" fmla="*/ 0 w 107"/>
                <a:gd name="T37" fmla="*/ 148690626 h 7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7"/>
                <a:gd name="T58" fmla="*/ 0 h 75"/>
                <a:gd name="T59" fmla="*/ 107 w 107"/>
                <a:gd name="T60" fmla="*/ 75 h 7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7" h="75">
                  <a:moveTo>
                    <a:pt x="0" y="59"/>
                  </a:moveTo>
                  <a:lnTo>
                    <a:pt x="0" y="59"/>
                  </a:lnTo>
                  <a:lnTo>
                    <a:pt x="3" y="39"/>
                  </a:lnTo>
                  <a:lnTo>
                    <a:pt x="4" y="24"/>
                  </a:lnTo>
                  <a:lnTo>
                    <a:pt x="6" y="17"/>
                  </a:lnTo>
                  <a:lnTo>
                    <a:pt x="8" y="13"/>
                  </a:lnTo>
                  <a:lnTo>
                    <a:pt x="10" y="11"/>
                  </a:lnTo>
                  <a:lnTo>
                    <a:pt x="13" y="11"/>
                  </a:lnTo>
                  <a:lnTo>
                    <a:pt x="17" y="15"/>
                  </a:lnTo>
                  <a:lnTo>
                    <a:pt x="22" y="20"/>
                  </a:lnTo>
                  <a:lnTo>
                    <a:pt x="25" y="22"/>
                  </a:lnTo>
                  <a:lnTo>
                    <a:pt x="28" y="22"/>
                  </a:lnTo>
                  <a:lnTo>
                    <a:pt x="72" y="11"/>
                  </a:lnTo>
                  <a:lnTo>
                    <a:pt x="107" y="0"/>
                  </a:lnTo>
                  <a:lnTo>
                    <a:pt x="54" y="69"/>
                  </a:lnTo>
                  <a:lnTo>
                    <a:pt x="13" y="75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EA66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37038" y="2524125"/>
              <a:ext cx="774700" cy="1128713"/>
            </a:xfrm>
            <a:custGeom>
              <a:avLst/>
              <a:gdLst>
                <a:gd name="T0" fmla="*/ 156249698 w 488"/>
                <a:gd name="T1" fmla="*/ 166330379 h 711"/>
                <a:gd name="T2" fmla="*/ 156249698 w 488"/>
                <a:gd name="T3" fmla="*/ 70564407 h 711"/>
                <a:gd name="T4" fmla="*/ 156249698 w 488"/>
                <a:gd name="T5" fmla="*/ 70564407 h 711"/>
                <a:gd name="T6" fmla="*/ 201612499 w 488"/>
                <a:gd name="T7" fmla="*/ 80645033 h 711"/>
                <a:gd name="T8" fmla="*/ 239415677 w 488"/>
                <a:gd name="T9" fmla="*/ 88206296 h 711"/>
                <a:gd name="T10" fmla="*/ 277217217 w 488"/>
                <a:gd name="T11" fmla="*/ 93246609 h 711"/>
                <a:gd name="T12" fmla="*/ 277217217 w 488"/>
                <a:gd name="T13" fmla="*/ 93246609 h 711"/>
                <a:gd name="T14" fmla="*/ 390625014 w 488"/>
                <a:gd name="T15" fmla="*/ 93246609 h 711"/>
                <a:gd name="T16" fmla="*/ 468749144 w 488"/>
                <a:gd name="T17" fmla="*/ 93246609 h 711"/>
                <a:gd name="T18" fmla="*/ 617437531 w 488"/>
                <a:gd name="T19" fmla="*/ 15120945 h 711"/>
                <a:gd name="T20" fmla="*/ 801409685 w 488"/>
                <a:gd name="T21" fmla="*/ 0 h 711"/>
                <a:gd name="T22" fmla="*/ 1040825462 w 488"/>
                <a:gd name="T23" fmla="*/ 25201571 h 711"/>
                <a:gd name="T24" fmla="*/ 1229836339 w 488"/>
                <a:gd name="T25" fmla="*/ 483870247 h 711"/>
                <a:gd name="T26" fmla="*/ 1113909181 w 488"/>
                <a:gd name="T27" fmla="*/ 1600300569 h 711"/>
                <a:gd name="T28" fmla="*/ 1013102956 w 488"/>
                <a:gd name="T29" fmla="*/ 1756550669 h 711"/>
                <a:gd name="T30" fmla="*/ 695563149 w 488"/>
                <a:gd name="T31" fmla="*/ 1791832860 h 711"/>
                <a:gd name="T32" fmla="*/ 501511960 w 488"/>
                <a:gd name="T33" fmla="*/ 1756550669 h 711"/>
                <a:gd name="T34" fmla="*/ 264617233 w 488"/>
                <a:gd name="T35" fmla="*/ 849293931 h 711"/>
                <a:gd name="T36" fmla="*/ 0 w 488"/>
                <a:gd name="T37" fmla="*/ 405746090 h 711"/>
                <a:gd name="T38" fmla="*/ 156249698 w 488"/>
                <a:gd name="T39" fmla="*/ 166330379 h 71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88"/>
                <a:gd name="T61" fmla="*/ 0 h 711"/>
                <a:gd name="T62" fmla="*/ 488 w 488"/>
                <a:gd name="T63" fmla="*/ 711 h 71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88" h="711">
                  <a:moveTo>
                    <a:pt x="62" y="66"/>
                  </a:moveTo>
                  <a:lnTo>
                    <a:pt x="62" y="28"/>
                  </a:lnTo>
                  <a:lnTo>
                    <a:pt x="80" y="32"/>
                  </a:lnTo>
                  <a:lnTo>
                    <a:pt x="95" y="35"/>
                  </a:lnTo>
                  <a:lnTo>
                    <a:pt x="110" y="37"/>
                  </a:lnTo>
                  <a:lnTo>
                    <a:pt x="155" y="37"/>
                  </a:lnTo>
                  <a:lnTo>
                    <a:pt x="186" y="37"/>
                  </a:lnTo>
                  <a:lnTo>
                    <a:pt x="245" y="6"/>
                  </a:lnTo>
                  <a:lnTo>
                    <a:pt x="318" y="0"/>
                  </a:lnTo>
                  <a:lnTo>
                    <a:pt x="413" y="10"/>
                  </a:lnTo>
                  <a:lnTo>
                    <a:pt x="488" y="192"/>
                  </a:lnTo>
                  <a:lnTo>
                    <a:pt x="442" y="635"/>
                  </a:lnTo>
                  <a:lnTo>
                    <a:pt x="402" y="697"/>
                  </a:lnTo>
                  <a:lnTo>
                    <a:pt x="276" y="711"/>
                  </a:lnTo>
                  <a:lnTo>
                    <a:pt x="199" y="697"/>
                  </a:lnTo>
                  <a:lnTo>
                    <a:pt x="105" y="337"/>
                  </a:lnTo>
                  <a:lnTo>
                    <a:pt x="0" y="161"/>
                  </a:lnTo>
                  <a:lnTo>
                    <a:pt x="62" y="66"/>
                  </a:lnTo>
                  <a:close/>
                </a:path>
              </a:pathLst>
            </a:custGeom>
            <a:solidFill>
              <a:srgbClr val="EA66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59350" y="1412875"/>
              <a:ext cx="230188" cy="279400"/>
            </a:xfrm>
            <a:custGeom>
              <a:avLst/>
              <a:gdLst>
                <a:gd name="T0" fmla="*/ 163811286 w 145"/>
                <a:gd name="T1" fmla="*/ 400705598 h 176"/>
                <a:gd name="T2" fmla="*/ 148690322 w 145"/>
                <a:gd name="T3" fmla="*/ 347781541 h 176"/>
                <a:gd name="T4" fmla="*/ 138609680 w 145"/>
                <a:gd name="T5" fmla="*/ 330141247 h 176"/>
                <a:gd name="T6" fmla="*/ 118448395 w 145"/>
                <a:gd name="T7" fmla="*/ 315018727 h 176"/>
                <a:gd name="T8" fmla="*/ 70564523 w 145"/>
                <a:gd name="T9" fmla="*/ 287297812 h 176"/>
                <a:gd name="T10" fmla="*/ 52924192 w 145"/>
                <a:gd name="T11" fmla="*/ 277217191 h 176"/>
                <a:gd name="T12" fmla="*/ 20161292 w 145"/>
                <a:gd name="T13" fmla="*/ 224293134 h 176"/>
                <a:gd name="T14" fmla="*/ 5040323 w 145"/>
                <a:gd name="T15" fmla="*/ 166330304 h 176"/>
                <a:gd name="T16" fmla="*/ 0 w 145"/>
                <a:gd name="T17" fmla="*/ 148688423 h 176"/>
                <a:gd name="T18" fmla="*/ 10080646 w 145"/>
                <a:gd name="T19" fmla="*/ 113406248 h 176"/>
                <a:gd name="T20" fmla="*/ 50403226 w 145"/>
                <a:gd name="T21" fmla="*/ 57962805 h 176"/>
                <a:gd name="T22" fmla="*/ 55443559 w 145"/>
                <a:gd name="T23" fmla="*/ 47883758 h 176"/>
                <a:gd name="T24" fmla="*/ 63004835 w 145"/>
                <a:gd name="T25" fmla="*/ 30241877 h 176"/>
                <a:gd name="T26" fmla="*/ 70564523 w 145"/>
                <a:gd name="T27" fmla="*/ 20161249 h 176"/>
                <a:gd name="T28" fmla="*/ 105846797 w 145"/>
                <a:gd name="T29" fmla="*/ 2520950 h 176"/>
                <a:gd name="T30" fmla="*/ 118448395 w 145"/>
                <a:gd name="T31" fmla="*/ 0 h 176"/>
                <a:gd name="T32" fmla="*/ 138609680 w 145"/>
                <a:gd name="T33" fmla="*/ 12601574 h 176"/>
                <a:gd name="T34" fmla="*/ 148690322 w 145"/>
                <a:gd name="T35" fmla="*/ 25201560 h 176"/>
                <a:gd name="T36" fmla="*/ 216733916 w 145"/>
                <a:gd name="T37" fmla="*/ 35282188 h 176"/>
                <a:gd name="T38" fmla="*/ 231854880 w 145"/>
                <a:gd name="T39" fmla="*/ 40322498 h 176"/>
                <a:gd name="T40" fmla="*/ 262096808 w 145"/>
                <a:gd name="T41" fmla="*/ 47883758 h 176"/>
                <a:gd name="T42" fmla="*/ 277217772 w 145"/>
                <a:gd name="T43" fmla="*/ 63003115 h 176"/>
                <a:gd name="T44" fmla="*/ 282258094 w 145"/>
                <a:gd name="T45" fmla="*/ 70564375 h 176"/>
                <a:gd name="T46" fmla="*/ 299900012 w 145"/>
                <a:gd name="T47" fmla="*/ 123486869 h 176"/>
                <a:gd name="T48" fmla="*/ 320061297 w 145"/>
                <a:gd name="T49" fmla="*/ 173891564 h 176"/>
                <a:gd name="T50" fmla="*/ 345262904 w 145"/>
                <a:gd name="T51" fmla="*/ 219254411 h 176"/>
                <a:gd name="T52" fmla="*/ 362903235 w 145"/>
                <a:gd name="T53" fmla="*/ 252015637 h 176"/>
                <a:gd name="T54" fmla="*/ 365424189 w 145"/>
                <a:gd name="T55" fmla="*/ 259575309 h 176"/>
                <a:gd name="T56" fmla="*/ 360383868 w 145"/>
                <a:gd name="T57" fmla="*/ 410786219 h 176"/>
                <a:gd name="T58" fmla="*/ 352822592 w 145"/>
                <a:gd name="T59" fmla="*/ 441028183 h 176"/>
                <a:gd name="T60" fmla="*/ 350303225 w 145"/>
                <a:gd name="T61" fmla="*/ 443547545 h 176"/>
                <a:gd name="T62" fmla="*/ 320061297 w 145"/>
                <a:gd name="T63" fmla="*/ 441028183 h 176"/>
                <a:gd name="T64" fmla="*/ 163811286 w 145"/>
                <a:gd name="T65" fmla="*/ 400705598 h 1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5"/>
                <a:gd name="T100" fmla="*/ 0 h 176"/>
                <a:gd name="T101" fmla="*/ 145 w 145"/>
                <a:gd name="T102" fmla="*/ 176 h 17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5" h="176">
                  <a:moveTo>
                    <a:pt x="65" y="159"/>
                  </a:moveTo>
                  <a:lnTo>
                    <a:pt x="65" y="159"/>
                  </a:lnTo>
                  <a:lnTo>
                    <a:pt x="61" y="147"/>
                  </a:lnTo>
                  <a:lnTo>
                    <a:pt x="59" y="138"/>
                  </a:lnTo>
                  <a:lnTo>
                    <a:pt x="56" y="134"/>
                  </a:lnTo>
                  <a:lnTo>
                    <a:pt x="55" y="131"/>
                  </a:lnTo>
                  <a:lnTo>
                    <a:pt x="47" y="125"/>
                  </a:lnTo>
                  <a:lnTo>
                    <a:pt x="37" y="120"/>
                  </a:lnTo>
                  <a:lnTo>
                    <a:pt x="28" y="114"/>
                  </a:lnTo>
                  <a:lnTo>
                    <a:pt x="21" y="110"/>
                  </a:lnTo>
                  <a:lnTo>
                    <a:pt x="16" y="102"/>
                  </a:lnTo>
                  <a:lnTo>
                    <a:pt x="8" y="89"/>
                  </a:lnTo>
                  <a:lnTo>
                    <a:pt x="3" y="74"/>
                  </a:lnTo>
                  <a:lnTo>
                    <a:pt x="2" y="66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4" y="45"/>
                  </a:lnTo>
                  <a:lnTo>
                    <a:pt x="12" y="32"/>
                  </a:lnTo>
                  <a:lnTo>
                    <a:pt x="20" y="23"/>
                  </a:lnTo>
                  <a:lnTo>
                    <a:pt x="22" y="19"/>
                  </a:lnTo>
                  <a:lnTo>
                    <a:pt x="24" y="16"/>
                  </a:lnTo>
                  <a:lnTo>
                    <a:pt x="25" y="12"/>
                  </a:lnTo>
                  <a:lnTo>
                    <a:pt x="28" y="8"/>
                  </a:lnTo>
                  <a:lnTo>
                    <a:pt x="37" y="4"/>
                  </a:lnTo>
                  <a:lnTo>
                    <a:pt x="42" y="1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5" y="5"/>
                  </a:lnTo>
                  <a:lnTo>
                    <a:pt x="59" y="10"/>
                  </a:lnTo>
                  <a:lnTo>
                    <a:pt x="70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0" y="17"/>
                  </a:lnTo>
                  <a:lnTo>
                    <a:pt x="104" y="19"/>
                  </a:lnTo>
                  <a:lnTo>
                    <a:pt x="108" y="22"/>
                  </a:lnTo>
                  <a:lnTo>
                    <a:pt x="110" y="25"/>
                  </a:lnTo>
                  <a:lnTo>
                    <a:pt x="112" y="28"/>
                  </a:lnTo>
                  <a:lnTo>
                    <a:pt x="115" y="39"/>
                  </a:lnTo>
                  <a:lnTo>
                    <a:pt x="119" y="49"/>
                  </a:lnTo>
                  <a:lnTo>
                    <a:pt x="127" y="69"/>
                  </a:lnTo>
                  <a:lnTo>
                    <a:pt x="131" y="78"/>
                  </a:lnTo>
                  <a:lnTo>
                    <a:pt x="137" y="87"/>
                  </a:lnTo>
                  <a:lnTo>
                    <a:pt x="143" y="96"/>
                  </a:lnTo>
                  <a:lnTo>
                    <a:pt x="144" y="100"/>
                  </a:lnTo>
                  <a:lnTo>
                    <a:pt x="145" y="103"/>
                  </a:lnTo>
                  <a:lnTo>
                    <a:pt x="144" y="140"/>
                  </a:lnTo>
                  <a:lnTo>
                    <a:pt x="143" y="163"/>
                  </a:lnTo>
                  <a:lnTo>
                    <a:pt x="141" y="171"/>
                  </a:lnTo>
                  <a:lnTo>
                    <a:pt x="140" y="175"/>
                  </a:lnTo>
                  <a:lnTo>
                    <a:pt x="139" y="176"/>
                  </a:lnTo>
                  <a:lnTo>
                    <a:pt x="136" y="176"/>
                  </a:lnTo>
                  <a:lnTo>
                    <a:pt x="127" y="175"/>
                  </a:lnTo>
                  <a:lnTo>
                    <a:pt x="101" y="169"/>
                  </a:lnTo>
                  <a:lnTo>
                    <a:pt x="65" y="159"/>
                  </a:lnTo>
                  <a:close/>
                </a:path>
              </a:pathLst>
            </a:custGeom>
            <a:solidFill>
              <a:srgbClr val="FFCD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6663" y="1652588"/>
              <a:ext cx="182563" cy="95250"/>
            </a:xfrm>
            <a:custGeom>
              <a:avLst/>
              <a:gdLst>
                <a:gd name="T0" fmla="*/ 0 w 115"/>
                <a:gd name="T1" fmla="*/ 75604693 h 60"/>
                <a:gd name="T2" fmla="*/ 0 w 115"/>
                <a:gd name="T3" fmla="*/ 75604693 h 60"/>
                <a:gd name="T4" fmla="*/ 5040327 w 115"/>
                <a:gd name="T5" fmla="*/ 42843452 h 60"/>
                <a:gd name="T6" fmla="*/ 12601609 w 115"/>
                <a:gd name="T7" fmla="*/ 5040313 h 60"/>
                <a:gd name="T8" fmla="*/ 12601609 w 115"/>
                <a:gd name="T9" fmla="*/ 5040313 h 60"/>
                <a:gd name="T10" fmla="*/ 15120981 w 115"/>
                <a:gd name="T11" fmla="*/ 0 h 60"/>
                <a:gd name="T12" fmla="*/ 22682262 w 115"/>
                <a:gd name="T13" fmla="*/ 0 h 60"/>
                <a:gd name="T14" fmla="*/ 45362937 w 115"/>
                <a:gd name="T15" fmla="*/ 5040313 h 60"/>
                <a:gd name="T16" fmla="*/ 93246830 w 115"/>
                <a:gd name="T17" fmla="*/ 12601575 h 60"/>
                <a:gd name="T18" fmla="*/ 93246830 w 115"/>
                <a:gd name="T19" fmla="*/ 12601575 h 60"/>
                <a:gd name="T20" fmla="*/ 166330774 w 115"/>
                <a:gd name="T21" fmla="*/ 27722518 h 60"/>
                <a:gd name="T22" fmla="*/ 206653373 w 115"/>
                <a:gd name="T23" fmla="*/ 32762829 h 60"/>
                <a:gd name="T24" fmla="*/ 234376004 w 115"/>
                <a:gd name="T25" fmla="*/ 37803140 h 60"/>
                <a:gd name="T26" fmla="*/ 234376004 w 115"/>
                <a:gd name="T27" fmla="*/ 37803140 h 60"/>
                <a:gd name="T28" fmla="*/ 249496979 w 115"/>
                <a:gd name="T29" fmla="*/ 40322502 h 60"/>
                <a:gd name="T30" fmla="*/ 267137322 w 115"/>
                <a:gd name="T31" fmla="*/ 45362813 h 60"/>
                <a:gd name="T32" fmla="*/ 282258297 w 115"/>
                <a:gd name="T33" fmla="*/ 52924086 h 60"/>
                <a:gd name="T34" fmla="*/ 289819579 w 115"/>
                <a:gd name="T35" fmla="*/ 60483759 h 60"/>
                <a:gd name="T36" fmla="*/ 289819579 w 115"/>
                <a:gd name="T37" fmla="*/ 60483759 h 60"/>
                <a:gd name="T38" fmla="*/ 289819579 w 115"/>
                <a:gd name="T39" fmla="*/ 75604693 h 60"/>
                <a:gd name="T40" fmla="*/ 284779254 w 115"/>
                <a:gd name="T41" fmla="*/ 100806249 h 60"/>
                <a:gd name="T42" fmla="*/ 277217972 w 115"/>
                <a:gd name="T43" fmla="*/ 151209386 h 60"/>
                <a:gd name="T44" fmla="*/ 277217972 w 115"/>
                <a:gd name="T45" fmla="*/ 151209386 h 60"/>
                <a:gd name="T46" fmla="*/ 272177647 w 115"/>
                <a:gd name="T47" fmla="*/ 151209386 h 60"/>
                <a:gd name="T48" fmla="*/ 262096997 w 115"/>
                <a:gd name="T49" fmla="*/ 151209386 h 60"/>
                <a:gd name="T50" fmla="*/ 231855048 w 115"/>
                <a:gd name="T51" fmla="*/ 143649713 h 60"/>
                <a:gd name="T52" fmla="*/ 136088824 w 115"/>
                <a:gd name="T53" fmla="*/ 118448157 h 60"/>
                <a:gd name="T54" fmla="*/ 0 w 115"/>
                <a:gd name="T55" fmla="*/ 75604693 h 6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5"/>
                <a:gd name="T85" fmla="*/ 0 h 60"/>
                <a:gd name="T86" fmla="*/ 115 w 115"/>
                <a:gd name="T87" fmla="*/ 60 h 6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5" h="60">
                  <a:moveTo>
                    <a:pt x="0" y="30"/>
                  </a:moveTo>
                  <a:lnTo>
                    <a:pt x="0" y="30"/>
                  </a:lnTo>
                  <a:lnTo>
                    <a:pt x="2" y="17"/>
                  </a:lnTo>
                  <a:lnTo>
                    <a:pt x="5" y="2"/>
                  </a:lnTo>
                  <a:lnTo>
                    <a:pt x="6" y="0"/>
                  </a:lnTo>
                  <a:lnTo>
                    <a:pt x="9" y="0"/>
                  </a:lnTo>
                  <a:lnTo>
                    <a:pt x="18" y="2"/>
                  </a:lnTo>
                  <a:lnTo>
                    <a:pt x="37" y="5"/>
                  </a:lnTo>
                  <a:lnTo>
                    <a:pt x="66" y="11"/>
                  </a:lnTo>
                  <a:lnTo>
                    <a:pt x="82" y="13"/>
                  </a:lnTo>
                  <a:lnTo>
                    <a:pt x="93" y="15"/>
                  </a:lnTo>
                  <a:lnTo>
                    <a:pt x="99" y="16"/>
                  </a:lnTo>
                  <a:lnTo>
                    <a:pt x="106" y="18"/>
                  </a:lnTo>
                  <a:lnTo>
                    <a:pt x="112" y="21"/>
                  </a:lnTo>
                  <a:lnTo>
                    <a:pt x="115" y="24"/>
                  </a:lnTo>
                  <a:lnTo>
                    <a:pt x="115" y="30"/>
                  </a:lnTo>
                  <a:lnTo>
                    <a:pt x="113" y="40"/>
                  </a:lnTo>
                  <a:lnTo>
                    <a:pt x="110" y="60"/>
                  </a:lnTo>
                  <a:lnTo>
                    <a:pt x="108" y="60"/>
                  </a:lnTo>
                  <a:lnTo>
                    <a:pt x="104" y="60"/>
                  </a:lnTo>
                  <a:lnTo>
                    <a:pt x="92" y="57"/>
                  </a:lnTo>
                  <a:lnTo>
                    <a:pt x="54" y="47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EA66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6663" y="1652588"/>
              <a:ext cx="182563" cy="95250"/>
            </a:xfrm>
            <a:custGeom>
              <a:avLst/>
              <a:gdLst>
                <a:gd name="T0" fmla="*/ 0 w 115"/>
                <a:gd name="T1" fmla="*/ 75604693 h 60"/>
                <a:gd name="T2" fmla="*/ 0 w 115"/>
                <a:gd name="T3" fmla="*/ 75604693 h 60"/>
                <a:gd name="T4" fmla="*/ 5040327 w 115"/>
                <a:gd name="T5" fmla="*/ 42843452 h 60"/>
                <a:gd name="T6" fmla="*/ 12601609 w 115"/>
                <a:gd name="T7" fmla="*/ 5040313 h 60"/>
                <a:gd name="T8" fmla="*/ 12601609 w 115"/>
                <a:gd name="T9" fmla="*/ 5040313 h 60"/>
                <a:gd name="T10" fmla="*/ 15120981 w 115"/>
                <a:gd name="T11" fmla="*/ 0 h 60"/>
                <a:gd name="T12" fmla="*/ 22682262 w 115"/>
                <a:gd name="T13" fmla="*/ 0 h 60"/>
                <a:gd name="T14" fmla="*/ 45362937 w 115"/>
                <a:gd name="T15" fmla="*/ 5040313 h 60"/>
                <a:gd name="T16" fmla="*/ 93246830 w 115"/>
                <a:gd name="T17" fmla="*/ 12601575 h 60"/>
                <a:gd name="T18" fmla="*/ 93246830 w 115"/>
                <a:gd name="T19" fmla="*/ 12601575 h 60"/>
                <a:gd name="T20" fmla="*/ 166330774 w 115"/>
                <a:gd name="T21" fmla="*/ 27722518 h 60"/>
                <a:gd name="T22" fmla="*/ 206653373 w 115"/>
                <a:gd name="T23" fmla="*/ 32762829 h 60"/>
                <a:gd name="T24" fmla="*/ 234376004 w 115"/>
                <a:gd name="T25" fmla="*/ 37803140 h 60"/>
                <a:gd name="T26" fmla="*/ 234376004 w 115"/>
                <a:gd name="T27" fmla="*/ 37803140 h 60"/>
                <a:gd name="T28" fmla="*/ 249496979 w 115"/>
                <a:gd name="T29" fmla="*/ 40322502 h 60"/>
                <a:gd name="T30" fmla="*/ 267137322 w 115"/>
                <a:gd name="T31" fmla="*/ 45362813 h 60"/>
                <a:gd name="T32" fmla="*/ 282258297 w 115"/>
                <a:gd name="T33" fmla="*/ 52924086 h 60"/>
                <a:gd name="T34" fmla="*/ 289819579 w 115"/>
                <a:gd name="T35" fmla="*/ 60483759 h 60"/>
                <a:gd name="T36" fmla="*/ 289819579 w 115"/>
                <a:gd name="T37" fmla="*/ 60483759 h 60"/>
                <a:gd name="T38" fmla="*/ 289819579 w 115"/>
                <a:gd name="T39" fmla="*/ 75604693 h 60"/>
                <a:gd name="T40" fmla="*/ 284779254 w 115"/>
                <a:gd name="T41" fmla="*/ 100806249 h 60"/>
                <a:gd name="T42" fmla="*/ 277217972 w 115"/>
                <a:gd name="T43" fmla="*/ 151209386 h 60"/>
                <a:gd name="T44" fmla="*/ 277217972 w 115"/>
                <a:gd name="T45" fmla="*/ 151209386 h 60"/>
                <a:gd name="T46" fmla="*/ 272177647 w 115"/>
                <a:gd name="T47" fmla="*/ 151209386 h 60"/>
                <a:gd name="T48" fmla="*/ 262096997 w 115"/>
                <a:gd name="T49" fmla="*/ 151209386 h 60"/>
                <a:gd name="T50" fmla="*/ 231855048 w 115"/>
                <a:gd name="T51" fmla="*/ 143649713 h 60"/>
                <a:gd name="T52" fmla="*/ 136088824 w 115"/>
                <a:gd name="T53" fmla="*/ 118448157 h 60"/>
                <a:gd name="T54" fmla="*/ 0 w 115"/>
                <a:gd name="T55" fmla="*/ 75604693 h 6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5"/>
                <a:gd name="T85" fmla="*/ 0 h 60"/>
                <a:gd name="T86" fmla="*/ 115 w 115"/>
                <a:gd name="T87" fmla="*/ 60 h 6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5" h="60">
                  <a:moveTo>
                    <a:pt x="0" y="30"/>
                  </a:moveTo>
                  <a:lnTo>
                    <a:pt x="0" y="30"/>
                  </a:lnTo>
                  <a:lnTo>
                    <a:pt x="2" y="17"/>
                  </a:lnTo>
                  <a:lnTo>
                    <a:pt x="5" y="2"/>
                  </a:lnTo>
                  <a:lnTo>
                    <a:pt x="6" y="0"/>
                  </a:lnTo>
                  <a:lnTo>
                    <a:pt x="9" y="0"/>
                  </a:lnTo>
                  <a:lnTo>
                    <a:pt x="18" y="2"/>
                  </a:lnTo>
                  <a:lnTo>
                    <a:pt x="37" y="5"/>
                  </a:lnTo>
                  <a:lnTo>
                    <a:pt x="66" y="11"/>
                  </a:lnTo>
                  <a:lnTo>
                    <a:pt x="82" y="13"/>
                  </a:lnTo>
                  <a:lnTo>
                    <a:pt x="93" y="15"/>
                  </a:lnTo>
                  <a:lnTo>
                    <a:pt x="99" y="16"/>
                  </a:lnTo>
                  <a:lnTo>
                    <a:pt x="106" y="18"/>
                  </a:lnTo>
                  <a:lnTo>
                    <a:pt x="112" y="21"/>
                  </a:lnTo>
                  <a:lnTo>
                    <a:pt x="115" y="24"/>
                  </a:lnTo>
                  <a:lnTo>
                    <a:pt x="115" y="30"/>
                  </a:lnTo>
                  <a:lnTo>
                    <a:pt x="113" y="40"/>
                  </a:lnTo>
                  <a:lnTo>
                    <a:pt x="110" y="60"/>
                  </a:lnTo>
                  <a:lnTo>
                    <a:pt x="108" y="60"/>
                  </a:lnTo>
                  <a:lnTo>
                    <a:pt x="104" y="60"/>
                  </a:lnTo>
                  <a:lnTo>
                    <a:pt x="92" y="57"/>
                  </a:lnTo>
                  <a:lnTo>
                    <a:pt x="54" y="47"/>
                  </a:lnTo>
                  <a:lnTo>
                    <a:pt x="0" y="3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1513" y="2582863"/>
              <a:ext cx="466725" cy="676275"/>
            </a:xfrm>
            <a:custGeom>
              <a:avLst/>
              <a:gdLst>
                <a:gd name="T0" fmla="*/ 0 w 294"/>
                <a:gd name="T1" fmla="*/ 120967515 h 426"/>
                <a:gd name="T2" fmla="*/ 20161248 w 294"/>
                <a:gd name="T3" fmla="*/ 63004707 h 426"/>
                <a:gd name="T4" fmla="*/ 30241875 w 294"/>
                <a:gd name="T5" fmla="*/ 45362812 h 426"/>
                <a:gd name="T6" fmla="*/ 73083732 w 294"/>
                <a:gd name="T7" fmla="*/ 17640301 h 426"/>
                <a:gd name="T8" fmla="*/ 103325594 w 294"/>
                <a:gd name="T9" fmla="*/ 0 h 426"/>
                <a:gd name="T10" fmla="*/ 163810932 w 294"/>
                <a:gd name="T11" fmla="*/ 85685313 h 426"/>
                <a:gd name="T12" fmla="*/ 186491535 w 294"/>
                <a:gd name="T13" fmla="*/ 120967515 h 426"/>
                <a:gd name="T14" fmla="*/ 206652776 w 294"/>
                <a:gd name="T15" fmla="*/ 146169070 h 426"/>
                <a:gd name="T16" fmla="*/ 231854378 w 294"/>
                <a:gd name="T17" fmla="*/ 158769054 h 426"/>
                <a:gd name="T18" fmla="*/ 262096240 w 294"/>
                <a:gd name="T19" fmla="*/ 163810953 h 426"/>
                <a:gd name="T20" fmla="*/ 355342777 w 294"/>
                <a:gd name="T21" fmla="*/ 173891575 h 426"/>
                <a:gd name="T22" fmla="*/ 453628135 w 294"/>
                <a:gd name="T23" fmla="*/ 191531870 h 426"/>
                <a:gd name="T24" fmla="*/ 468749066 w 294"/>
                <a:gd name="T25" fmla="*/ 199093130 h 426"/>
                <a:gd name="T26" fmla="*/ 554434343 w 294"/>
                <a:gd name="T27" fmla="*/ 299897813 h 426"/>
                <a:gd name="T28" fmla="*/ 599797137 w 294"/>
                <a:gd name="T29" fmla="*/ 365423445 h 426"/>
                <a:gd name="T30" fmla="*/ 622477740 w 294"/>
                <a:gd name="T31" fmla="*/ 418346016 h 426"/>
                <a:gd name="T32" fmla="*/ 640119620 w 294"/>
                <a:gd name="T33" fmla="*/ 491431320 h 426"/>
                <a:gd name="T34" fmla="*/ 695563035 w 294"/>
                <a:gd name="T35" fmla="*/ 740925924 h 426"/>
                <a:gd name="T36" fmla="*/ 710683966 w 294"/>
                <a:gd name="T37" fmla="*/ 814011228 h 426"/>
                <a:gd name="T38" fmla="*/ 730845207 w 294"/>
                <a:gd name="T39" fmla="*/ 897175765 h 426"/>
                <a:gd name="T40" fmla="*/ 740925828 w 294"/>
                <a:gd name="T41" fmla="*/ 940019203 h 426"/>
                <a:gd name="T42" fmla="*/ 655240551 w 294"/>
                <a:gd name="T43" fmla="*/ 1045865735 h 426"/>
                <a:gd name="T44" fmla="*/ 640119620 w 294"/>
                <a:gd name="T45" fmla="*/ 1073586652 h 426"/>
                <a:gd name="T46" fmla="*/ 635079310 w 294"/>
                <a:gd name="T47" fmla="*/ 1073586652 h 426"/>
                <a:gd name="T48" fmla="*/ 612397119 w 294"/>
                <a:gd name="T49" fmla="*/ 1063506030 h 426"/>
                <a:gd name="T50" fmla="*/ 488910308 w 294"/>
                <a:gd name="T51" fmla="*/ 992941675 h 426"/>
                <a:gd name="T52" fmla="*/ 456147497 w 294"/>
                <a:gd name="T53" fmla="*/ 970261069 h 426"/>
                <a:gd name="T54" fmla="*/ 378023380 w 294"/>
                <a:gd name="T55" fmla="*/ 509071615 h 426"/>
                <a:gd name="T56" fmla="*/ 357862138 w 294"/>
                <a:gd name="T57" fmla="*/ 451108832 h 426"/>
                <a:gd name="T58" fmla="*/ 307459034 w 294"/>
                <a:gd name="T59" fmla="*/ 325100956 h 426"/>
                <a:gd name="T60" fmla="*/ 274696223 w 294"/>
                <a:gd name="T61" fmla="*/ 264617223 h 426"/>
                <a:gd name="T62" fmla="*/ 262096240 w 294"/>
                <a:gd name="T63" fmla="*/ 246975341 h 426"/>
                <a:gd name="T64" fmla="*/ 231854378 w 294"/>
                <a:gd name="T65" fmla="*/ 236894719 h 426"/>
                <a:gd name="T66" fmla="*/ 153728723 w 294"/>
                <a:gd name="T67" fmla="*/ 209173802 h 426"/>
                <a:gd name="T68" fmla="*/ 131048120 w 294"/>
                <a:gd name="T69" fmla="*/ 189012508 h 426"/>
                <a:gd name="T70" fmla="*/ 110886879 w 294"/>
                <a:gd name="T71" fmla="*/ 166330314 h 426"/>
                <a:gd name="T72" fmla="*/ 85685302 w 294"/>
                <a:gd name="T73" fmla="*/ 143648121 h 426"/>
                <a:gd name="T74" fmla="*/ 45362806 w 294"/>
                <a:gd name="T75" fmla="*/ 128528775 h 426"/>
                <a:gd name="T76" fmla="*/ 0 w 294"/>
                <a:gd name="T77" fmla="*/ 120967515 h 42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94"/>
                <a:gd name="T118" fmla="*/ 0 h 426"/>
                <a:gd name="T119" fmla="*/ 294 w 294"/>
                <a:gd name="T120" fmla="*/ 426 h 42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94" h="426">
                  <a:moveTo>
                    <a:pt x="0" y="48"/>
                  </a:moveTo>
                  <a:lnTo>
                    <a:pt x="0" y="48"/>
                  </a:lnTo>
                  <a:lnTo>
                    <a:pt x="4" y="35"/>
                  </a:lnTo>
                  <a:lnTo>
                    <a:pt x="8" y="25"/>
                  </a:lnTo>
                  <a:lnTo>
                    <a:pt x="12" y="18"/>
                  </a:lnTo>
                  <a:lnTo>
                    <a:pt x="18" y="13"/>
                  </a:lnTo>
                  <a:lnTo>
                    <a:pt x="29" y="7"/>
                  </a:lnTo>
                  <a:lnTo>
                    <a:pt x="41" y="0"/>
                  </a:lnTo>
                  <a:lnTo>
                    <a:pt x="54" y="18"/>
                  </a:lnTo>
                  <a:lnTo>
                    <a:pt x="65" y="34"/>
                  </a:lnTo>
                  <a:lnTo>
                    <a:pt x="74" y="48"/>
                  </a:lnTo>
                  <a:lnTo>
                    <a:pt x="76" y="54"/>
                  </a:lnTo>
                  <a:lnTo>
                    <a:pt x="82" y="58"/>
                  </a:lnTo>
                  <a:lnTo>
                    <a:pt x="87" y="61"/>
                  </a:lnTo>
                  <a:lnTo>
                    <a:pt x="92" y="63"/>
                  </a:lnTo>
                  <a:lnTo>
                    <a:pt x="100" y="65"/>
                  </a:lnTo>
                  <a:lnTo>
                    <a:pt x="104" y="65"/>
                  </a:lnTo>
                  <a:lnTo>
                    <a:pt x="141" y="69"/>
                  </a:lnTo>
                  <a:lnTo>
                    <a:pt x="169" y="73"/>
                  </a:lnTo>
                  <a:lnTo>
                    <a:pt x="180" y="76"/>
                  </a:lnTo>
                  <a:lnTo>
                    <a:pt x="186" y="79"/>
                  </a:lnTo>
                  <a:lnTo>
                    <a:pt x="199" y="93"/>
                  </a:lnTo>
                  <a:lnTo>
                    <a:pt x="220" y="119"/>
                  </a:lnTo>
                  <a:lnTo>
                    <a:pt x="229" y="132"/>
                  </a:lnTo>
                  <a:lnTo>
                    <a:pt x="238" y="145"/>
                  </a:lnTo>
                  <a:lnTo>
                    <a:pt x="244" y="157"/>
                  </a:lnTo>
                  <a:lnTo>
                    <a:pt x="247" y="166"/>
                  </a:lnTo>
                  <a:lnTo>
                    <a:pt x="254" y="195"/>
                  </a:lnTo>
                  <a:lnTo>
                    <a:pt x="265" y="244"/>
                  </a:lnTo>
                  <a:lnTo>
                    <a:pt x="276" y="294"/>
                  </a:lnTo>
                  <a:lnTo>
                    <a:pt x="282" y="323"/>
                  </a:lnTo>
                  <a:lnTo>
                    <a:pt x="285" y="340"/>
                  </a:lnTo>
                  <a:lnTo>
                    <a:pt x="290" y="356"/>
                  </a:lnTo>
                  <a:lnTo>
                    <a:pt x="294" y="373"/>
                  </a:lnTo>
                  <a:lnTo>
                    <a:pt x="274" y="397"/>
                  </a:lnTo>
                  <a:lnTo>
                    <a:pt x="260" y="415"/>
                  </a:lnTo>
                  <a:lnTo>
                    <a:pt x="255" y="422"/>
                  </a:lnTo>
                  <a:lnTo>
                    <a:pt x="254" y="426"/>
                  </a:lnTo>
                  <a:lnTo>
                    <a:pt x="252" y="426"/>
                  </a:lnTo>
                  <a:lnTo>
                    <a:pt x="251" y="424"/>
                  </a:lnTo>
                  <a:lnTo>
                    <a:pt x="243" y="422"/>
                  </a:lnTo>
                  <a:lnTo>
                    <a:pt x="219" y="409"/>
                  </a:lnTo>
                  <a:lnTo>
                    <a:pt x="194" y="394"/>
                  </a:lnTo>
                  <a:lnTo>
                    <a:pt x="181" y="385"/>
                  </a:lnTo>
                  <a:lnTo>
                    <a:pt x="167" y="300"/>
                  </a:lnTo>
                  <a:lnTo>
                    <a:pt x="150" y="202"/>
                  </a:lnTo>
                  <a:lnTo>
                    <a:pt x="142" y="179"/>
                  </a:lnTo>
                  <a:lnTo>
                    <a:pt x="129" y="146"/>
                  </a:lnTo>
                  <a:lnTo>
                    <a:pt x="122" y="129"/>
                  </a:lnTo>
                  <a:lnTo>
                    <a:pt x="115" y="115"/>
                  </a:lnTo>
                  <a:lnTo>
                    <a:pt x="109" y="105"/>
                  </a:lnTo>
                  <a:lnTo>
                    <a:pt x="106" y="101"/>
                  </a:lnTo>
                  <a:lnTo>
                    <a:pt x="104" y="98"/>
                  </a:lnTo>
                  <a:lnTo>
                    <a:pt x="92" y="94"/>
                  </a:lnTo>
                  <a:lnTo>
                    <a:pt x="76" y="89"/>
                  </a:lnTo>
                  <a:lnTo>
                    <a:pt x="61" y="83"/>
                  </a:lnTo>
                  <a:lnTo>
                    <a:pt x="56" y="79"/>
                  </a:lnTo>
                  <a:lnTo>
                    <a:pt x="52" y="75"/>
                  </a:lnTo>
                  <a:lnTo>
                    <a:pt x="44" y="66"/>
                  </a:lnTo>
                  <a:lnTo>
                    <a:pt x="39" y="61"/>
                  </a:lnTo>
                  <a:lnTo>
                    <a:pt x="34" y="57"/>
                  </a:lnTo>
                  <a:lnTo>
                    <a:pt x="26" y="53"/>
                  </a:lnTo>
                  <a:lnTo>
                    <a:pt x="18" y="51"/>
                  </a:lnTo>
                  <a:lnTo>
                    <a:pt x="9" y="49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86288" y="1690688"/>
              <a:ext cx="847725" cy="1876425"/>
            </a:xfrm>
            <a:custGeom>
              <a:avLst/>
              <a:gdLst>
                <a:gd name="T0" fmla="*/ 10080623 w 534"/>
                <a:gd name="T1" fmla="*/ 1358364848 h 1182"/>
                <a:gd name="T2" fmla="*/ 57962798 w 534"/>
                <a:gd name="T3" fmla="*/ 1345763278 h 1182"/>
                <a:gd name="T4" fmla="*/ 70564368 w 534"/>
                <a:gd name="T5" fmla="*/ 1305440795 h 1182"/>
                <a:gd name="T6" fmla="*/ 133567476 w 534"/>
                <a:gd name="T7" fmla="*/ 1197073327 h 1182"/>
                <a:gd name="T8" fmla="*/ 168849647 w 534"/>
                <a:gd name="T9" fmla="*/ 1161791154 h 1182"/>
                <a:gd name="T10" fmla="*/ 244454350 w 534"/>
                <a:gd name="T11" fmla="*/ 1146670223 h 1182"/>
                <a:gd name="T12" fmla="*/ 302418711 w 534"/>
                <a:gd name="T13" fmla="*/ 1139110551 h 1182"/>
                <a:gd name="T14" fmla="*/ 357862123 w 534"/>
                <a:gd name="T15" fmla="*/ 1081146188 h 1182"/>
                <a:gd name="T16" fmla="*/ 420865306 w 534"/>
                <a:gd name="T17" fmla="*/ 977820618 h 1182"/>
                <a:gd name="T18" fmla="*/ 524192459 w 534"/>
                <a:gd name="T19" fmla="*/ 748485502 h 1182"/>
                <a:gd name="T20" fmla="*/ 612397093 w 534"/>
                <a:gd name="T21" fmla="*/ 496469981 h 1182"/>
                <a:gd name="T22" fmla="*/ 723283918 w 534"/>
                <a:gd name="T23" fmla="*/ 0 h 1182"/>
                <a:gd name="T24" fmla="*/ 841732200 w 534"/>
                <a:gd name="T25" fmla="*/ 22682197 h 1182"/>
                <a:gd name="T26" fmla="*/ 987901195 w 534"/>
                <a:gd name="T27" fmla="*/ 68043422 h 1182"/>
                <a:gd name="T28" fmla="*/ 997981816 w 534"/>
                <a:gd name="T29" fmla="*/ 206652777 h 1182"/>
                <a:gd name="T30" fmla="*/ 957659334 w 534"/>
                <a:gd name="T31" fmla="*/ 380542742 h 1182"/>
                <a:gd name="T32" fmla="*/ 882054681 w 534"/>
                <a:gd name="T33" fmla="*/ 778727364 h 1182"/>
                <a:gd name="T34" fmla="*/ 866933751 w 534"/>
                <a:gd name="T35" fmla="*/ 824090158 h 1182"/>
                <a:gd name="T36" fmla="*/ 791328899 w 534"/>
                <a:gd name="T37" fmla="*/ 1000501221 h 1182"/>
                <a:gd name="T38" fmla="*/ 720764556 w 534"/>
                <a:gd name="T39" fmla="*/ 1214715208 h 1182"/>
                <a:gd name="T40" fmla="*/ 791328899 w 534"/>
                <a:gd name="T41" fmla="*/ 1280239243 h 1182"/>
                <a:gd name="T42" fmla="*/ 856853130 w 534"/>
                <a:gd name="T43" fmla="*/ 1360884210 h 1182"/>
                <a:gd name="T44" fmla="*/ 864412802 w 534"/>
                <a:gd name="T45" fmla="*/ 1386085762 h 1182"/>
                <a:gd name="T46" fmla="*/ 879533732 w 534"/>
                <a:gd name="T47" fmla="*/ 1612899731 h 1182"/>
                <a:gd name="T48" fmla="*/ 897175612 w 534"/>
                <a:gd name="T49" fmla="*/ 1650701265 h 1182"/>
                <a:gd name="T50" fmla="*/ 962699644 w 534"/>
                <a:gd name="T51" fmla="*/ 1764109440 h 1182"/>
                <a:gd name="T52" fmla="*/ 997981816 w 534"/>
                <a:gd name="T53" fmla="*/ 1796870664 h 1182"/>
                <a:gd name="T54" fmla="*/ 1096267071 w 534"/>
                <a:gd name="T55" fmla="*/ 1905238132 h 1182"/>
                <a:gd name="T56" fmla="*/ 1126508932 w 534"/>
                <a:gd name="T57" fmla="*/ 1963200908 h 1182"/>
                <a:gd name="T58" fmla="*/ 1313001997 w 534"/>
                <a:gd name="T59" fmla="*/ 2147483647 h 1182"/>
                <a:gd name="T60" fmla="*/ 1345763219 w 534"/>
                <a:gd name="T61" fmla="*/ 2147483647 h 1182"/>
                <a:gd name="T62" fmla="*/ 1333163237 w 534"/>
                <a:gd name="T63" fmla="*/ 2147483647 h 1182"/>
                <a:gd name="T64" fmla="*/ 1260077946 w 534"/>
                <a:gd name="T65" fmla="*/ 2147483647 h 1182"/>
                <a:gd name="T66" fmla="*/ 1149191121 w 534"/>
                <a:gd name="T67" fmla="*/ 2147483647 h 1182"/>
                <a:gd name="T68" fmla="*/ 1053425228 w 534"/>
                <a:gd name="T69" fmla="*/ 2147483647 h 1182"/>
                <a:gd name="T70" fmla="*/ 851812820 w 534"/>
                <a:gd name="T71" fmla="*/ 2147483647 h 1182"/>
                <a:gd name="T72" fmla="*/ 796369209 w 534"/>
                <a:gd name="T73" fmla="*/ 2147483647 h 1182"/>
                <a:gd name="T74" fmla="*/ 735885487 w 534"/>
                <a:gd name="T75" fmla="*/ 2147483647 h 1182"/>
                <a:gd name="T76" fmla="*/ 675401765 w 534"/>
                <a:gd name="T77" fmla="*/ 2147483647 h 1182"/>
                <a:gd name="T78" fmla="*/ 662801783 w 534"/>
                <a:gd name="T79" fmla="*/ 2147483647 h 1182"/>
                <a:gd name="T80" fmla="*/ 655240524 w 534"/>
                <a:gd name="T81" fmla="*/ 2147483647 h 1182"/>
                <a:gd name="T82" fmla="*/ 630038973 w 534"/>
                <a:gd name="T83" fmla="*/ 2147483647 h 1182"/>
                <a:gd name="T84" fmla="*/ 559474630 w 534"/>
                <a:gd name="T85" fmla="*/ 2147483647 h 1182"/>
                <a:gd name="T86" fmla="*/ 514111838 w 534"/>
                <a:gd name="T87" fmla="*/ 2147483647 h 1182"/>
                <a:gd name="T88" fmla="*/ 544353700 w 534"/>
                <a:gd name="T89" fmla="*/ 2147483647 h 1182"/>
                <a:gd name="T90" fmla="*/ 546873061 w 534"/>
                <a:gd name="T91" fmla="*/ 2142132721 h 1182"/>
                <a:gd name="T92" fmla="*/ 521671510 w 534"/>
                <a:gd name="T93" fmla="*/ 1857354389 h 1182"/>
                <a:gd name="T94" fmla="*/ 488910287 w 534"/>
                <a:gd name="T95" fmla="*/ 1696064456 h 1182"/>
                <a:gd name="T96" fmla="*/ 435986237 w 534"/>
                <a:gd name="T97" fmla="*/ 1519653194 h 1182"/>
                <a:gd name="T98" fmla="*/ 385583035 w 534"/>
                <a:gd name="T99" fmla="*/ 1411287314 h 1182"/>
                <a:gd name="T100" fmla="*/ 332660572 w 534"/>
                <a:gd name="T101" fmla="*/ 1358364848 h 1182"/>
                <a:gd name="T102" fmla="*/ 284776832 w 534"/>
                <a:gd name="T103" fmla="*/ 1348284227 h 1182"/>
                <a:gd name="T104" fmla="*/ 231854368 w 534"/>
                <a:gd name="T105" fmla="*/ 1368445469 h 1182"/>
                <a:gd name="T106" fmla="*/ 118446545 w 534"/>
                <a:gd name="T107" fmla="*/ 1439009815 h 1182"/>
                <a:gd name="T108" fmla="*/ 57962798 w 534"/>
                <a:gd name="T109" fmla="*/ 1464211367 h 1182"/>
                <a:gd name="T110" fmla="*/ 42841855 w 534"/>
                <a:gd name="T111" fmla="*/ 1441529176 h 1182"/>
                <a:gd name="T112" fmla="*/ 0 w 534"/>
                <a:gd name="T113" fmla="*/ 1358364848 h 11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34"/>
                <a:gd name="T172" fmla="*/ 0 h 1182"/>
                <a:gd name="T173" fmla="*/ 534 w 534"/>
                <a:gd name="T174" fmla="*/ 1182 h 11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34" h="1182">
                  <a:moveTo>
                    <a:pt x="0" y="539"/>
                  </a:moveTo>
                  <a:lnTo>
                    <a:pt x="0" y="539"/>
                  </a:lnTo>
                  <a:lnTo>
                    <a:pt x="4" y="539"/>
                  </a:lnTo>
                  <a:lnTo>
                    <a:pt x="12" y="539"/>
                  </a:lnTo>
                  <a:lnTo>
                    <a:pt x="19" y="536"/>
                  </a:lnTo>
                  <a:lnTo>
                    <a:pt x="23" y="534"/>
                  </a:lnTo>
                  <a:lnTo>
                    <a:pt x="25" y="531"/>
                  </a:lnTo>
                  <a:lnTo>
                    <a:pt x="28" y="518"/>
                  </a:lnTo>
                  <a:lnTo>
                    <a:pt x="40" y="496"/>
                  </a:lnTo>
                  <a:lnTo>
                    <a:pt x="47" y="486"/>
                  </a:lnTo>
                  <a:lnTo>
                    <a:pt x="53" y="475"/>
                  </a:lnTo>
                  <a:lnTo>
                    <a:pt x="61" y="466"/>
                  </a:lnTo>
                  <a:lnTo>
                    <a:pt x="67" y="461"/>
                  </a:lnTo>
                  <a:lnTo>
                    <a:pt x="75" y="459"/>
                  </a:lnTo>
                  <a:lnTo>
                    <a:pt x="83" y="456"/>
                  </a:lnTo>
                  <a:lnTo>
                    <a:pt x="97" y="455"/>
                  </a:lnTo>
                  <a:lnTo>
                    <a:pt x="110" y="453"/>
                  </a:lnTo>
                  <a:lnTo>
                    <a:pt x="120" y="452"/>
                  </a:lnTo>
                  <a:lnTo>
                    <a:pt x="125" y="448"/>
                  </a:lnTo>
                  <a:lnTo>
                    <a:pt x="131" y="443"/>
                  </a:lnTo>
                  <a:lnTo>
                    <a:pt x="142" y="429"/>
                  </a:lnTo>
                  <a:lnTo>
                    <a:pt x="155" y="408"/>
                  </a:lnTo>
                  <a:lnTo>
                    <a:pt x="167" y="388"/>
                  </a:lnTo>
                  <a:lnTo>
                    <a:pt x="178" y="364"/>
                  </a:lnTo>
                  <a:lnTo>
                    <a:pt x="193" y="333"/>
                  </a:lnTo>
                  <a:lnTo>
                    <a:pt x="208" y="297"/>
                  </a:lnTo>
                  <a:lnTo>
                    <a:pt x="224" y="258"/>
                  </a:lnTo>
                  <a:lnTo>
                    <a:pt x="237" y="218"/>
                  </a:lnTo>
                  <a:lnTo>
                    <a:pt x="243" y="197"/>
                  </a:lnTo>
                  <a:lnTo>
                    <a:pt x="248" y="177"/>
                  </a:lnTo>
                  <a:lnTo>
                    <a:pt x="287" y="0"/>
                  </a:lnTo>
                  <a:lnTo>
                    <a:pt x="300" y="2"/>
                  </a:lnTo>
                  <a:lnTo>
                    <a:pt x="334" y="9"/>
                  </a:lnTo>
                  <a:lnTo>
                    <a:pt x="353" y="13"/>
                  </a:lnTo>
                  <a:lnTo>
                    <a:pt x="372" y="19"/>
                  </a:lnTo>
                  <a:lnTo>
                    <a:pt x="392" y="27"/>
                  </a:lnTo>
                  <a:lnTo>
                    <a:pt x="407" y="34"/>
                  </a:lnTo>
                  <a:lnTo>
                    <a:pt x="396" y="82"/>
                  </a:lnTo>
                  <a:lnTo>
                    <a:pt x="387" y="121"/>
                  </a:lnTo>
                  <a:lnTo>
                    <a:pt x="380" y="151"/>
                  </a:lnTo>
                  <a:lnTo>
                    <a:pt x="375" y="184"/>
                  </a:lnTo>
                  <a:lnTo>
                    <a:pt x="365" y="234"/>
                  </a:lnTo>
                  <a:lnTo>
                    <a:pt x="350" y="309"/>
                  </a:lnTo>
                  <a:lnTo>
                    <a:pt x="348" y="315"/>
                  </a:lnTo>
                  <a:lnTo>
                    <a:pt x="344" y="327"/>
                  </a:lnTo>
                  <a:lnTo>
                    <a:pt x="334" y="353"/>
                  </a:lnTo>
                  <a:lnTo>
                    <a:pt x="314" y="397"/>
                  </a:lnTo>
                  <a:lnTo>
                    <a:pt x="308" y="415"/>
                  </a:lnTo>
                  <a:lnTo>
                    <a:pt x="297" y="444"/>
                  </a:lnTo>
                  <a:lnTo>
                    <a:pt x="286" y="482"/>
                  </a:lnTo>
                  <a:lnTo>
                    <a:pt x="295" y="490"/>
                  </a:lnTo>
                  <a:lnTo>
                    <a:pt x="314" y="508"/>
                  </a:lnTo>
                  <a:lnTo>
                    <a:pt x="325" y="518"/>
                  </a:lnTo>
                  <a:lnTo>
                    <a:pt x="334" y="530"/>
                  </a:lnTo>
                  <a:lnTo>
                    <a:pt x="340" y="540"/>
                  </a:lnTo>
                  <a:lnTo>
                    <a:pt x="343" y="545"/>
                  </a:lnTo>
                  <a:lnTo>
                    <a:pt x="343" y="550"/>
                  </a:lnTo>
                  <a:lnTo>
                    <a:pt x="345" y="598"/>
                  </a:lnTo>
                  <a:lnTo>
                    <a:pt x="348" y="623"/>
                  </a:lnTo>
                  <a:lnTo>
                    <a:pt x="349" y="640"/>
                  </a:lnTo>
                  <a:lnTo>
                    <a:pt x="352" y="646"/>
                  </a:lnTo>
                  <a:lnTo>
                    <a:pt x="356" y="655"/>
                  </a:lnTo>
                  <a:lnTo>
                    <a:pt x="366" y="676"/>
                  </a:lnTo>
                  <a:lnTo>
                    <a:pt x="376" y="694"/>
                  </a:lnTo>
                  <a:lnTo>
                    <a:pt x="382" y="700"/>
                  </a:lnTo>
                  <a:lnTo>
                    <a:pt x="384" y="703"/>
                  </a:lnTo>
                  <a:lnTo>
                    <a:pt x="396" y="713"/>
                  </a:lnTo>
                  <a:lnTo>
                    <a:pt x="415" y="733"/>
                  </a:lnTo>
                  <a:lnTo>
                    <a:pt x="424" y="744"/>
                  </a:lnTo>
                  <a:lnTo>
                    <a:pt x="435" y="756"/>
                  </a:lnTo>
                  <a:lnTo>
                    <a:pt x="442" y="768"/>
                  </a:lnTo>
                  <a:lnTo>
                    <a:pt x="447" y="779"/>
                  </a:lnTo>
                  <a:lnTo>
                    <a:pt x="466" y="818"/>
                  </a:lnTo>
                  <a:lnTo>
                    <a:pt x="494" y="878"/>
                  </a:lnTo>
                  <a:lnTo>
                    <a:pt x="521" y="936"/>
                  </a:lnTo>
                  <a:lnTo>
                    <a:pt x="530" y="958"/>
                  </a:lnTo>
                  <a:lnTo>
                    <a:pt x="534" y="969"/>
                  </a:lnTo>
                  <a:lnTo>
                    <a:pt x="534" y="973"/>
                  </a:lnTo>
                  <a:lnTo>
                    <a:pt x="533" y="977"/>
                  </a:lnTo>
                  <a:lnTo>
                    <a:pt x="529" y="986"/>
                  </a:lnTo>
                  <a:lnTo>
                    <a:pt x="522" y="995"/>
                  </a:lnTo>
                  <a:lnTo>
                    <a:pt x="512" y="1006"/>
                  </a:lnTo>
                  <a:lnTo>
                    <a:pt x="500" y="1015"/>
                  </a:lnTo>
                  <a:lnTo>
                    <a:pt x="488" y="1024"/>
                  </a:lnTo>
                  <a:lnTo>
                    <a:pt x="472" y="1030"/>
                  </a:lnTo>
                  <a:lnTo>
                    <a:pt x="456" y="1034"/>
                  </a:lnTo>
                  <a:lnTo>
                    <a:pt x="438" y="1037"/>
                  </a:lnTo>
                  <a:lnTo>
                    <a:pt x="418" y="1039"/>
                  </a:lnTo>
                  <a:lnTo>
                    <a:pt x="375" y="1042"/>
                  </a:lnTo>
                  <a:lnTo>
                    <a:pt x="354" y="1044"/>
                  </a:lnTo>
                  <a:lnTo>
                    <a:pt x="338" y="1047"/>
                  </a:lnTo>
                  <a:lnTo>
                    <a:pt x="325" y="1051"/>
                  </a:lnTo>
                  <a:lnTo>
                    <a:pt x="319" y="1052"/>
                  </a:lnTo>
                  <a:lnTo>
                    <a:pt x="316" y="1055"/>
                  </a:lnTo>
                  <a:lnTo>
                    <a:pt x="301" y="1070"/>
                  </a:lnTo>
                  <a:lnTo>
                    <a:pt x="292" y="1081"/>
                  </a:lnTo>
                  <a:lnTo>
                    <a:pt x="283" y="1094"/>
                  </a:lnTo>
                  <a:lnTo>
                    <a:pt x="274" y="1107"/>
                  </a:lnTo>
                  <a:lnTo>
                    <a:pt x="268" y="1119"/>
                  </a:lnTo>
                  <a:lnTo>
                    <a:pt x="264" y="1135"/>
                  </a:lnTo>
                  <a:lnTo>
                    <a:pt x="263" y="1141"/>
                  </a:lnTo>
                  <a:lnTo>
                    <a:pt x="263" y="1149"/>
                  </a:lnTo>
                  <a:lnTo>
                    <a:pt x="261" y="1157"/>
                  </a:lnTo>
                  <a:lnTo>
                    <a:pt x="260" y="1162"/>
                  </a:lnTo>
                  <a:lnTo>
                    <a:pt x="257" y="1167"/>
                  </a:lnTo>
                  <a:lnTo>
                    <a:pt x="253" y="1171"/>
                  </a:lnTo>
                  <a:lnTo>
                    <a:pt x="250" y="1175"/>
                  </a:lnTo>
                  <a:lnTo>
                    <a:pt x="244" y="1178"/>
                  </a:lnTo>
                  <a:lnTo>
                    <a:pt x="234" y="1180"/>
                  </a:lnTo>
                  <a:lnTo>
                    <a:pt x="222" y="1182"/>
                  </a:lnTo>
                  <a:lnTo>
                    <a:pt x="213" y="1182"/>
                  </a:lnTo>
                  <a:lnTo>
                    <a:pt x="204" y="1180"/>
                  </a:lnTo>
                  <a:lnTo>
                    <a:pt x="210" y="1130"/>
                  </a:lnTo>
                  <a:lnTo>
                    <a:pt x="213" y="1074"/>
                  </a:lnTo>
                  <a:lnTo>
                    <a:pt x="216" y="1006"/>
                  </a:lnTo>
                  <a:lnTo>
                    <a:pt x="219" y="929"/>
                  </a:lnTo>
                  <a:lnTo>
                    <a:pt x="219" y="889"/>
                  </a:lnTo>
                  <a:lnTo>
                    <a:pt x="217" y="850"/>
                  </a:lnTo>
                  <a:lnTo>
                    <a:pt x="215" y="810"/>
                  </a:lnTo>
                  <a:lnTo>
                    <a:pt x="212" y="773"/>
                  </a:lnTo>
                  <a:lnTo>
                    <a:pt x="207" y="737"/>
                  </a:lnTo>
                  <a:lnTo>
                    <a:pt x="200" y="703"/>
                  </a:lnTo>
                  <a:lnTo>
                    <a:pt x="194" y="673"/>
                  </a:lnTo>
                  <a:lnTo>
                    <a:pt x="186" y="646"/>
                  </a:lnTo>
                  <a:lnTo>
                    <a:pt x="180" y="623"/>
                  </a:lnTo>
                  <a:lnTo>
                    <a:pt x="173" y="603"/>
                  </a:lnTo>
                  <a:lnTo>
                    <a:pt x="166" y="585"/>
                  </a:lnTo>
                  <a:lnTo>
                    <a:pt x="159" y="571"/>
                  </a:lnTo>
                  <a:lnTo>
                    <a:pt x="153" y="560"/>
                  </a:lnTo>
                  <a:lnTo>
                    <a:pt x="146" y="550"/>
                  </a:lnTo>
                  <a:lnTo>
                    <a:pt x="140" y="544"/>
                  </a:lnTo>
                  <a:lnTo>
                    <a:pt x="132" y="539"/>
                  </a:lnTo>
                  <a:lnTo>
                    <a:pt x="125" y="536"/>
                  </a:lnTo>
                  <a:lnTo>
                    <a:pt x="119" y="535"/>
                  </a:lnTo>
                  <a:lnTo>
                    <a:pt x="113" y="535"/>
                  </a:lnTo>
                  <a:lnTo>
                    <a:pt x="106" y="536"/>
                  </a:lnTo>
                  <a:lnTo>
                    <a:pt x="100" y="539"/>
                  </a:lnTo>
                  <a:lnTo>
                    <a:pt x="92" y="543"/>
                  </a:lnTo>
                  <a:lnTo>
                    <a:pt x="67" y="558"/>
                  </a:lnTo>
                  <a:lnTo>
                    <a:pt x="47" y="571"/>
                  </a:lnTo>
                  <a:lnTo>
                    <a:pt x="32" y="580"/>
                  </a:lnTo>
                  <a:lnTo>
                    <a:pt x="27" y="581"/>
                  </a:lnTo>
                  <a:lnTo>
                    <a:pt x="23" y="581"/>
                  </a:lnTo>
                  <a:lnTo>
                    <a:pt x="21" y="578"/>
                  </a:lnTo>
                  <a:lnTo>
                    <a:pt x="17" y="572"/>
                  </a:lnTo>
                  <a:lnTo>
                    <a:pt x="9" y="558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27388" y="2366963"/>
              <a:ext cx="2017713" cy="2493963"/>
            </a:xfrm>
            <a:custGeom>
              <a:avLst/>
              <a:gdLst>
                <a:gd name="T0" fmla="*/ 2147483647 w 1271"/>
                <a:gd name="T1" fmla="*/ 2147483647 h 1571"/>
                <a:gd name="T2" fmla="*/ 2147483647 w 1271"/>
                <a:gd name="T3" fmla="*/ 2147483647 h 1571"/>
                <a:gd name="T4" fmla="*/ 2147483647 w 1271"/>
                <a:gd name="T5" fmla="*/ 2147483647 h 1571"/>
                <a:gd name="T6" fmla="*/ 2147483647 w 1271"/>
                <a:gd name="T7" fmla="*/ 2147483647 h 1571"/>
                <a:gd name="T8" fmla="*/ 2147483647 w 1271"/>
                <a:gd name="T9" fmla="*/ 2147483647 h 1571"/>
                <a:gd name="T10" fmla="*/ 2147483647 w 1271"/>
                <a:gd name="T11" fmla="*/ 2101810874 h 1571"/>
                <a:gd name="T12" fmla="*/ 2147483647 w 1271"/>
                <a:gd name="T13" fmla="*/ 2021165883 h 1571"/>
                <a:gd name="T14" fmla="*/ 2147483647 w 1271"/>
                <a:gd name="T15" fmla="*/ 1988404649 h 1571"/>
                <a:gd name="T16" fmla="*/ 2147483647 w 1271"/>
                <a:gd name="T17" fmla="*/ 1998485273 h 1571"/>
                <a:gd name="T18" fmla="*/ 2147483647 w 1271"/>
                <a:gd name="T19" fmla="*/ 2011085259 h 1571"/>
                <a:gd name="T20" fmla="*/ 2147483647 w 1271"/>
                <a:gd name="T21" fmla="*/ 1640622728 h 1571"/>
                <a:gd name="T22" fmla="*/ 2091730196 w 1271"/>
                <a:gd name="T23" fmla="*/ 1111389974 h 1571"/>
                <a:gd name="T24" fmla="*/ 1791832437 w 1271"/>
                <a:gd name="T25" fmla="*/ 567036086 h 1571"/>
                <a:gd name="T26" fmla="*/ 1791832437 w 1271"/>
                <a:gd name="T27" fmla="*/ 330141325 h 1571"/>
                <a:gd name="T28" fmla="*/ 1658262983 w 1271"/>
                <a:gd name="T29" fmla="*/ 272176944 h 1571"/>
                <a:gd name="T30" fmla="*/ 1522174564 w 1271"/>
                <a:gd name="T31" fmla="*/ 312499440 h 1571"/>
                <a:gd name="T32" fmla="*/ 1413808654 w 1271"/>
                <a:gd name="T33" fmla="*/ 420867040 h 1571"/>
                <a:gd name="T34" fmla="*/ 1247478364 w 1271"/>
                <a:gd name="T35" fmla="*/ 511592654 h 1571"/>
                <a:gd name="T36" fmla="*/ 874495290 w 1271"/>
                <a:gd name="T37" fmla="*/ 561995774 h 1571"/>
                <a:gd name="T38" fmla="*/ 612398877 w 1271"/>
                <a:gd name="T39" fmla="*/ 395665381 h 1571"/>
                <a:gd name="T40" fmla="*/ 312499432 w 1271"/>
                <a:gd name="T41" fmla="*/ 0 h 1571"/>
                <a:gd name="T42" fmla="*/ 95765949 w 1271"/>
                <a:gd name="T43" fmla="*/ 211693201 h 1571"/>
                <a:gd name="T44" fmla="*/ 55443455 w 1271"/>
                <a:gd name="T45" fmla="*/ 141128784 h 1571"/>
                <a:gd name="T46" fmla="*/ 7561265 w 1271"/>
                <a:gd name="T47" fmla="*/ 262096320 h 1571"/>
                <a:gd name="T48" fmla="*/ 234375392 w 1271"/>
                <a:gd name="T49" fmla="*/ 529232953 h 1571"/>
                <a:gd name="T50" fmla="*/ 599797304 w 1271"/>
                <a:gd name="T51" fmla="*/ 894656561 h 1571"/>
                <a:gd name="T52" fmla="*/ 990422462 w 1271"/>
                <a:gd name="T53" fmla="*/ 987901538 h 1571"/>
                <a:gd name="T54" fmla="*/ 1421368328 w 1271"/>
                <a:gd name="T55" fmla="*/ 1068546529 h 1571"/>
                <a:gd name="T56" fmla="*/ 1542335812 w 1271"/>
                <a:gd name="T57" fmla="*/ 1227317149 h 1571"/>
                <a:gd name="T58" fmla="*/ 1597779241 w 1271"/>
                <a:gd name="T59" fmla="*/ 1388607131 h 1571"/>
                <a:gd name="T60" fmla="*/ 1552416435 w 1271"/>
                <a:gd name="T61" fmla="*/ 2116931810 h 1571"/>
                <a:gd name="T62" fmla="*/ 1625501750 w 1271"/>
                <a:gd name="T63" fmla="*/ 2147483647 h 1571"/>
                <a:gd name="T64" fmla="*/ 1653222671 w 1271"/>
                <a:gd name="T65" fmla="*/ 2147483647 h 1571"/>
                <a:gd name="T66" fmla="*/ 1580138944 w 1271"/>
                <a:gd name="T67" fmla="*/ 2147483647 h 1571"/>
                <a:gd name="T68" fmla="*/ 1489413331 w 1271"/>
                <a:gd name="T69" fmla="*/ 2147483647 h 1571"/>
                <a:gd name="T70" fmla="*/ 1449090837 w 1271"/>
                <a:gd name="T71" fmla="*/ 2147483647 h 1571"/>
                <a:gd name="T72" fmla="*/ 1265118662 w 1271"/>
                <a:gd name="T73" fmla="*/ 2147483647 h 1571"/>
                <a:gd name="T74" fmla="*/ 1078627125 w 1271"/>
                <a:gd name="T75" fmla="*/ 2147483647 h 1571"/>
                <a:gd name="T76" fmla="*/ 929938720 w 1271"/>
                <a:gd name="T77" fmla="*/ 2147483647 h 1571"/>
                <a:gd name="T78" fmla="*/ 824091974 w 1271"/>
                <a:gd name="T79" fmla="*/ 2147483647 h 1571"/>
                <a:gd name="T80" fmla="*/ 703124490 w 1271"/>
                <a:gd name="T81" fmla="*/ 2147483647 h 1571"/>
                <a:gd name="T82" fmla="*/ 758567920 w 1271"/>
                <a:gd name="T83" fmla="*/ 2147483647 h 1571"/>
                <a:gd name="T84" fmla="*/ 869454978 w 1271"/>
                <a:gd name="T85" fmla="*/ 2147483647 h 1571"/>
                <a:gd name="T86" fmla="*/ 947579018 w 1271"/>
                <a:gd name="T87" fmla="*/ 2147483647 h 1571"/>
                <a:gd name="T88" fmla="*/ 1071067451 w 1271"/>
                <a:gd name="T89" fmla="*/ 2147483647 h 1571"/>
                <a:gd name="T90" fmla="*/ 1456650511 w 1271"/>
                <a:gd name="T91" fmla="*/ 2147483647 h 1571"/>
                <a:gd name="T92" fmla="*/ 1663303295 w 1271"/>
                <a:gd name="T93" fmla="*/ 2147483647 h 1571"/>
                <a:gd name="T94" fmla="*/ 1842235555 w 1271"/>
                <a:gd name="T95" fmla="*/ 2147483647 h 1571"/>
                <a:gd name="T96" fmla="*/ 1978323974 w 1271"/>
                <a:gd name="T97" fmla="*/ 2147483647 h 1571"/>
                <a:gd name="T98" fmla="*/ 2053928651 w 1271"/>
                <a:gd name="T99" fmla="*/ 2147483647 h 1571"/>
                <a:gd name="T100" fmla="*/ 2147483647 w 1271"/>
                <a:gd name="T101" fmla="*/ 2147483647 h 1571"/>
                <a:gd name="T102" fmla="*/ 2147483647 w 1271"/>
                <a:gd name="T103" fmla="*/ 2147483647 h 1571"/>
                <a:gd name="T104" fmla="*/ 2147483647 w 1271"/>
                <a:gd name="T105" fmla="*/ 2147483647 h 1571"/>
                <a:gd name="T106" fmla="*/ 2147483647 w 1271"/>
                <a:gd name="T107" fmla="*/ 2147483647 h 1571"/>
                <a:gd name="T108" fmla="*/ 2147483647 w 1271"/>
                <a:gd name="T109" fmla="*/ 2147483647 h 1571"/>
                <a:gd name="T110" fmla="*/ 2147483647 w 1271"/>
                <a:gd name="T111" fmla="*/ 2147483647 h 1571"/>
                <a:gd name="T112" fmla="*/ 2147483647 w 1271"/>
                <a:gd name="T113" fmla="*/ 2147483647 h 1571"/>
                <a:gd name="T114" fmla="*/ 2147483647 w 1271"/>
                <a:gd name="T115" fmla="*/ 2147483647 h 1571"/>
                <a:gd name="T116" fmla="*/ 2147483647 w 1271"/>
                <a:gd name="T117" fmla="*/ 2147483647 h 1571"/>
                <a:gd name="T118" fmla="*/ 2147483647 w 1271"/>
                <a:gd name="T119" fmla="*/ 2147483647 h 1571"/>
                <a:gd name="T120" fmla="*/ 2147483647 w 1271"/>
                <a:gd name="T121" fmla="*/ 2147483647 h 1571"/>
                <a:gd name="T122" fmla="*/ 2147483647 w 1271"/>
                <a:gd name="T123" fmla="*/ 2147483647 h 157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71"/>
                <a:gd name="T187" fmla="*/ 0 h 1571"/>
                <a:gd name="T188" fmla="*/ 1271 w 1271"/>
                <a:gd name="T189" fmla="*/ 1571 h 157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71" h="1571">
                  <a:moveTo>
                    <a:pt x="1269" y="1319"/>
                  </a:moveTo>
                  <a:lnTo>
                    <a:pt x="1269" y="1319"/>
                  </a:lnTo>
                  <a:lnTo>
                    <a:pt x="1261" y="1291"/>
                  </a:lnTo>
                  <a:lnTo>
                    <a:pt x="1257" y="1273"/>
                  </a:lnTo>
                  <a:lnTo>
                    <a:pt x="1254" y="1257"/>
                  </a:lnTo>
                  <a:lnTo>
                    <a:pt x="1244" y="1203"/>
                  </a:lnTo>
                  <a:lnTo>
                    <a:pt x="1238" y="1168"/>
                  </a:lnTo>
                  <a:lnTo>
                    <a:pt x="1231" y="1140"/>
                  </a:lnTo>
                  <a:lnTo>
                    <a:pt x="1226" y="1127"/>
                  </a:lnTo>
                  <a:lnTo>
                    <a:pt x="1218" y="1111"/>
                  </a:lnTo>
                  <a:lnTo>
                    <a:pt x="1209" y="1094"/>
                  </a:lnTo>
                  <a:lnTo>
                    <a:pt x="1199" y="1077"/>
                  </a:lnTo>
                  <a:lnTo>
                    <a:pt x="1179" y="1049"/>
                  </a:lnTo>
                  <a:lnTo>
                    <a:pt x="1166" y="1031"/>
                  </a:lnTo>
                  <a:lnTo>
                    <a:pt x="1155" y="1015"/>
                  </a:lnTo>
                  <a:lnTo>
                    <a:pt x="1141" y="992"/>
                  </a:lnTo>
                  <a:lnTo>
                    <a:pt x="1126" y="968"/>
                  </a:lnTo>
                  <a:lnTo>
                    <a:pt x="1121" y="959"/>
                  </a:lnTo>
                  <a:lnTo>
                    <a:pt x="1119" y="952"/>
                  </a:lnTo>
                  <a:lnTo>
                    <a:pt x="1117" y="943"/>
                  </a:lnTo>
                  <a:lnTo>
                    <a:pt x="1116" y="933"/>
                  </a:lnTo>
                  <a:lnTo>
                    <a:pt x="1116" y="922"/>
                  </a:lnTo>
                  <a:lnTo>
                    <a:pt x="1116" y="911"/>
                  </a:lnTo>
                  <a:lnTo>
                    <a:pt x="1119" y="899"/>
                  </a:lnTo>
                  <a:lnTo>
                    <a:pt x="1119" y="886"/>
                  </a:lnTo>
                  <a:lnTo>
                    <a:pt x="1119" y="873"/>
                  </a:lnTo>
                  <a:lnTo>
                    <a:pt x="1116" y="863"/>
                  </a:lnTo>
                  <a:lnTo>
                    <a:pt x="1115" y="858"/>
                  </a:lnTo>
                  <a:lnTo>
                    <a:pt x="1111" y="855"/>
                  </a:lnTo>
                  <a:lnTo>
                    <a:pt x="1100" y="849"/>
                  </a:lnTo>
                  <a:lnTo>
                    <a:pt x="1090" y="843"/>
                  </a:lnTo>
                  <a:lnTo>
                    <a:pt x="1082" y="842"/>
                  </a:lnTo>
                  <a:lnTo>
                    <a:pt x="1078" y="841"/>
                  </a:lnTo>
                  <a:lnTo>
                    <a:pt x="1077" y="840"/>
                  </a:lnTo>
                  <a:lnTo>
                    <a:pt x="1075" y="834"/>
                  </a:lnTo>
                  <a:lnTo>
                    <a:pt x="1073" y="828"/>
                  </a:lnTo>
                  <a:lnTo>
                    <a:pt x="1075" y="821"/>
                  </a:lnTo>
                  <a:lnTo>
                    <a:pt x="1076" y="816"/>
                  </a:lnTo>
                  <a:lnTo>
                    <a:pt x="1076" y="810"/>
                  </a:lnTo>
                  <a:lnTo>
                    <a:pt x="1073" y="805"/>
                  </a:lnTo>
                  <a:lnTo>
                    <a:pt x="1072" y="802"/>
                  </a:lnTo>
                  <a:lnTo>
                    <a:pt x="1069" y="801"/>
                  </a:lnTo>
                  <a:lnTo>
                    <a:pt x="1062" y="799"/>
                  </a:lnTo>
                  <a:lnTo>
                    <a:pt x="1059" y="798"/>
                  </a:lnTo>
                  <a:lnTo>
                    <a:pt x="1058" y="794"/>
                  </a:lnTo>
                  <a:lnTo>
                    <a:pt x="1056" y="789"/>
                  </a:lnTo>
                  <a:lnTo>
                    <a:pt x="1053" y="781"/>
                  </a:lnTo>
                  <a:lnTo>
                    <a:pt x="1049" y="774"/>
                  </a:lnTo>
                  <a:lnTo>
                    <a:pt x="1045" y="776"/>
                  </a:lnTo>
                  <a:lnTo>
                    <a:pt x="1037" y="784"/>
                  </a:lnTo>
                  <a:lnTo>
                    <a:pt x="1029" y="789"/>
                  </a:lnTo>
                  <a:lnTo>
                    <a:pt x="1022" y="793"/>
                  </a:lnTo>
                  <a:lnTo>
                    <a:pt x="1010" y="797"/>
                  </a:lnTo>
                  <a:lnTo>
                    <a:pt x="997" y="799"/>
                  </a:lnTo>
                  <a:lnTo>
                    <a:pt x="981" y="801"/>
                  </a:lnTo>
                  <a:lnTo>
                    <a:pt x="965" y="801"/>
                  </a:lnTo>
                  <a:lnTo>
                    <a:pt x="945" y="799"/>
                  </a:lnTo>
                  <a:lnTo>
                    <a:pt x="927" y="798"/>
                  </a:lnTo>
                  <a:lnTo>
                    <a:pt x="896" y="794"/>
                  </a:lnTo>
                  <a:lnTo>
                    <a:pt x="883" y="792"/>
                  </a:lnTo>
                  <a:lnTo>
                    <a:pt x="884" y="758"/>
                  </a:lnTo>
                  <a:lnTo>
                    <a:pt x="884" y="718"/>
                  </a:lnTo>
                  <a:lnTo>
                    <a:pt x="883" y="651"/>
                  </a:lnTo>
                  <a:lnTo>
                    <a:pt x="881" y="621"/>
                  </a:lnTo>
                  <a:lnTo>
                    <a:pt x="875" y="584"/>
                  </a:lnTo>
                  <a:lnTo>
                    <a:pt x="865" y="518"/>
                  </a:lnTo>
                  <a:lnTo>
                    <a:pt x="861" y="505"/>
                  </a:lnTo>
                  <a:lnTo>
                    <a:pt x="852" y="487"/>
                  </a:lnTo>
                  <a:lnTo>
                    <a:pt x="830" y="441"/>
                  </a:lnTo>
                  <a:lnTo>
                    <a:pt x="788" y="365"/>
                  </a:lnTo>
                  <a:lnTo>
                    <a:pt x="745" y="291"/>
                  </a:lnTo>
                  <a:lnTo>
                    <a:pt x="723" y="250"/>
                  </a:lnTo>
                  <a:lnTo>
                    <a:pt x="715" y="234"/>
                  </a:lnTo>
                  <a:lnTo>
                    <a:pt x="711" y="225"/>
                  </a:lnTo>
                  <a:lnTo>
                    <a:pt x="709" y="210"/>
                  </a:lnTo>
                  <a:lnTo>
                    <a:pt x="709" y="189"/>
                  </a:lnTo>
                  <a:lnTo>
                    <a:pt x="709" y="166"/>
                  </a:lnTo>
                  <a:lnTo>
                    <a:pt x="711" y="146"/>
                  </a:lnTo>
                  <a:lnTo>
                    <a:pt x="711" y="139"/>
                  </a:lnTo>
                  <a:lnTo>
                    <a:pt x="711" y="131"/>
                  </a:lnTo>
                  <a:lnTo>
                    <a:pt x="709" y="118"/>
                  </a:lnTo>
                  <a:lnTo>
                    <a:pt x="706" y="109"/>
                  </a:lnTo>
                  <a:lnTo>
                    <a:pt x="705" y="105"/>
                  </a:lnTo>
                  <a:lnTo>
                    <a:pt x="689" y="106"/>
                  </a:lnTo>
                  <a:lnTo>
                    <a:pt x="658" y="108"/>
                  </a:lnTo>
                  <a:lnTo>
                    <a:pt x="627" y="109"/>
                  </a:lnTo>
                  <a:lnTo>
                    <a:pt x="613" y="112"/>
                  </a:lnTo>
                  <a:lnTo>
                    <a:pt x="609" y="113"/>
                  </a:lnTo>
                  <a:lnTo>
                    <a:pt x="605" y="115"/>
                  </a:lnTo>
                  <a:lnTo>
                    <a:pt x="604" y="119"/>
                  </a:lnTo>
                  <a:lnTo>
                    <a:pt x="604" y="124"/>
                  </a:lnTo>
                  <a:lnTo>
                    <a:pt x="608" y="137"/>
                  </a:lnTo>
                  <a:lnTo>
                    <a:pt x="613" y="154"/>
                  </a:lnTo>
                  <a:lnTo>
                    <a:pt x="590" y="161"/>
                  </a:lnTo>
                  <a:lnTo>
                    <a:pt x="573" y="165"/>
                  </a:lnTo>
                  <a:lnTo>
                    <a:pt x="561" y="167"/>
                  </a:lnTo>
                  <a:lnTo>
                    <a:pt x="534" y="170"/>
                  </a:lnTo>
                  <a:lnTo>
                    <a:pt x="519" y="174"/>
                  </a:lnTo>
                  <a:lnTo>
                    <a:pt x="513" y="176"/>
                  </a:lnTo>
                  <a:lnTo>
                    <a:pt x="510" y="179"/>
                  </a:lnTo>
                  <a:lnTo>
                    <a:pt x="503" y="188"/>
                  </a:lnTo>
                  <a:lnTo>
                    <a:pt x="495" y="203"/>
                  </a:lnTo>
                  <a:lnTo>
                    <a:pt x="488" y="223"/>
                  </a:lnTo>
                  <a:lnTo>
                    <a:pt x="441" y="221"/>
                  </a:lnTo>
                  <a:lnTo>
                    <a:pt x="402" y="221"/>
                  </a:lnTo>
                  <a:lnTo>
                    <a:pt x="370" y="221"/>
                  </a:lnTo>
                  <a:lnTo>
                    <a:pt x="347" y="223"/>
                  </a:lnTo>
                  <a:lnTo>
                    <a:pt x="327" y="220"/>
                  </a:lnTo>
                  <a:lnTo>
                    <a:pt x="319" y="219"/>
                  </a:lnTo>
                  <a:lnTo>
                    <a:pt x="313" y="216"/>
                  </a:lnTo>
                  <a:lnTo>
                    <a:pt x="307" y="212"/>
                  </a:lnTo>
                  <a:lnTo>
                    <a:pt x="301" y="209"/>
                  </a:lnTo>
                  <a:lnTo>
                    <a:pt x="243" y="157"/>
                  </a:lnTo>
                  <a:lnTo>
                    <a:pt x="206" y="122"/>
                  </a:lnTo>
                  <a:lnTo>
                    <a:pt x="191" y="106"/>
                  </a:lnTo>
                  <a:lnTo>
                    <a:pt x="181" y="93"/>
                  </a:lnTo>
                  <a:lnTo>
                    <a:pt x="163" y="68"/>
                  </a:lnTo>
                  <a:lnTo>
                    <a:pt x="145" y="37"/>
                  </a:lnTo>
                  <a:lnTo>
                    <a:pt x="124" y="0"/>
                  </a:lnTo>
                  <a:lnTo>
                    <a:pt x="123" y="0"/>
                  </a:lnTo>
                  <a:lnTo>
                    <a:pt x="84" y="42"/>
                  </a:lnTo>
                  <a:lnTo>
                    <a:pt x="56" y="70"/>
                  </a:lnTo>
                  <a:lnTo>
                    <a:pt x="44" y="79"/>
                  </a:lnTo>
                  <a:lnTo>
                    <a:pt x="38" y="84"/>
                  </a:lnTo>
                  <a:lnTo>
                    <a:pt x="34" y="83"/>
                  </a:lnTo>
                  <a:lnTo>
                    <a:pt x="30" y="80"/>
                  </a:lnTo>
                  <a:lnTo>
                    <a:pt x="27" y="77"/>
                  </a:lnTo>
                  <a:lnTo>
                    <a:pt x="25" y="71"/>
                  </a:lnTo>
                  <a:lnTo>
                    <a:pt x="22" y="61"/>
                  </a:lnTo>
                  <a:lnTo>
                    <a:pt x="22" y="56"/>
                  </a:lnTo>
                  <a:lnTo>
                    <a:pt x="12" y="70"/>
                  </a:lnTo>
                  <a:lnTo>
                    <a:pt x="4" y="83"/>
                  </a:lnTo>
                  <a:lnTo>
                    <a:pt x="1" y="90"/>
                  </a:lnTo>
                  <a:lnTo>
                    <a:pt x="0" y="96"/>
                  </a:lnTo>
                  <a:lnTo>
                    <a:pt x="1" y="99"/>
                  </a:lnTo>
                  <a:lnTo>
                    <a:pt x="3" y="104"/>
                  </a:lnTo>
                  <a:lnTo>
                    <a:pt x="10" y="115"/>
                  </a:lnTo>
                  <a:lnTo>
                    <a:pt x="21" y="131"/>
                  </a:lnTo>
                  <a:lnTo>
                    <a:pt x="35" y="148"/>
                  </a:lnTo>
                  <a:lnTo>
                    <a:pt x="66" y="183"/>
                  </a:lnTo>
                  <a:lnTo>
                    <a:pt x="80" y="198"/>
                  </a:lnTo>
                  <a:lnTo>
                    <a:pt x="93" y="210"/>
                  </a:lnTo>
                  <a:lnTo>
                    <a:pt x="107" y="224"/>
                  </a:lnTo>
                  <a:lnTo>
                    <a:pt x="127" y="243"/>
                  </a:lnTo>
                  <a:lnTo>
                    <a:pt x="173" y="293"/>
                  </a:lnTo>
                  <a:lnTo>
                    <a:pt x="216" y="335"/>
                  </a:lnTo>
                  <a:lnTo>
                    <a:pt x="230" y="349"/>
                  </a:lnTo>
                  <a:lnTo>
                    <a:pt x="235" y="353"/>
                  </a:lnTo>
                  <a:lnTo>
                    <a:pt x="238" y="355"/>
                  </a:lnTo>
                  <a:lnTo>
                    <a:pt x="252" y="357"/>
                  </a:lnTo>
                  <a:lnTo>
                    <a:pt x="275" y="362"/>
                  </a:lnTo>
                  <a:lnTo>
                    <a:pt x="343" y="382"/>
                  </a:lnTo>
                  <a:lnTo>
                    <a:pt x="365" y="387"/>
                  </a:lnTo>
                  <a:lnTo>
                    <a:pt x="393" y="392"/>
                  </a:lnTo>
                  <a:lnTo>
                    <a:pt x="456" y="401"/>
                  </a:lnTo>
                  <a:lnTo>
                    <a:pt x="512" y="406"/>
                  </a:lnTo>
                  <a:lnTo>
                    <a:pt x="543" y="410"/>
                  </a:lnTo>
                  <a:lnTo>
                    <a:pt x="550" y="412"/>
                  </a:lnTo>
                  <a:lnTo>
                    <a:pt x="556" y="417"/>
                  </a:lnTo>
                  <a:lnTo>
                    <a:pt x="564" y="424"/>
                  </a:lnTo>
                  <a:lnTo>
                    <a:pt x="570" y="432"/>
                  </a:lnTo>
                  <a:lnTo>
                    <a:pt x="583" y="450"/>
                  </a:lnTo>
                  <a:lnTo>
                    <a:pt x="591" y="463"/>
                  </a:lnTo>
                  <a:lnTo>
                    <a:pt x="595" y="467"/>
                  </a:lnTo>
                  <a:lnTo>
                    <a:pt x="600" y="472"/>
                  </a:lnTo>
                  <a:lnTo>
                    <a:pt x="612" y="487"/>
                  </a:lnTo>
                  <a:lnTo>
                    <a:pt x="618" y="494"/>
                  </a:lnTo>
                  <a:lnTo>
                    <a:pt x="623" y="502"/>
                  </a:lnTo>
                  <a:lnTo>
                    <a:pt x="628" y="511"/>
                  </a:lnTo>
                  <a:lnTo>
                    <a:pt x="631" y="521"/>
                  </a:lnTo>
                  <a:lnTo>
                    <a:pt x="632" y="534"/>
                  </a:lnTo>
                  <a:lnTo>
                    <a:pt x="634" y="551"/>
                  </a:lnTo>
                  <a:lnTo>
                    <a:pt x="634" y="591"/>
                  </a:lnTo>
                  <a:lnTo>
                    <a:pt x="631" y="675"/>
                  </a:lnTo>
                  <a:lnTo>
                    <a:pt x="630" y="696"/>
                  </a:lnTo>
                  <a:lnTo>
                    <a:pt x="627" y="724"/>
                  </a:lnTo>
                  <a:lnTo>
                    <a:pt x="621" y="785"/>
                  </a:lnTo>
                  <a:lnTo>
                    <a:pt x="616" y="840"/>
                  </a:lnTo>
                  <a:lnTo>
                    <a:pt x="614" y="858"/>
                  </a:lnTo>
                  <a:lnTo>
                    <a:pt x="616" y="864"/>
                  </a:lnTo>
                  <a:lnTo>
                    <a:pt x="617" y="867"/>
                  </a:lnTo>
                  <a:lnTo>
                    <a:pt x="621" y="869"/>
                  </a:lnTo>
                  <a:lnTo>
                    <a:pt x="627" y="871"/>
                  </a:lnTo>
                  <a:lnTo>
                    <a:pt x="645" y="873"/>
                  </a:lnTo>
                  <a:lnTo>
                    <a:pt x="670" y="876"/>
                  </a:lnTo>
                  <a:lnTo>
                    <a:pt x="665" y="906"/>
                  </a:lnTo>
                  <a:lnTo>
                    <a:pt x="662" y="927"/>
                  </a:lnTo>
                  <a:lnTo>
                    <a:pt x="660" y="940"/>
                  </a:lnTo>
                  <a:lnTo>
                    <a:pt x="656" y="953"/>
                  </a:lnTo>
                  <a:lnTo>
                    <a:pt x="654" y="962"/>
                  </a:lnTo>
                  <a:lnTo>
                    <a:pt x="654" y="970"/>
                  </a:lnTo>
                  <a:lnTo>
                    <a:pt x="654" y="977"/>
                  </a:lnTo>
                  <a:lnTo>
                    <a:pt x="653" y="988"/>
                  </a:lnTo>
                  <a:lnTo>
                    <a:pt x="645" y="1019"/>
                  </a:lnTo>
                  <a:lnTo>
                    <a:pt x="627" y="1084"/>
                  </a:lnTo>
                  <a:lnTo>
                    <a:pt x="606" y="1178"/>
                  </a:lnTo>
                  <a:lnTo>
                    <a:pt x="596" y="1230"/>
                  </a:lnTo>
                  <a:lnTo>
                    <a:pt x="592" y="1249"/>
                  </a:lnTo>
                  <a:lnTo>
                    <a:pt x="592" y="1259"/>
                  </a:lnTo>
                  <a:lnTo>
                    <a:pt x="591" y="1264"/>
                  </a:lnTo>
                  <a:lnTo>
                    <a:pt x="591" y="1269"/>
                  </a:lnTo>
                  <a:lnTo>
                    <a:pt x="587" y="1277"/>
                  </a:lnTo>
                  <a:lnTo>
                    <a:pt x="583" y="1281"/>
                  </a:lnTo>
                  <a:lnTo>
                    <a:pt x="581" y="1282"/>
                  </a:lnTo>
                  <a:lnTo>
                    <a:pt x="578" y="1283"/>
                  </a:lnTo>
                  <a:lnTo>
                    <a:pt x="575" y="1283"/>
                  </a:lnTo>
                  <a:lnTo>
                    <a:pt x="572" y="1282"/>
                  </a:lnTo>
                  <a:lnTo>
                    <a:pt x="568" y="1279"/>
                  </a:lnTo>
                  <a:lnTo>
                    <a:pt x="556" y="1269"/>
                  </a:lnTo>
                  <a:lnTo>
                    <a:pt x="546" y="1259"/>
                  </a:lnTo>
                  <a:lnTo>
                    <a:pt x="537" y="1251"/>
                  </a:lnTo>
                  <a:lnTo>
                    <a:pt x="502" y="1225"/>
                  </a:lnTo>
                  <a:lnTo>
                    <a:pt x="480" y="1209"/>
                  </a:lnTo>
                  <a:lnTo>
                    <a:pt x="471" y="1204"/>
                  </a:lnTo>
                  <a:lnTo>
                    <a:pt x="466" y="1202"/>
                  </a:lnTo>
                  <a:lnTo>
                    <a:pt x="460" y="1202"/>
                  </a:lnTo>
                  <a:lnTo>
                    <a:pt x="451" y="1203"/>
                  </a:lnTo>
                  <a:lnTo>
                    <a:pt x="428" y="1208"/>
                  </a:lnTo>
                  <a:lnTo>
                    <a:pt x="402" y="1215"/>
                  </a:lnTo>
                  <a:lnTo>
                    <a:pt x="392" y="1218"/>
                  </a:lnTo>
                  <a:lnTo>
                    <a:pt x="384" y="1222"/>
                  </a:lnTo>
                  <a:lnTo>
                    <a:pt x="379" y="1226"/>
                  </a:lnTo>
                  <a:lnTo>
                    <a:pt x="374" y="1234"/>
                  </a:lnTo>
                  <a:lnTo>
                    <a:pt x="369" y="1243"/>
                  </a:lnTo>
                  <a:lnTo>
                    <a:pt x="363" y="1253"/>
                  </a:lnTo>
                  <a:lnTo>
                    <a:pt x="354" y="1273"/>
                  </a:lnTo>
                  <a:lnTo>
                    <a:pt x="349" y="1290"/>
                  </a:lnTo>
                  <a:lnTo>
                    <a:pt x="347" y="1299"/>
                  </a:lnTo>
                  <a:lnTo>
                    <a:pt x="341" y="1309"/>
                  </a:lnTo>
                  <a:lnTo>
                    <a:pt x="327" y="1337"/>
                  </a:lnTo>
                  <a:lnTo>
                    <a:pt x="300" y="1385"/>
                  </a:lnTo>
                  <a:lnTo>
                    <a:pt x="296" y="1393"/>
                  </a:lnTo>
                  <a:lnTo>
                    <a:pt x="292" y="1403"/>
                  </a:lnTo>
                  <a:lnTo>
                    <a:pt x="286" y="1429"/>
                  </a:lnTo>
                  <a:lnTo>
                    <a:pt x="281" y="1455"/>
                  </a:lnTo>
                  <a:lnTo>
                    <a:pt x="279" y="1467"/>
                  </a:lnTo>
                  <a:lnTo>
                    <a:pt x="279" y="1474"/>
                  </a:lnTo>
                  <a:lnTo>
                    <a:pt x="282" y="1495"/>
                  </a:lnTo>
                  <a:lnTo>
                    <a:pt x="287" y="1521"/>
                  </a:lnTo>
                  <a:lnTo>
                    <a:pt x="294" y="1547"/>
                  </a:lnTo>
                  <a:lnTo>
                    <a:pt x="297" y="1557"/>
                  </a:lnTo>
                  <a:lnTo>
                    <a:pt x="301" y="1562"/>
                  </a:lnTo>
                  <a:lnTo>
                    <a:pt x="305" y="1566"/>
                  </a:lnTo>
                  <a:lnTo>
                    <a:pt x="312" y="1569"/>
                  </a:lnTo>
                  <a:lnTo>
                    <a:pt x="319" y="1570"/>
                  </a:lnTo>
                  <a:lnTo>
                    <a:pt x="327" y="1571"/>
                  </a:lnTo>
                  <a:lnTo>
                    <a:pt x="340" y="1570"/>
                  </a:lnTo>
                  <a:lnTo>
                    <a:pt x="345" y="1569"/>
                  </a:lnTo>
                  <a:lnTo>
                    <a:pt x="349" y="1568"/>
                  </a:lnTo>
                  <a:lnTo>
                    <a:pt x="356" y="1560"/>
                  </a:lnTo>
                  <a:lnTo>
                    <a:pt x="365" y="1547"/>
                  </a:lnTo>
                  <a:lnTo>
                    <a:pt x="372" y="1531"/>
                  </a:lnTo>
                  <a:lnTo>
                    <a:pt x="376" y="1518"/>
                  </a:lnTo>
                  <a:lnTo>
                    <a:pt x="383" y="1500"/>
                  </a:lnTo>
                  <a:lnTo>
                    <a:pt x="394" y="1471"/>
                  </a:lnTo>
                  <a:lnTo>
                    <a:pt x="413" y="1428"/>
                  </a:lnTo>
                  <a:lnTo>
                    <a:pt x="416" y="1423"/>
                  </a:lnTo>
                  <a:lnTo>
                    <a:pt x="420" y="1418"/>
                  </a:lnTo>
                  <a:lnTo>
                    <a:pt x="425" y="1415"/>
                  </a:lnTo>
                  <a:lnTo>
                    <a:pt x="429" y="1415"/>
                  </a:lnTo>
                  <a:lnTo>
                    <a:pt x="432" y="1415"/>
                  </a:lnTo>
                  <a:lnTo>
                    <a:pt x="469" y="1428"/>
                  </a:lnTo>
                  <a:lnTo>
                    <a:pt x="522" y="1446"/>
                  </a:lnTo>
                  <a:lnTo>
                    <a:pt x="578" y="1468"/>
                  </a:lnTo>
                  <a:lnTo>
                    <a:pt x="608" y="1478"/>
                  </a:lnTo>
                  <a:lnTo>
                    <a:pt x="621" y="1482"/>
                  </a:lnTo>
                  <a:lnTo>
                    <a:pt x="631" y="1484"/>
                  </a:lnTo>
                  <a:lnTo>
                    <a:pt x="640" y="1484"/>
                  </a:lnTo>
                  <a:lnTo>
                    <a:pt x="650" y="1482"/>
                  </a:lnTo>
                  <a:lnTo>
                    <a:pt x="660" y="1480"/>
                  </a:lnTo>
                  <a:lnTo>
                    <a:pt x="670" y="1476"/>
                  </a:lnTo>
                  <a:lnTo>
                    <a:pt x="691" y="1468"/>
                  </a:lnTo>
                  <a:lnTo>
                    <a:pt x="711" y="1459"/>
                  </a:lnTo>
                  <a:lnTo>
                    <a:pt x="716" y="1455"/>
                  </a:lnTo>
                  <a:lnTo>
                    <a:pt x="722" y="1453"/>
                  </a:lnTo>
                  <a:lnTo>
                    <a:pt x="731" y="1442"/>
                  </a:lnTo>
                  <a:lnTo>
                    <a:pt x="740" y="1432"/>
                  </a:lnTo>
                  <a:lnTo>
                    <a:pt x="749" y="1420"/>
                  </a:lnTo>
                  <a:lnTo>
                    <a:pt x="762" y="1399"/>
                  </a:lnTo>
                  <a:lnTo>
                    <a:pt x="766" y="1390"/>
                  </a:lnTo>
                  <a:lnTo>
                    <a:pt x="776" y="1397"/>
                  </a:lnTo>
                  <a:lnTo>
                    <a:pt x="785" y="1405"/>
                  </a:lnTo>
                  <a:lnTo>
                    <a:pt x="788" y="1407"/>
                  </a:lnTo>
                  <a:lnTo>
                    <a:pt x="790" y="1411"/>
                  </a:lnTo>
                  <a:lnTo>
                    <a:pt x="802" y="1438"/>
                  </a:lnTo>
                  <a:lnTo>
                    <a:pt x="810" y="1459"/>
                  </a:lnTo>
                  <a:lnTo>
                    <a:pt x="812" y="1469"/>
                  </a:lnTo>
                  <a:lnTo>
                    <a:pt x="815" y="1480"/>
                  </a:lnTo>
                  <a:lnTo>
                    <a:pt x="817" y="1490"/>
                  </a:lnTo>
                  <a:lnTo>
                    <a:pt x="822" y="1502"/>
                  </a:lnTo>
                  <a:lnTo>
                    <a:pt x="829" y="1513"/>
                  </a:lnTo>
                  <a:lnTo>
                    <a:pt x="837" y="1524"/>
                  </a:lnTo>
                  <a:lnTo>
                    <a:pt x="846" y="1533"/>
                  </a:lnTo>
                  <a:lnTo>
                    <a:pt x="853" y="1540"/>
                  </a:lnTo>
                  <a:lnTo>
                    <a:pt x="860" y="1546"/>
                  </a:lnTo>
                  <a:lnTo>
                    <a:pt x="866" y="1547"/>
                  </a:lnTo>
                  <a:lnTo>
                    <a:pt x="877" y="1546"/>
                  </a:lnTo>
                  <a:lnTo>
                    <a:pt x="888" y="1542"/>
                  </a:lnTo>
                  <a:lnTo>
                    <a:pt x="894" y="1539"/>
                  </a:lnTo>
                  <a:lnTo>
                    <a:pt x="897" y="1537"/>
                  </a:lnTo>
                  <a:lnTo>
                    <a:pt x="900" y="1533"/>
                  </a:lnTo>
                  <a:lnTo>
                    <a:pt x="901" y="1529"/>
                  </a:lnTo>
                  <a:lnTo>
                    <a:pt x="900" y="1516"/>
                  </a:lnTo>
                  <a:lnTo>
                    <a:pt x="896" y="1495"/>
                  </a:lnTo>
                  <a:lnTo>
                    <a:pt x="892" y="1473"/>
                  </a:lnTo>
                  <a:lnTo>
                    <a:pt x="890" y="1454"/>
                  </a:lnTo>
                  <a:lnTo>
                    <a:pt x="888" y="1436"/>
                  </a:lnTo>
                  <a:lnTo>
                    <a:pt x="887" y="1416"/>
                  </a:lnTo>
                  <a:lnTo>
                    <a:pt x="886" y="1407"/>
                  </a:lnTo>
                  <a:lnTo>
                    <a:pt x="887" y="1399"/>
                  </a:lnTo>
                  <a:lnTo>
                    <a:pt x="888" y="1393"/>
                  </a:lnTo>
                  <a:lnTo>
                    <a:pt x="890" y="1392"/>
                  </a:lnTo>
                  <a:lnTo>
                    <a:pt x="892" y="1390"/>
                  </a:lnTo>
                  <a:lnTo>
                    <a:pt x="900" y="1389"/>
                  </a:lnTo>
                  <a:lnTo>
                    <a:pt x="916" y="1390"/>
                  </a:lnTo>
                  <a:lnTo>
                    <a:pt x="962" y="1396"/>
                  </a:lnTo>
                  <a:lnTo>
                    <a:pt x="1011" y="1402"/>
                  </a:lnTo>
                  <a:lnTo>
                    <a:pt x="1049" y="1409"/>
                  </a:lnTo>
                  <a:lnTo>
                    <a:pt x="1066" y="1411"/>
                  </a:lnTo>
                  <a:lnTo>
                    <a:pt x="1086" y="1412"/>
                  </a:lnTo>
                  <a:lnTo>
                    <a:pt x="1138" y="1415"/>
                  </a:lnTo>
                  <a:lnTo>
                    <a:pt x="1186" y="1415"/>
                  </a:lnTo>
                  <a:lnTo>
                    <a:pt x="1216" y="1415"/>
                  </a:lnTo>
                  <a:lnTo>
                    <a:pt x="1223" y="1412"/>
                  </a:lnTo>
                  <a:lnTo>
                    <a:pt x="1231" y="1409"/>
                  </a:lnTo>
                  <a:lnTo>
                    <a:pt x="1240" y="1402"/>
                  </a:lnTo>
                  <a:lnTo>
                    <a:pt x="1248" y="1396"/>
                  </a:lnTo>
                  <a:lnTo>
                    <a:pt x="1254" y="1388"/>
                  </a:lnTo>
                  <a:lnTo>
                    <a:pt x="1261" y="1381"/>
                  </a:lnTo>
                  <a:lnTo>
                    <a:pt x="1266" y="1374"/>
                  </a:lnTo>
                  <a:lnTo>
                    <a:pt x="1269" y="1368"/>
                  </a:lnTo>
                  <a:lnTo>
                    <a:pt x="1270" y="1357"/>
                  </a:lnTo>
                  <a:lnTo>
                    <a:pt x="1271" y="1343"/>
                  </a:lnTo>
                  <a:lnTo>
                    <a:pt x="1270" y="1330"/>
                  </a:lnTo>
                  <a:lnTo>
                    <a:pt x="1269" y="1319"/>
                  </a:lnTo>
                  <a:close/>
                  <a:moveTo>
                    <a:pt x="953" y="1247"/>
                  </a:moveTo>
                  <a:lnTo>
                    <a:pt x="953" y="1247"/>
                  </a:lnTo>
                  <a:lnTo>
                    <a:pt x="934" y="1247"/>
                  </a:lnTo>
                  <a:lnTo>
                    <a:pt x="906" y="1243"/>
                  </a:lnTo>
                  <a:lnTo>
                    <a:pt x="879" y="1240"/>
                  </a:lnTo>
                  <a:lnTo>
                    <a:pt x="869" y="1240"/>
                  </a:lnTo>
                  <a:lnTo>
                    <a:pt x="860" y="1240"/>
                  </a:lnTo>
                  <a:lnTo>
                    <a:pt x="896" y="1163"/>
                  </a:lnTo>
                  <a:lnTo>
                    <a:pt x="900" y="1154"/>
                  </a:lnTo>
                  <a:lnTo>
                    <a:pt x="903" y="1151"/>
                  </a:lnTo>
                  <a:lnTo>
                    <a:pt x="906" y="1149"/>
                  </a:lnTo>
                  <a:lnTo>
                    <a:pt x="910" y="1147"/>
                  </a:lnTo>
                  <a:lnTo>
                    <a:pt x="914" y="1149"/>
                  </a:lnTo>
                  <a:lnTo>
                    <a:pt x="918" y="1151"/>
                  </a:lnTo>
                  <a:lnTo>
                    <a:pt x="922" y="1158"/>
                  </a:lnTo>
                  <a:lnTo>
                    <a:pt x="935" y="1176"/>
                  </a:lnTo>
                  <a:lnTo>
                    <a:pt x="954" y="1200"/>
                  </a:lnTo>
                  <a:lnTo>
                    <a:pt x="981" y="1234"/>
                  </a:lnTo>
                  <a:lnTo>
                    <a:pt x="983" y="1237"/>
                  </a:lnTo>
                  <a:lnTo>
                    <a:pt x="983" y="1239"/>
                  </a:lnTo>
                  <a:lnTo>
                    <a:pt x="980" y="1242"/>
                  </a:lnTo>
                  <a:lnTo>
                    <a:pt x="976" y="1243"/>
                  </a:lnTo>
                  <a:lnTo>
                    <a:pt x="966" y="1246"/>
                  </a:lnTo>
                  <a:lnTo>
                    <a:pt x="953" y="12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出自【趣你的PPT】(微信:qunideppt)：最优质的PPT资源库出自【趣你的PPT】(微信:qunideppt)：最优质的PPT资源库"/>
          <p:cNvGrpSpPr/>
          <p:nvPr/>
        </p:nvGrpSpPr>
        <p:grpSpPr>
          <a:xfrm>
            <a:off x="7626370" y="680015"/>
            <a:ext cx="1245633" cy="1423689"/>
            <a:chOff x="4741863" y="103188"/>
            <a:chExt cx="5197475" cy="5940425"/>
          </a:xfrm>
        </p:grpSpPr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1863" y="5202238"/>
              <a:ext cx="890588" cy="841375"/>
            </a:xfrm>
            <a:custGeom>
              <a:avLst/>
              <a:gdLst>
                <a:gd name="T0" fmla="*/ 0 w 237"/>
                <a:gd name="T1" fmla="*/ 48 h 224"/>
                <a:gd name="T2" fmla="*/ 22 w 237"/>
                <a:gd name="T3" fmla="*/ 31 h 224"/>
                <a:gd name="T4" fmla="*/ 75 w 237"/>
                <a:gd name="T5" fmla="*/ 0 h 224"/>
                <a:gd name="T6" fmla="*/ 170 w 237"/>
                <a:gd name="T7" fmla="*/ 101 h 224"/>
                <a:gd name="T8" fmla="*/ 170 w 237"/>
                <a:gd name="T9" fmla="*/ 142 h 224"/>
                <a:gd name="T10" fmla="*/ 237 w 237"/>
                <a:gd name="T11" fmla="*/ 182 h 224"/>
                <a:gd name="T12" fmla="*/ 237 w 237"/>
                <a:gd name="T13" fmla="*/ 202 h 224"/>
                <a:gd name="T14" fmla="*/ 118 w 237"/>
                <a:gd name="T15" fmla="*/ 202 h 224"/>
                <a:gd name="T16" fmla="*/ 86 w 237"/>
                <a:gd name="T17" fmla="*/ 142 h 224"/>
                <a:gd name="T18" fmla="*/ 66 w 237"/>
                <a:gd name="T19" fmla="*/ 118 h 224"/>
                <a:gd name="T20" fmla="*/ 51 w 237"/>
                <a:gd name="T21" fmla="*/ 129 h 224"/>
                <a:gd name="T22" fmla="*/ 0 w 237"/>
                <a:gd name="T23" fmla="*/ 4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7" h="224">
                  <a:moveTo>
                    <a:pt x="0" y="48"/>
                  </a:moveTo>
                  <a:cubicBezTo>
                    <a:pt x="0" y="48"/>
                    <a:pt x="11" y="33"/>
                    <a:pt x="22" y="31"/>
                  </a:cubicBezTo>
                  <a:cubicBezTo>
                    <a:pt x="22" y="31"/>
                    <a:pt x="55" y="4"/>
                    <a:pt x="75" y="0"/>
                  </a:cubicBezTo>
                  <a:cubicBezTo>
                    <a:pt x="75" y="0"/>
                    <a:pt x="155" y="76"/>
                    <a:pt x="170" y="101"/>
                  </a:cubicBezTo>
                  <a:cubicBezTo>
                    <a:pt x="170" y="142"/>
                    <a:pt x="170" y="142"/>
                    <a:pt x="170" y="142"/>
                  </a:cubicBezTo>
                  <a:cubicBezTo>
                    <a:pt x="170" y="142"/>
                    <a:pt x="237" y="162"/>
                    <a:pt x="237" y="182"/>
                  </a:cubicBezTo>
                  <a:cubicBezTo>
                    <a:pt x="237" y="202"/>
                    <a:pt x="237" y="202"/>
                    <a:pt x="237" y="202"/>
                  </a:cubicBezTo>
                  <a:cubicBezTo>
                    <a:pt x="237" y="202"/>
                    <a:pt x="165" y="224"/>
                    <a:pt x="118" y="202"/>
                  </a:cubicBezTo>
                  <a:cubicBezTo>
                    <a:pt x="118" y="202"/>
                    <a:pt x="99" y="195"/>
                    <a:pt x="86" y="142"/>
                  </a:cubicBezTo>
                  <a:cubicBezTo>
                    <a:pt x="86" y="142"/>
                    <a:pt x="84" y="127"/>
                    <a:pt x="66" y="118"/>
                  </a:cubicBezTo>
                  <a:cubicBezTo>
                    <a:pt x="51" y="129"/>
                    <a:pt x="51" y="129"/>
                    <a:pt x="51" y="129"/>
                  </a:cubicBezTo>
                  <a:cubicBezTo>
                    <a:pt x="51" y="129"/>
                    <a:pt x="7" y="92"/>
                    <a:pt x="0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22851" y="2200275"/>
              <a:ext cx="1804988" cy="3422650"/>
            </a:xfrm>
            <a:custGeom>
              <a:avLst/>
              <a:gdLst>
                <a:gd name="T0" fmla="*/ 0 w 480"/>
                <a:gd name="T1" fmla="*/ 799 h 911"/>
                <a:gd name="T2" fmla="*/ 26 w 480"/>
                <a:gd name="T3" fmla="*/ 781 h 911"/>
                <a:gd name="T4" fmla="*/ 26 w 480"/>
                <a:gd name="T5" fmla="*/ 761 h 911"/>
                <a:gd name="T6" fmla="*/ 41 w 480"/>
                <a:gd name="T7" fmla="*/ 761 h 911"/>
                <a:gd name="T8" fmla="*/ 66 w 480"/>
                <a:gd name="T9" fmla="*/ 704 h 911"/>
                <a:gd name="T10" fmla="*/ 210 w 480"/>
                <a:gd name="T11" fmla="*/ 527 h 911"/>
                <a:gd name="T12" fmla="*/ 263 w 480"/>
                <a:gd name="T13" fmla="*/ 434 h 911"/>
                <a:gd name="T14" fmla="*/ 237 w 480"/>
                <a:gd name="T15" fmla="*/ 204 h 911"/>
                <a:gd name="T16" fmla="*/ 206 w 480"/>
                <a:gd name="T17" fmla="*/ 31 h 911"/>
                <a:gd name="T18" fmla="*/ 480 w 480"/>
                <a:gd name="T19" fmla="*/ 243 h 911"/>
                <a:gd name="T20" fmla="*/ 426 w 480"/>
                <a:gd name="T21" fmla="*/ 414 h 911"/>
                <a:gd name="T22" fmla="*/ 359 w 480"/>
                <a:gd name="T23" fmla="*/ 568 h 911"/>
                <a:gd name="T24" fmla="*/ 136 w 480"/>
                <a:gd name="T25" fmla="*/ 909 h 911"/>
                <a:gd name="T26" fmla="*/ 0 w 480"/>
                <a:gd name="T27" fmla="*/ 799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0" h="911">
                  <a:moveTo>
                    <a:pt x="0" y="799"/>
                  </a:moveTo>
                  <a:cubicBezTo>
                    <a:pt x="0" y="799"/>
                    <a:pt x="17" y="781"/>
                    <a:pt x="26" y="781"/>
                  </a:cubicBezTo>
                  <a:cubicBezTo>
                    <a:pt x="26" y="761"/>
                    <a:pt x="26" y="761"/>
                    <a:pt x="26" y="761"/>
                  </a:cubicBezTo>
                  <a:cubicBezTo>
                    <a:pt x="26" y="761"/>
                    <a:pt x="35" y="770"/>
                    <a:pt x="41" y="761"/>
                  </a:cubicBezTo>
                  <a:cubicBezTo>
                    <a:pt x="46" y="751"/>
                    <a:pt x="57" y="706"/>
                    <a:pt x="66" y="704"/>
                  </a:cubicBezTo>
                  <a:cubicBezTo>
                    <a:pt x="76" y="702"/>
                    <a:pt x="166" y="551"/>
                    <a:pt x="210" y="527"/>
                  </a:cubicBezTo>
                  <a:cubicBezTo>
                    <a:pt x="254" y="504"/>
                    <a:pt x="263" y="443"/>
                    <a:pt x="263" y="434"/>
                  </a:cubicBezTo>
                  <a:cubicBezTo>
                    <a:pt x="263" y="424"/>
                    <a:pt x="248" y="228"/>
                    <a:pt x="237" y="204"/>
                  </a:cubicBezTo>
                  <a:cubicBezTo>
                    <a:pt x="226" y="180"/>
                    <a:pt x="156" y="63"/>
                    <a:pt x="206" y="31"/>
                  </a:cubicBezTo>
                  <a:cubicBezTo>
                    <a:pt x="256" y="0"/>
                    <a:pt x="480" y="243"/>
                    <a:pt x="480" y="243"/>
                  </a:cubicBezTo>
                  <a:cubicBezTo>
                    <a:pt x="480" y="243"/>
                    <a:pt x="438" y="394"/>
                    <a:pt x="426" y="414"/>
                  </a:cubicBezTo>
                  <a:cubicBezTo>
                    <a:pt x="415" y="434"/>
                    <a:pt x="370" y="557"/>
                    <a:pt x="359" y="568"/>
                  </a:cubicBezTo>
                  <a:cubicBezTo>
                    <a:pt x="348" y="579"/>
                    <a:pt x="186" y="851"/>
                    <a:pt x="136" y="909"/>
                  </a:cubicBezTo>
                  <a:cubicBezTo>
                    <a:pt x="136" y="909"/>
                    <a:pt x="48" y="911"/>
                    <a:pt x="0" y="799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22851" y="3363913"/>
              <a:ext cx="1492250" cy="2133600"/>
            </a:xfrm>
            <a:custGeom>
              <a:avLst/>
              <a:gdLst>
                <a:gd name="T0" fmla="*/ 289 w 397"/>
                <a:gd name="T1" fmla="*/ 103 h 568"/>
                <a:gd name="T2" fmla="*/ 365 w 397"/>
                <a:gd name="T3" fmla="*/ 1 h 568"/>
                <a:gd name="T4" fmla="*/ 259 w 397"/>
                <a:gd name="T5" fmla="*/ 74 h 568"/>
                <a:gd name="T6" fmla="*/ 263 w 397"/>
                <a:gd name="T7" fmla="*/ 124 h 568"/>
                <a:gd name="T8" fmla="*/ 210 w 397"/>
                <a:gd name="T9" fmla="*/ 217 h 568"/>
                <a:gd name="T10" fmla="*/ 66 w 397"/>
                <a:gd name="T11" fmla="*/ 394 h 568"/>
                <a:gd name="T12" fmla="*/ 41 w 397"/>
                <a:gd name="T13" fmla="*/ 451 h 568"/>
                <a:gd name="T14" fmla="*/ 26 w 397"/>
                <a:gd name="T15" fmla="*/ 451 h 568"/>
                <a:gd name="T16" fmla="*/ 26 w 397"/>
                <a:gd name="T17" fmla="*/ 471 h 568"/>
                <a:gd name="T18" fmla="*/ 0 w 397"/>
                <a:gd name="T19" fmla="*/ 489 h 568"/>
                <a:gd name="T20" fmla="*/ 57 w 397"/>
                <a:gd name="T21" fmla="*/ 568 h 568"/>
                <a:gd name="T22" fmla="*/ 94 w 397"/>
                <a:gd name="T23" fmla="*/ 543 h 568"/>
                <a:gd name="T24" fmla="*/ 85 w 397"/>
                <a:gd name="T25" fmla="*/ 541 h 568"/>
                <a:gd name="T26" fmla="*/ 52 w 397"/>
                <a:gd name="T27" fmla="*/ 476 h 568"/>
                <a:gd name="T28" fmla="*/ 122 w 397"/>
                <a:gd name="T29" fmla="*/ 506 h 568"/>
                <a:gd name="T30" fmla="*/ 94 w 397"/>
                <a:gd name="T31" fmla="*/ 425 h 568"/>
                <a:gd name="T32" fmla="*/ 162 w 397"/>
                <a:gd name="T33" fmla="*/ 461 h 568"/>
                <a:gd name="T34" fmla="*/ 135 w 397"/>
                <a:gd name="T35" fmla="*/ 357 h 568"/>
                <a:gd name="T36" fmla="*/ 251 w 397"/>
                <a:gd name="T37" fmla="*/ 264 h 568"/>
                <a:gd name="T38" fmla="*/ 389 w 397"/>
                <a:gd name="T39" fmla="*/ 22 h 568"/>
                <a:gd name="T40" fmla="*/ 289 w 397"/>
                <a:gd name="T41" fmla="*/ 103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7" h="568">
                  <a:moveTo>
                    <a:pt x="289" y="103"/>
                  </a:moveTo>
                  <a:cubicBezTo>
                    <a:pt x="289" y="103"/>
                    <a:pt x="350" y="28"/>
                    <a:pt x="365" y="1"/>
                  </a:cubicBezTo>
                  <a:cubicBezTo>
                    <a:pt x="365" y="1"/>
                    <a:pt x="300" y="51"/>
                    <a:pt x="259" y="74"/>
                  </a:cubicBezTo>
                  <a:cubicBezTo>
                    <a:pt x="262" y="101"/>
                    <a:pt x="263" y="121"/>
                    <a:pt x="263" y="124"/>
                  </a:cubicBezTo>
                  <a:cubicBezTo>
                    <a:pt x="263" y="133"/>
                    <a:pt x="254" y="194"/>
                    <a:pt x="210" y="217"/>
                  </a:cubicBezTo>
                  <a:cubicBezTo>
                    <a:pt x="166" y="241"/>
                    <a:pt x="76" y="392"/>
                    <a:pt x="66" y="394"/>
                  </a:cubicBezTo>
                  <a:cubicBezTo>
                    <a:pt x="57" y="396"/>
                    <a:pt x="46" y="441"/>
                    <a:pt x="41" y="451"/>
                  </a:cubicBezTo>
                  <a:cubicBezTo>
                    <a:pt x="35" y="460"/>
                    <a:pt x="26" y="451"/>
                    <a:pt x="26" y="451"/>
                  </a:cubicBezTo>
                  <a:cubicBezTo>
                    <a:pt x="26" y="471"/>
                    <a:pt x="26" y="471"/>
                    <a:pt x="26" y="471"/>
                  </a:cubicBezTo>
                  <a:cubicBezTo>
                    <a:pt x="17" y="471"/>
                    <a:pt x="0" y="489"/>
                    <a:pt x="0" y="489"/>
                  </a:cubicBezTo>
                  <a:cubicBezTo>
                    <a:pt x="16" y="527"/>
                    <a:pt x="37" y="551"/>
                    <a:pt x="57" y="568"/>
                  </a:cubicBezTo>
                  <a:cubicBezTo>
                    <a:pt x="73" y="555"/>
                    <a:pt x="90" y="542"/>
                    <a:pt x="94" y="543"/>
                  </a:cubicBezTo>
                  <a:cubicBezTo>
                    <a:pt x="104" y="545"/>
                    <a:pt x="85" y="541"/>
                    <a:pt x="85" y="541"/>
                  </a:cubicBezTo>
                  <a:cubicBezTo>
                    <a:pt x="52" y="476"/>
                    <a:pt x="52" y="476"/>
                    <a:pt x="52" y="476"/>
                  </a:cubicBezTo>
                  <a:cubicBezTo>
                    <a:pt x="52" y="476"/>
                    <a:pt x="102" y="515"/>
                    <a:pt x="122" y="506"/>
                  </a:cubicBezTo>
                  <a:cubicBezTo>
                    <a:pt x="94" y="425"/>
                    <a:pt x="94" y="425"/>
                    <a:pt x="94" y="425"/>
                  </a:cubicBezTo>
                  <a:cubicBezTo>
                    <a:pt x="94" y="425"/>
                    <a:pt x="142" y="478"/>
                    <a:pt x="162" y="461"/>
                  </a:cubicBezTo>
                  <a:cubicBezTo>
                    <a:pt x="182" y="445"/>
                    <a:pt x="135" y="357"/>
                    <a:pt x="135" y="357"/>
                  </a:cubicBezTo>
                  <a:cubicBezTo>
                    <a:pt x="135" y="357"/>
                    <a:pt x="219" y="304"/>
                    <a:pt x="251" y="264"/>
                  </a:cubicBezTo>
                  <a:cubicBezTo>
                    <a:pt x="284" y="224"/>
                    <a:pt x="381" y="44"/>
                    <a:pt x="389" y="22"/>
                  </a:cubicBezTo>
                  <a:cubicBezTo>
                    <a:pt x="397" y="0"/>
                    <a:pt x="289" y="103"/>
                    <a:pt x="289" y="103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19776" y="2770188"/>
              <a:ext cx="184150" cy="604838"/>
            </a:xfrm>
            <a:custGeom>
              <a:avLst/>
              <a:gdLst>
                <a:gd name="T0" fmla="*/ 25 w 49"/>
                <a:gd name="T1" fmla="*/ 52 h 161"/>
                <a:gd name="T2" fmla="*/ 41 w 49"/>
                <a:gd name="T3" fmla="*/ 161 h 161"/>
                <a:gd name="T4" fmla="*/ 49 w 49"/>
                <a:gd name="T5" fmla="*/ 108 h 161"/>
                <a:gd name="T6" fmla="*/ 38 w 49"/>
                <a:gd name="T7" fmla="*/ 15 h 161"/>
                <a:gd name="T8" fmla="*/ 0 w 49"/>
                <a:gd name="T9" fmla="*/ 0 h 161"/>
                <a:gd name="T10" fmla="*/ 25 w 49"/>
                <a:gd name="T11" fmla="*/ 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61">
                  <a:moveTo>
                    <a:pt x="25" y="52"/>
                  </a:moveTo>
                  <a:cubicBezTo>
                    <a:pt x="30" y="63"/>
                    <a:pt x="36" y="112"/>
                    <a:pt x="41" y="161"/>
                  </a:cubicBezTo>
                  <a:cubicBezTo>
                    <a:pt x="46" y="140"/>
                    <a:pt x="49" y="120"/>
                    <a:pt x="49" y="108"/>
                  </a:cubicBezTo>
                  <a:cubicBezTo>
                    <a:pt x="49" y="70"/>
                    <a:pt x="38" y="15"/>
                    <a:pt x="38" y="15"/>
                  </a:cubicBezTo>
                  <a:cubicBezTo>
                    <a:pt x="38" y="15"/>
                    <a:pt x="21" y="5"/>
                    <a:pt x="0" y="0"/>
                  </a:cubicBezTo>
                  <a:cubicBezTo>
                    <a:pt x="10" y="24"/>
                    <a:pt x="21" y="44"/>
                    <a:pt x="25" y="52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16988" y="700088"/>
              <a:ext cx="1022350" cy="1473200"/>
            </a:xfrm>
            <a:custGeom>
              <a:avLst/>
              <a:gdLst>
                <a:gd name="T0" fmla="*/ 0 w 272"/>
                <a:gd name="T1" fmla="*/ 357 h 392"/>
                <a:gd name="T2" fmla="*/ 68 w 272"/>
                <a:gd name="T3" fmla="*/ 383 h 392"/>
                <a:gd name="T4" fmla="*/ 239 w 272"/>
                <a:gd name="T5" fmla="*/ 209 h 392"/>
                <a:gd name="T6" fmla="*/ 258 w 272"/>
                <a:gd name="T7" fmla="*/ 103 h 392"/>
                <a:gd name="T8" fmla="*/ 267 w 272"/>
                <a:gd name="T9" fmla="*/ 30 h 392"/>
                <a:gd name="T10" fmla="*/ 261 w 272"/>
                <a:gd name="T11" fmla="*/ 26 h 392"/>
                <a:gd name="T12" fmla="*/ 241 w 272"/>
                <a:gd name="T13" fmla="*/ 87 h 392"/>
                <a:gd name="T14" fmla="*/ 234 w 272"/>
                <a:gd name="T15" fmla="*/ 87 h 392"/>
                <a:gd name="T16" fmla="*/ 234 w 272"/>
                <a:gd name="T17" fmla="*/ 43 h 392"/>
                <a:gd name="T18" fmla="*/ 237 w 272"/>
                <a:gd name="T19" fmla="*/ 13 h 392"/>
                <a:gd name="T20" fmla="*/ 223 w 272"/>
                <a:gd name="T21" fmla="*/ 13 h 392"/>
                <a:gd name="T22" fmla="*/ 213 w 272"/>
                <a:gd name="T23" fmla="*/ 48 h 392"/>
                <a:gd name="T24" fmla="*/ 213 w 272"/>
                <a:gd name="T25" fmla="*/ 87 h 392"/>
                <a:gd name="T26" fmla="*/ 202 w 272"/>
                <a:gd name="T27" fmla="*/ 57 h 392"/>
                <a:gd name="T28" fmla="*/ 212 w 272"/>
                <a:gd name="T29" fmla="*/ 4 h 392"/>
                <a:gd name="T30" fmla="*/ 186 w 272"/>
                <a:gd name="T31" fmla="*/ 57 h 392"/>
                <a:gd name="T32" fmla="*/ 188 w 272"/>
                <a:gd name="T33" fmla="*/ 87 h 392"/>
                <a:gd name="T34" fmla="*/ 177 w 272"/>
                <a:gd name="T35" fmla="*/ 68 h 392"/>
                <a:gd name="T36" fmla="*/ 173 w 272"/>
                <a:gd name="T37" fmla="*/ 19 h 392"/>
                <a:gd name="T38" fmla="*/ 155 w 272"/>
                <a:gd name="T39" fmla="*/ 80 h 392"/>
                <a:gd name="T40" fmla="*/ 164 w 272"/>
                <a:gd name="T41" fmla="*/ 109 h 392"/>
                <a:gd name="T42" fmla="*/ 166 w 272"/>
                <a:gd name="T43" fmla="*/ 116 h 392"/>
                <a:gd name="T44" fmla="*/ 158 w 272"/>
                <a:gd name="T45" fmla="*/ 147 h 392"/>
                <a:gd name="T46" fmla="*/ 114 w 272"/>
                <a:gd name="T47" fmla="*/ 116 h 392"/>
                <a:gd name="T48" fmla="*/ 134 w 272"/>
                <a:gd name="T49" fmla="*/ 151 h 392"/>
                <a:gd name="T50" fmla="*/ 179 w 272"/>
                <a:gd name="T51" fmla="*/ 186 h 392"/>
                <a:gd name="T52" fmla="*/ 171 w 272"/>
                <a:gd name="T53" fmla="*/ 194 h 392"/>
                <a:gd name="T54" fmla="*/ 111 w 272"/>
                <a:gd name="T55" fmla="*/ 247 h 392"/>
                <a:gd name="T56" fmla="*/ 32 w 272"/>
                <a:gd name="T57" fmla="*/ 274 h 392"/>
                <a:gd name="T58" fmla="*/ 0 w 272"/>
                <a:gd name="T59" fmla="*/ 35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2" h="392">
                  <a:moveTo>
                    <a:pt x="0" y="357"/>
                  </a:moveTo>
                  <a:cubicBezTo>
                    <a:pt x="0" y="357"/>
                    <a:pt x="23" y="392"/>
                    <a:pt x="68" y="383"/>
                  </a:cubicBezTo>
                  <a:cubicBezTo>
                    <a:pt x="68" y="383"/>
                    <a:pt x="234" y="253"/>
                    <a:pt x="239" y="209"/>
                  </a:cubicBezTo>
                  <a:cubicBezTo>
                    <a:pt x="239" y="209"/>
                    <a:pt x="263" y="138"/>
                    <a:pt x="258" y="103"/>
                  </a:cubicBezTo>
                  <a:cubicBezTo>
                    <a:pt x="258" y="103"/>
                    <a:pt x="272" y="34"/>
                    <a:pt x="267" y="30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61" y="26"/>
                    <a:pt x="245" y="73"/>
                    <a:pt x="241" y="87"/>
                  </a:cubicBezTo>
                  <a:cubicBezTo>
                    <a:pt x="234" y="87"/>
                    <a:pt x="234" y="87"/>
                    <a:pt x="234" y="87"/>
                  </a:cubicBezTo>
                  <a:cubicBezTo>
                    <a:pt x="234" y="43"/>
                    <a:pt x="234" y="43"/>
                    <a:pt x="234" y="43"/>
                  </a:cubicBezTo>
                  <a:cubicBezTo>
                    <a:pt x="234" y="43"/>
                    <a:pt x="243" y="17"/>
                    <a:pt x="237" y="13"/>
                  </a:cubicBezTo>
                  <a:cubicBezTo>
                    <a:pt x="232" y="10"/>
                    <a:pt x="223" y="13"/>
                    <a:pt x="223" y="13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7" y="89"/>
                    <a:pt x="213" y="87"/>
                  </a:cubicBezTo>
                  <a:cubicBezTo>
                    <a:pt x="210" y="85"/>
                    <a:pt x="202" y="57"/>
                    <a:pt x="202" y="57"/>
                  </a:cubicBezTo>
                  <a:cubicBezTo>
                    <a:pt x="202" y="57"/>
                    <a:pt x="217" y="8"/>
                    <a:pt x="212" y="4"/>
                  </a:cubicBezTo>
                  <a:cubicBezTo>
                    <a:pt x="206" y="0"/>
                    <a:pt x="193" y="6"/>
                    <a:pt x="186" y="5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7" y="68"/>
                    <a:pt x="182" y="19"/>
                    <a:pt x="173" y="19"/>
                  </a:cubicBezTo>
                  <a:cubicBezTo>
                    <a:pt x="164" y="19"/>
                    <a:pt x="155" y="48"/>
                    <a:pt x="155" y="80"/>
                  </a:cubicBezTo>
                  <a:cubicBezTo>
                    <a:pt x="155" y="80"/>
                    <a:pt x="162" y="101"/>
                    <a:pt x="164" y="109"/>
                  </a:cubicBezTo>
                  <a:cubicBezTo>
                    <a:pt x="166" y="116"/>
                    <a:pt x="166" y="116"/>
                    <a:pt x="166" y="116"/>
                  </a:cubicBezTo>
                  <a:cubicBezTo>
                    <a:pt x="166" y="116"/>
                    <a:pt x="167" y="142"/>
                    <a:pt x="158" y="147"/>
                  </a:cubicBezTo>
                  <a:cubicBezTo>
                    <a:pt x="158" y="147"/>
                    <a:pt x="125" y="109"/>
                    <a:pt x="114" y="116"/>
                  </a:cubicBezTo>
                  <a:cubicBezTo>
                    <a:pt x="114" y="116"/>
                    <a:pt x="108" y="127"/>
                    <a:pt x="134" y="151"/>
                  </a:cubicBezTo>
                  <a:cubicBezTo>
                    <a:pt x="134" y="151"/>
                    <a:pt x="153" y="186"/>
                    <a:pt x="179" y="186"/>
                  </a:cubicBezTo>
                  <a:cubicBezTo>
                    <a:pt x="171" y="194"/>
                    <a:pt x="171" y="194"/>
                    <a:pt x="171" y="194"/>
                  </a:cubicBezTo>
                  <a:cubicBezTo>
                    <a:pt x="171" y="194"/>
                    <a:pt x="133" y="236"/>
                    <a:pt x="111" y="247"/>
                  </a:cubicBezTo>
                  <a:cubicBezTo>
                    <a:pt x="89" y="258"/>
                    <a:pt x="41" y="267"/>
                    <a:pt x="32" y="274"/>
                  </a:cubicBezTo>
                  <a:cubicBezTo>
                    <a:pt x="22" y="282"/>
                    <a:pt x="0" y="357"/>
                    <a:pt x="0" y="357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4126" y="377825"/>
              <a:ext cx="1270000" cy="1525588"/>
            </a:xfrm>
            <a:custGeom>
              <a:avLst/>
              <a:gdLst>
                <a:gd name="T0" fmla="*/ 180 w 338"/>
                <a:gd name="T1" fmla="*/ 250 h 406"/>
                <a:gd name="T2" fmla="*/ 261 w 338"/>
                <a:gd name="T3" fmla="*/ 160 h 406"/>
                <a:gd name="T4" fmla="*/ 338 w 338"/>
                <a:gd name="T5" fmla="*/ 89 h 406"/>
                <a:gd name="T6" fmla="*/ 295 w 338"/>
                <a:gd name="T7" fmla="*/ 0 h 406"/>
                <a:gd name="T8" fmla="*/ 212 w 338"/>
                <a:gd name="T9" fmla="*/ 75 h 406"/>
                <a:gd name="T10" fmla="*/ 103 w 338"/>
                <a:gd name="T11" fmla="*/ 222 h 406"/>
                <a:gd name="T12" fmla="*/ 63 w 338"/>
                <a:gd name="T13" fmla="*/ 263 h 406"/>
                <a:gd name="T14" fmla="*/ 19 w 338"/>
                <a:gd name="T15" fmla="*/ 295 h 406"/>
                <a:gd name="T16" fmla="*/ 19 w 338"/>
                <a:gd name="T17" fmla="*/ 307 h 406"/>
                <a:gd name="T18" fmla="*/ 4 w 338"/>
                <a:gd name="T19" fmla="*/ 344 h 406"/>
                <a:gd name="T20" fmla="*/ 32 w 338"/>
                <a:gd name="T21" fmla="*/ 329 h 406"/>
                <a:gd name="T22" fmla="*/ 63 w 338"/>
                <a:gd name="T23" fmla="*/ 314 h 406"/>
                <a:gd name="T24" fmla="*/ 21 w 338"/>
                <a:gd name="T25" fmla="*/ 382 h 406"/>
                <a:gd name="T26" fmla="*/ 47 w 338"/>
                <a:gd name="T27" fmla="*/ 360 h 406"/>
                <a:gd name="T28" fmla="*/ 84 w 338"/>
                <a:gd name="T29" fmla="*/ 327 h 406"/>
                <a:gd name="T30" fmla="*/ 87 w 338"/>
                <a:gd name="T31" fmla="*/ 329 h 406"/>
                <a:gd name="T32" fmla="*/ 76 w 338"/>
                <a:gd name="T33" fmla="*/ 373 h 406"/>
                <a:gd name="T34" fmla="*/ 83 w 338"/>
                <a:gd name="T35" fmla="*/ 402 h 406"/>
                <a:gd name="T36" fmla="*/ 111 w 338"/>
                <a:gd name="T37" fmla="*/ 342 h 406"/>
                <a:gd name="T38" fmla="*/ 171 w 338"/>
                <a:gd name="T39" fmla="*/ 311 h 406"/>
                <a:gd name="T40" fmla="*/ 190 w 338"/>
                <a:gd name="T41" fmla="*/ 375 h 406"/>
                <a:gd name="T42" fmla="*/ 190 w 338"/>
                <a:gd name="T43" fmla="*/ 353 h 406"/>
                <a:gd name="T44" fmla="*/ 188 w 338"/>
                <a:gd name="T45" fmla="*/ 280 h 406"/>
                <a:gd name="T46" fmla="*/ 180 w 338"/>
                <a:gd name="T47" fmla="*/ 25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8" h="406">
                  <a:moveTo>
                    <a:pt x="180" y="250"/>
                  </a:moveTo>
                  <a:cubicBezTo>
                    <a:pt x="180" y="226"/>
                    <a:pt x="261" y="160"/>
                    <a:pt x="261" y="160"/>
                  </a:cubicBezTo>
                  <a:cubicBezTo>
                    <a:pt x="261" y="160"/>
                    <a:pt x="338" y="116"/>
                    <a:pt x="338" y="89"/>
                  </a:cubicBezTo>
                  <a:cubicBezTo>
                    <a:pt x="338" y="63"/>
                    <a:pt x="295" y="0"/>
                    <a:pt x="295" y="0"/>
                  </a:cubicBezTo>
                  <a:cubicBezTo>
                    <a:pt x="295" y="0"/>
                    <a:pt x="230" y="55"/>
                    <a:pt x="212" y="75"/>
                  </a:cubicBezTo>
                  <a:cubicBezTo>
                    <a:pt x="193" y="96"/>
                    <a:pt x="122" y="211"/>
                    <a:pt x="103" y="222"/>
                  </a:cubicBezTo>
                  <a:cubicBezTo>
                    <a:pt x="103" y="222"/>
                    <a:pt x="70" y="244"/>
                    <a:pt x="63" y="263"/>
                  </a:cubicBezTo>
                  <a:cubicBezTo>
                    <a:pt x="63" y="263"/>
                    <a:pt x="24" y="282"/>
                    <a:pt x="19" y="295"/>
                  </a:cubicBezTo>
                  <a:cubicBezTo>
                    <a:pt x="19" y="307"/>
                    <a:pt x="19" y="307"/>
                    <a:pt x="19" y="307"/>
                  </a:cubicBezTo>
                  <a:cubicBezTo>
                    <a:pt x="19" y="307"/>
                    <a:pt x="0" y="335"/>
                    <a:pt x="4" y="344"/>
                  </a:cubicBezTo>
                  <a:cubicBezTo>
                    <a:pt x="8" y="353"/>
                    <a:pt x="22" y="338"/>
                    <a:pt x="32" y="329"/>
                  </a:cubicBezTo>
                  <a:cubicBezTo>
                    <a:pt x="32" y="329"/>
                    <a:pt x="55" y="309"/>
                    <a:pt x="63" y="314"/>
                  </a:cubicBezTo>
                  <a:cubicBezTo>
                    <a:pt x="63" y="314"/>
                    <a:pt x="10" y="366"/>
                    <a:pt x="21" y="382"/>
                  </a:cubicBezTo>
                  <a:cubicBezTo>
                    <a:pt x="21" y="382"/>
                    <a:pt x="29" y="386"/>
                    <a:pt x="47" y="360"/>
                  </a:cubicBezTo>
                  <a:cubicBezTo>
                    <a:pt x="62" y="338"/>
                    <a:pt x="84" y="327"/>
                    <a:pt x="84" y="327"/>
                  </a:cubicBezTo>
                  <a:cubicBezTo>
                    <a:pt x="87" y="329"/>
                    <a:pt x="87" y="329"/>
                    <a:pt x="87" y="329"/>
                  </a:cubicBezTo>
                  <a:cubicBezTo>
                    <a:pt x="87" y="329"/>
                    <a:pt x="83" y="360"/>
                    <a:pt x="76" y="373"/>
                  </a:cubicBezTo>
                  <a:cubicBezTo>
                    <a:pt x="68" y="386"/>
                    <a:pt x="72" y="406"/>
                    <a:pt x="83" y="402"/>
                  </a:cubicBezTo>
                  <a:cubicBezTo>
                    <a:pt x="94" y="399"/>
                    <a:pt x="101" y="349"/>
                    <a:pt x="111" y="342"/>
                  </a:cubicBezTo>
                  <a:cubicBezTo>
                    <a:pt x="120" y="335"/>
                    <a:pt x="147" y="298"/>
                    <a:pt x="171" y="311"/>
                  </a:cubicBezTo>
                  <a:cubicBezTo>
                    <a:pt x="171" y="311"/>
                    <a:pt x="168" y="366"/>
                    <a:pt x="190" y="375"/>
                  </a:cubicBezTo>
                  <a:cubicBezTo>
                    <a:pt x="190" y="375"/>
                    <a:pt x="197" y="379"/>
                    <a:pt x="190" y="353"/>
                  </a:cubicBezTo>
                  <a:cubicBezTo>
                    <a:pt x="182" y="327"/>
                    <a:pt x="193" y="293"/>
                    <a:pt x="188" y="280"/>
                  </a:cubicBezTo>
                  <a:cubicBezTo>
                    <a:pt x="182" y="267"/>
                    <a:pt x="180" y="250"/>
                    <a:pt x="180" y="250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76863" y="550863"/>
              <a:ext cx="957263" cy="1336675"/>
            </a:xfrm>
            <a:custGeom>
              <a:avLst/>
              <a:gdLst>
                <a:gd name="T0" fmla="*/ 178 w 255"/>
                <a:gd name="T1" fmla="*/ 114 h 356"/>
                <a:gd name="T2" fmla="*/ 255 w 255"/>
                <a:gd name="T3" fmla="*/ 43 h 356"/>
                <a:gd name="T4" fmla="*/ 240 w 255"/>
                <a:gd name="T5" fmla="*/ 0 h 356"/>
                <a:gd name="T6" fmla="*/ 191 w 255"/>
                <a:gd name="T7" fmla="*/ 72 h 356"/>
                <a:gd name="T8" fmla="*/ 68 w 255"/>
                <a:gd name="T9" fmla="*/ 187 h 356"/>
                <a:gd name="T10" fmla="*/ 89 w 255"/>
                <a:gd name="T11" fmla="*/ 234 h 356"/>
                <a:gd name="T12" fmla="*/ 25 w 255"/>
                <a:gd name="T13" fmla="*/ 280 h 356"/>
                <a:gd name="T14" fmla="*/ 0 w 255"/>
                <a:gd name="T15" fmla="*/ 356 h 356"/>
                <a:gd name="T16" fmla="*/ 28 w 255"/>
                <a:gd name="T17" fmla="*/ 296 h 356"/>
                <a:gd name="T18" fmla="*/ 88 w 255"/>
                <a:gd name="T19" fmla="*/ 265 h 356"/>
                <a:gd name="T20" fmla="*/ 107 w 255"/>
                <a:gd name="T21" fmla="*/ 329 h 356"/>
                <a:gd name="T22" fmla="*/ 107 w 255"/>
                <a:gd name="T23" fmla="*/ 307 h 356"/>
                <a:gd name="T24" fmla="*/ 105 w 255"/>
                <a:gd name="T25" fmla="*/ 234 h 356"/>
                <a:gd name="T26" fmla="*/ 97 w 255"/>
                <a:gd name="T27" fmla="*/ 204 h 356"/>
                <a:gd name="T28" fmla="*/ 178 w 255"/>
                <a:gd name="T29" fmla="*/ 114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5" h="356">
                  <a:moveTo>
                    <a:pt x="178" y="114"/>
                  </a:moveTo>
                  <a:cubicBezTo>
                    <a:pt x="178" y="114"/>
                    <a:pt x="255" y="70"/>
                    <a:pt x="255" y="43"/>
                  </a:cubicBezTo>
                  <a:cubicBezTo>
                    <a:pt x="255" y="32"/>
                    <a:pt x="248" y="16"/>
                    <a:pt x="240" y="0"/>
                  </a:cubicBezTo>
                  <a:cubicBezTo>
                    <a:pt x="225" y="26"/>
                    <a:pt x="204" y="62"/>
                    <a:pt x="191" y="72"/>
                  </a:cubicBezTo>
                  <a:cubicBezTo>
                    <a:pt x="191" y="72"/>
                    <a:pt x="71" y="166"/>
                    <a:pt x="68" y="187"/>
                  </a:cubicBezTo>
                  <a:cubicBezTo>
                    <a:pt x="68" y="187"/>
                    <a:pt x="87" y="216"/>
                    <a:pt x="89" y="234"/>
                  </a:cubicBezTo>
                  <a:cubicBezTo>
                    <a:pt x="89" y="234"/>
                    <a:pt x="38" y="268"/>
                    <a:pt x="25" y="280"/>
                  </a:cubicBezTo>
                  <a:cubicBezTo>
                    <a:pt x="25" y="280"/>
                    <a:pt x="3" y="320"/>
                    <a:pt x="0" y="356"/>
                  </a:cubicBezTo>
                  <a:cubicBezTo>
                    <a:pt x="11" y="351"/>
                    <a:pt x="18" y="303"/>
                    <a:pt x="28" y="296"/>
                  </a:cubicBezTo>
                  <a:cubicBezTo>
                    <a:pt x="37" y="289"/>
                    <a:pt x="64" y="252"/>
                    <a:pt x="88" y="265"/>
                  </a:cubicBezTo>
                  <a:cubicBezTo>
                    <a:pt x="88" y="265"/>
                    <a:pt x="85" y="320"/>
                    <a:pt x="107" y="329"/>
                  </a:cubicBezTo>
                  <a:cubicBezTo>
                    <a:pt x="107" y="329"/>
                    <a:pt x="114" y="333"/>
                    <a:pt x="107" y="307"/>
                  </a:cubicBezTo>
                  <a:cubicBezTo>
                    <a:pt x="99" y="281"/>
                    <a:pt x="110" y="247"/>
                    <a:pt x="105" y="234"/>
                  </a:cubicBezTo>
                  <a:cubicBezTo>
                    <a:pt x="99" y="221"/>
                    <a:pt x="97" y="204"/>
                    <a:pt x="97" y="204"/>
                  </a:cubicBezTo>
                  <a:cubicBezTo>
                    <a:pt x="97" y="180"/>
                    <a:pt x="178" y="114"/>
                    <a:pt x="178" y="114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23388" y="771525"/>
              <a:ext cx="292100" cy="627063"/>
            </a:xfrm>
            <a:custGeom>
              <a:avLst/>
              <a:gdLst>
                <a:gd name="T0" fmla="*/ 54 w 78"/>
                <a:gd name="T1" fmla="*/ 145 h 167"/>
                <a:gd name="T2" fmla="*/ 76 w 78"/>
                <a:gd name="T3" fmla="*/ 97 h 167"/>
                <a:gd name="T4" fmla="*/ 69 w 78"/>
                <a:gd name="T5" fmla="*/ 49 h 167"/>
                <a:gd name="T6" fmla="*/ 65 w 78"/>
                <a:gd name="T7" fmla="*/ 0 h 167"/>
                <a:gd name="T8" fmla="*/ 47 w 78"/>
                <a:gd name="T9" fmla="*/ 61 h 167"/>
                <a:gd name="T10" fmla="*/ 56 w 78"/>
                <a:gd name="T11" fmla="*/ 90 h 167"/>
                <a:gd name="T12" fmla="*/ 58 w 78"/>
                <a:gd name="T13" fmla="*/ 97 h 167"/>
                <a:gd name="T14" fmla="*/ 50 w 78"/>
                <a:gd name="T15" fmla="*/ 128 h 167"/>
                <a:gd name="T16" fmla="*/ 6 w 78"/>
                <a:gd name="T17" fmla="*/ 97 h 167"/>
                <a:gd name="T18" fmla="*/ 26 w 78"/>
                <a:gd name="T19" fmla="*/ 132 h 167"/>
                <a:gd name="T20" fmla="*/ 71 w 78"/>
                <a:gd name="T21" fmla="*/ 167 h 167"/>
                <a:gd name="T22" fmla="*/ 54 w 78"/>
                <a:gd name="T23" fmla="*/ 14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67">
                  <a:moveTo>
                    <a:pt x="54" y="145"/>
                  </a:moveTo>
                  <a:cubicBezTo>
                    <a:pt x="54" y="145"/>
                    <a:pt x="78" y="106"/>
                    <a:pt x="76" y="97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9" y="49"/>
                    <a:pt x="74" y="0"/>
                    <a:pt x="65" y="0"/>
                  </a:cubicBezTo>
                  <a:cubicBezTo>
                    <a:pt x="56" y="0"/>
                    <a:pt x="47" y="29"/>
                    <a:pt x="47" y="61"/>
                  </a:cubicBezTo>
                  <a:cubicBezTo>
                    <a:pt x="47" y="61"/>
                    <a:pt x="54" y="82"/>
                    <a:pt x="56" y="90"/>
                  </a:cubicBezTo>
                  <a:cubicBezTo>
                    <a:pt x="58" y="97"/>
                    <a:pt x="58" y="97"/>
                    <a:pt x="58" y="97"/>
                  </a:cubicBezTo>
                  <a:cubicBezTo>
                    <a:pt x="58" y="97"/>
                    <a:pt x="59" y="123"/>
                    <a:pt x="50" y="128"/>
                  </a:cubicBezTo>
                  <a:cubicBezTo>
                    <a:pt x="50" y="128"/>
                    <a:pt x="17" y="90"/>
                    <a:pt x="6" y="97"/>
                  </a:cubicBezTo>
                  <a:cubicBezTo>
                    <a:pt x="6" y="97"/>
                    <a:pt x="0" y="108"/>
                    <a:pt x="26" y="132"/>
                  </a:cubicBezTo>
                  <a:cubicBezTo>
                    <a:pt x="26" y="132"/>
                    <a:pt x="45" y="167"/>
                    <a:pt x="71" y="167"/>
                  </a:cubicBezTo>
                  <a:cubicBezTo>
                    <a:pt x="71" y="167"/>
                    <a:pt x="46" y="156"/>
                    <a:pt x="54" y="145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88426" y="1392238"/>
              <a:ext cx="781050" cy="431800"/>
            </a:xfrm>
            <a:custGeom>
              <a:avLst/>
              <a:gdLst>
                <a:gd name="T0" fmla="*/ 91 w 208"/>
                <a:gd name="T1" fmla="*/ 83 h 115"/>
                <a:gd name="T2" fmla="*/ 202 w 208"/>
                <a:gd name="T3" fmla="*/ 11 h 115"/>
                <a:gd name="T4" fmla="*/ 208 w 208"/>
                <a:gd name="T5" fmla="*/ 0 h 115"/>
                <a:gd name="T6" fmla="*/ 160 w 208"/>
                <a:gd name="T7" fmla="*/ 2 h 115"/>
                <a:gd name="T8" fmla="*/ 152 w 208"/>
                <a:gd name="T9" fmla="*/ 10 h 115"/>
                <a:gd name="T10" fmla="*/ 92 w 208"/>
                <a:gd name="T11" fmla="*/ 63 h 115"/>
                <a:gd name="T12" fmla="*/ 13 w 208"/>
                <a:gd name="T13" fmla="*/ 90 h 115"/>
                <a:gd name="T14" fmla="*/ 0 w 208"/>
                <a:gd name="T15" fmla="*/ 115 h 115"/>
                <a:gd name="T16" fmla="*/ 91 w 208"/>
                <a:gd name="T17" fmla="*/ 8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115">
                  <a:moveTo>
                    <a:pt x="91" y="83"/>
                  </a:moveTo>
                  <a:cubicBezTo>
                    <a:pt x="119" y="65"/>
                    <a:pt x="196" y="21"/>
                    <a:pt x="202" y="1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176" y="25"/>
                    <a:pt x="160" y="2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14" y="52"/>
                    <a:pt x="92" y="63"/>
                  </a:cubicBezTo>
                  <a:cubicBezTo>
                    <a:pt x="70" y="74"/>
                    <a:pt x="22" y="83"/>
                    <a:pt x="13" y="90"/>
                  </a:cubicBezTo>
                  <a:cubicBezTo>
                    <a:pt x="10" y="93"/>
                    <a:pt x="5" y="103"/>
                    <a:pt x="0" y="115"/>
                  </a:cubicBezTo>
                  <a:cubicBezTo>
                    <a:pt x="31" y="107"/>
                    <a:pt x="74" y="94"/>
                    <a:pt x="91" y="83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67901" y="798513"/>
              <a:ext cx="60325" cy="936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23 h 25"/>
                <a:gd name="T4" fmla="*/ 14 w 16"/>
                <a:gd name="T5" fmla="*/ 25 h 25"/>
                <a:gd name="T6" fmla="*/ 14 w 16"/>
                <a:gd name="T7" fmla="*/ 4 h 25"/>
                <a:gd name="T8" fmla="*/ 8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8" y="0"/>
                    <a:pt x="5" y="10"/>
                    <a:pt x="0" y="23"/>
                  </a:cubicBezTo>
                  <a:cubicBezTo>
                    <a:pt x="5" y="23"/>
                    <a:pt x="9" y="24"/>
                    <a:pt x="14" y="25"/>
                  </a:cubicBezTo>
                  <a:cubicBezTo>
                    <a:pt x="15" y="14"/>
                    <a:pt x="16" y="5"/>
                    <a:pt x="14" y="4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15488" y="700088"/>
              <a:ext cx="112713" cy="236538"/>
            </a:xfrm>
            <a:custGeom>
              <a:avLst/>
              <a:gdLst>
                <a:gd name="T0" fmla="*/ 0 w 30"/>
                <a:gd name="T1" fmla="*/ 63 h 63"/>
                <a:gd name="T2" fmla="*/ 17 w 30"/>
                <a:gd name="T3" fmla="*/ 55 h 63"/>
                <a:gd name="T4" fmla="*/ 26 w 30"/>
                <a:gd name="T5" fmla="*/ 4 h 63"/>
                <a:gd name="T6" fmla="*/ 0 w 30"/>
                <a:gd name="T7" fmla="*/ 57 h 63"/>
                <a:gd name="T8" fmla="*/ 0 w 30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3">
                  <a:moveTo>
                    <a:pt x="0" y="63"/>
                  </a:moveTo>
                  <a:cubicBezTo>
                    <a:pt x="5" y="60"/>
                    <a:pt x="10" y="57"/>
                    <a:pt x="17" y="55"/>
                  </a:cubicBezTo>
                  <a:cubicBezTo>
                    <a:pt x="20" y="45"/>
                    <a:pt x="30" y="7"/>
                    <a:pt x="26" y="4"/>
                  </a:cubicBezTo>
                  <a:cubicBezTo>
                    <a:pt x="20" y="0"/>
                    <a:pt x="7" y="6"/>
                    <a:pt x="0" y="57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17088" y="738188"/>
              <a:ext cx="112713" cy="157163"/>
            </a:xfrm>
            <a:custGeom>
              <a:avLst/>
              <a:gdLst>
                <a:gd name="T0" fmla="*/ 10 w 30"/>
                <a:gd name="T1" fmla="*/ 3 h 42"/>
                <a:gd name="T2" fmla="*/ 0 w 30"/>
                <a:gd name="T3" fmla="*/ 38 h 42"/>
                <a:gd name="T4" fmla="*/ 1 w 30"/>
                <a:gd name="T5" fmla="*/ 42 h 42"/>
                <a:gd name="T6" fmla="*/ 21 w 30"/>
                <a:gd name="T7" fmla="*/ 38 h 42"/>
                <a:gd name="T8" fmla="*/ 21 w 30"/>
                <a:gd name="T9" fmla="*/ 33 h 42"/>
                <a:gd name="T10" fmla="*/ 24 w 30"/>
                <a:gd name="T11" fmla="*/ 3 h 42"/>
                <a:gd name="T12" fmla="*/ 10 w 30"/>
                <a:gd name="T13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42">
                  <a:moveTo>
                    <a:pt x="10" y="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" y="40"/>
                    <a:pt x="1" y="42"/>
                  </a:cubicBezTo>
                  <a:cubicBezTo>
                    <a:pt x="7" y="40"/>
                    <a:pt x="14" y="39"/>
                    <a:pt x="21" y="38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30" y="7"/>
                    <a:pt x="24" y="3"/>
                  </a:cubicBezTo>
                  <a:cubicBezTo>
                    <a:pt x="19" y="0"/>
                    <a:pt x="10" y="3"/>
                    <a:pt x="10" y="3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9413" y="1804988"/>
              <a:ext cx="2566988" cy="2528888"/>
            </a:xfrm>
            <a:custGeom>
              <a:avLst/>
              <a:gdLst>
                <a:gd name="T0" fmla="*/ 413 w 683"/>
                <a:gd name="T1" fmla="*/ 405 h 673"/>
                <a:gd name="T2" fmla="*/ 292 w 683"/>
                <a:gd name="T3" fmla="*/ 506 h 673"/>
                <a:gd name="T4" fmla="*/ 285 w 683"/>
                <a:gd name="T5" fmla="*/ 506 h 673"/>
                <a:gd name="T6" fmla="*/ 222 w 683"/>
                <a:gd name="T7" fmla="*/ 520 h 673"/>
                <a:gd name="T8" fmla="*/ 173 w 683"/>
                <a:gd name="T9" fmla="*/ 555 h 673"/>
                <a:gd name="T10" fmla="*/ 323 w 683"/>
                <a:gd name="T11" fmla="*/ 647 h 673"/>
                <a:gd name="T12" fmla="*/ 395 w 683"/>
                <a:gd name="T13" fmla="*/ 592 h 673"/>
                <a:gd name="T14" fmla="*/ 671 w 683"/>
                <a:gd name="T15" fmla="*/ 405 h 673"/>
                <a:gd name="T16" fmla="*/ 671 w 683"/>
                <a:gd name="T17" fmla="*/ 327 h 673"/>
                <a:gd name="T18" fmla="*/ 355 w 683"/>
                <a:gd name="T19" fmla="*/ 118 h 673"/>
                <a:gd name="T20" fmla="*/ 92 w 683"/>
                <a:gd name="T21" fmla="*/ 41 h 673"/>
                <a:gd name="T22" fmla="*/ 171 w 683"/>
                <a:gd name="T23" fmla="*/ 326 h 673"/>
                <a:gd name="T24" fmla="*/ 372 w 683"/>
                <a:gd name="T25" fmla="*/ 381 h 673"/>
                <a:gd name="T26" fmla="*/ 413 w 683"/>
                <a:gd name="T27" fmla="*/ 405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3" h="673">
                  <a:moveTo>
                    <a:pt x="413" y="405"/>
                  </a:moveTo>
                  <a:cubicBezTo>
                    <a:pt x="413" y="405"/>
                    <a:pt x="327" y="489"/>
                    <a:pt x="292" y="506"/>
                  </a:cubicBezTo>
                  <a:cubicBezTo>
                    <a:pt x="257" y="522"/>
                    <a:pt x="285" y="506"/>
                    <a:pt x="285" y="506"/>
                  </a:cubicBezTo>
                  <a:cubicBezTo>
                    <a:pt x="285" y="506"/>
                    <a:pt x="239" y="509"/>
                    <a:pt x="222" y="520"/>
                  </a:cubicBezTo>
                  <a:cubicBezTo>
                    <a:pt x="206" y="531"/>
                    <a:pt x="173" y="555"/>
                    <a:pt x="173" y="555"/>
                  </a:cubicBezTo>
                  <a:cubicBezTo>
                    <a:pt x="173" y="555"/>
                    <a:pt x="198" y="673"/>
                    <a:pt x="323" y="647"/>
                  </a:cubicBezTo>
                  <a:cubicBezTo>
                    <a:pt x="323" y="647"/>
                    <a:pt x="377" y="596"/>
                    <a:pt x="395" y="592"/>
                  </a:cubicBezTo>
                  <a:cubicBezTo>
                    <a:pt x="413" y="588"/>
                    <a:pt x="665" y="439"/>
                    <a:pt x="671" y="405"/>
                  </a:cubicBezTo>
                  <a:cubicBezTo>
                    <a:pt x="676" y="370"/>
                    <a:pt x="683" y="342"/>
                    <a:pt x="671" y="327"/>
                  </a:cubicBezTo>
                  <a:cubicBezTo>
                    <a:pt x="658" y="313"/>
                    <a:pt x="378" y="144"/>
                    <a:pt x="355" y="118"/>
                  </a:cubicBezTo>
                  <a:cubicBezTo>
                    <a:pt x="331" y="92"/>
                    <a:pt x="175" y="0"/>
                    <a:pt x="92" y="41"/>
                  </a:cubicBezTo>
                  <a:cubicBezTo>
                    <a:pt x="92" y="41"/>
                    <a:pt x="0" y="229"/>
                    <a:pt x="171" y="326"/>
                  </a:cubicBezTo>
                  <a:cubicBezTo>
                    <a:pt x="171" y="326"/>
                    <a:pt x="300" y="392"/>
                    <a:pt x="372" y="381"/>
                  </a:cubicBezTo>
                  <a:cubicBezTo>
                    <a:pt x="372" y="381"/>
                    <a:pt x="406" y="390"/>
                    <a:pt x="413" y="405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22951" y="103188"/>
              <a:ext cx="3341688" cy="2498725"/>
            </a:xfrm>
            <a:custGeom>
              <a:avLst/>
              <a:gdLst>
                <a:gd name="T0" fmla="*/ 120 w 889"/>
                <a:gd name="T1" fmla="*/ 542 h 665"/>
                <a:gd name="T2" fmla="*/ 202 w 889"/>
                <a:gd name="T3" fmla="*/ 554 h 665"/>
                <a:gd name="T4" fmla="*/ 337 w 889"/>
                <a:gd name="T5" fmla="*/ 627 h 665"/>
                <a:gd name="T6" fmla="*/ 387 w 889"/>
                <a:gd name="T7" fmla="*/ 659 h 665"/>
                <a:gd name="T8" fmla="*/ 417 w 889"/>
                <a:gd name="T9" fmla="*/ 621 h 665"/>
                <a:gd name="T10" fmla="*/ 588 w 889"/>
                <a:gd name="T11" fmla="*/ 514 h 665"/>
                <a:gd name="T12" fmla="*/ 641 w 889"/>
                <a:gd name="T13" fmla="*/ 464 h 665"/>
                <a:gd name="T14" fmla="*/ 777 w 889"/>
                <a:gd name="T15" fmla="*/ 514 h 665"/>
                <a:gd name="T16" fmla="*/ 818 w 889"/>
                <a:gd name="T17" fmla="*/ 542 h 665"/>
                <a:gd name="T18" fmla="*/ 877 w 889"/>
                <a:gd name="T19" fmla="*/ 424 h 665"/>
                <a:gd name="T20" fmla="*/ 792 w 889"/>
                <a:gd name="T21" fmla="*/ 371 h 665"/>
                <a:gd name="T22" fmla="*/ 594 w 889"/>
                <a:gd name="T23" fmla="*/ 161 h 665"/>
                <a:gd name="T24" fmla="*/ 581 w 889"/>
                <a:gd name="T25" fmla="*/ 161 h 665"/>
                <a:gd name="T26" fmla="*/ 526 w 889"/>
                <a:gd name="T27" fmla="*/ 117 h 665"/>
                <a:gd name="T28" fmla="*/ 469 w 889"/>
                <a:gd name="T29" fmla="*/ 97 h 665"/>
                <a:gd name="T30" fmla="*/ 409 w 889"/>
                <a:gd name="T31" fmla="*/ 79 h 665"/>
                <a:gd name="T32" fmla="*/ 258 w 889"/>
                <a:gd name="T33" fmla="*/ 38 h 665"/>
                <a:gd name="T34" fmla="*/ 250 w 889"/>
                <a:gd name="T35" fmla="*/ 38 h 665"/>
                <a:gd name="T36" fmla="*/ 197 w 889"/>
                <a:gd name="T37" fmla="*/ 22 h 665"/>
                <a:gd name="T38" fmla="*/ 138 w 889"/>
                <a:gd name="T39" fmla="*/ 29 h 665"/>
                <a:gd name="T40" fmla="*/ 93 w 889"/>
                <a:gd name="T41" fmla="*/ 38 h 665"/>
                <a:gd name="T42" fmla="*/ 122 w 889"/>
                <a:gd name="T43" fmla="*/ 187 h 665"/>
                <a:gd name="T44" fmla="*/ 176 w 889"/>
                <a:gd name="T45" fmla="*/ 172 h 665"/>
                <a:gd name="T46" fmla="*/ 176 w 889"/>
                <a:gd name="T47" fmla="*/ 204 h 665"/>
                <a:gd name="T48" fmla="*/ 250 w 889"/>
                <a:gd name="T49" fmla="*/ 231 h 665"/>
                <a:gd name="T50" fmla="*/ 10 w 889"/>
                <a:gd name="T51" fmla="*/ 446 h 665"/>
                <a:gd name="T52" fmla="*/ 41 w 889"/>
                <a:gd name="T53" fmla="*/ 501 h 665"/>
                <a:gd name="T54" fmla="*/ 120 w 889"/>
                <a:gd name="T55" fmla="*/ 542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9" h="665">
                  <a:moveTo>
                    <a:pt x="120" y="542"/>
                  </a:moveTo>
                  <a:cubicBezTo>
                    <a:pt x="136" y="542"/>
                    <a:pt x="184" y="532"/>
                    <a:pt x="202" y="554"/>
                  </a:cubicBezTo>
                  <a:cubicBezTo>
                    <a:pt x="221" y="576"/>
                    <a:pt x="308" y="589"/>
                    <a:pt x="337" y="627"/>
                  </a:cubicBezTo>
                  <a:cubicBezTo>
                    <a:pt x="366" y="665"/>
                    <a:pt x="387" y="659"/>
                    <a:pt x="387" y="659"/>
                  </a:cubicBezTo>
                  <a:cubicBezTo>
                    <a:pt x="387" y="659"/>
                    <a:pt x="406" y="619"/>
                    <a:pt x="417" y="621"/>
                  </a:cubicBezTo>
                  <a:cubicBezTo>
                    <a:pt x="428" y="622"/>
                    <a:pt x="559" y="521"/>
                    <a:pt x="588" y="514"/>
                  </a:cubicBezTo>
                  <a:cubicBezTo>
                    <a:pt x="618" y="507"/>
                    <a:pt x="634" y="464"/>
                    <a:pt x="641" y="464"/>
                  </a:cubicBezTo>
                  <a:cubicBezTo>
                    <a:pt x="649" y="464"/>
                    <a:pt x="759" y="514"/>
                    <a:pt x="777" y="514"/>
                  </a:cubicBezTo>
                  <a:cubicBezTo>
                    <a:pt x="777" y="514"/>
                    <a:pt x="809" y="543"/>
                    <a:pt x="818" y="542"/>
                  </a:cubicBezTo>
                  <a:cubicBezTo>
                    <a:pt x="827" y="540"/>
                    <a:pt x="889" y="470"/>
                    <a:pt x="877" y="424"/>
                  </a:cubicBezTo>
                  <a:cubicBezTo>
                    <a:pt x="877" y="424"/>
                    <a:pt x="799" y="389"/>
                    <a:pt x="792" y="371"/>
                  </a:cubicBezTo>
                  <a:cubicBezTo>
                    <a:pt x="785" y="352"/>
                    <a:pt x="610" y="163"/>
                    <a:pt x="594" y="161"/>
                  </a:cubicBezTo>
                  <a:cubicBezTo>
                    <a:pt x="581" y="161"/>
                    <a:pt x="581" y="161"/>
                    <a:pt x="581" y="161"/>
                  </a:cubicBezTo>
                  <a:cubicBezTo>
                    <a:pt x="581" y="161"/>
                    <a:pt x="539" y="125"/>
                    <a:pt x="526" y="117"/>
                  </a:cubicBezTo>
                  <a:cubicBezTo>
                    <a:pt x="526" y="117"/>
                    <a:pt x="493" y="97"/>
                    <a:pt x="469" y="97"/>
                  </a:cubicBezTo>
                  <a:cubicBezTo>
                    <a:pt x="469" y="97"/>
                    <a:pt x="428" y="84"/>
                    <a:pt x="409" y="79"/>
                  </a:cubicBezTo>
                  <a:cubicBezTo>
                    <a:pt x="409" y="79"/>
                    <a:pt x="299" y="29"/>
                    <a:pt x="258" y="38"/>
                  </a:cubicBezTo>
                  <a:cubicBezTo>
                    <a:pt x="252" y="40"/>
                    <a:pt x="250" y="38"/>
                    <a:pt x="250" y="38"/>
                  </a:cubicBezTo>
                  <a:cubicBezTo>
                    <a:pt x="250" y="38"/>
                    <a:pt x="219" y="9"/>
                    <a:pt x="197" y="22"/>
                  </a:cubicBezTo>
                  <a:cubicBezTo>
                    <a:pt x="197" y="22"/>
                    <a:pt x="177" y="0"/>
                    <a:pt x="138" y="29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63" y="90"/>
                    <a:pt x="122" y="187"/>
                  </a:cubicBezTo>
                  <a:cubicBezTo>
                    <a:pt x="176" y="172"/>
                    <a:pt x="176" y="172"/>
                    <a:pt x="176" y="172"/>
                  </a:cubicBezTo>
                  <a:cubicBezTo>
                    <a:pt x="176" y="172"/>
                    <a:pt x="169" y="200"/>
                    <a:pt x="176" y="204"/>
                  </a:cubicBezTo>
                  <a:cubicBezTo>
                    <a:pt x="182" y="207"/>
                    <a:pt x="250" y="220"/>
                    <a:pt x="250" y="231"/>
                  </a:cubicBezTo>
                  <a:cubicBezTo>
                    <a:pt x="250" y="242"/>
                    <a:pt x="24" y="398"/>
                    <a:pt x="10" y="446"/>
                  </a:cubicBezTo>
                  <a:cubicBezTo>
                    <a:pt x="10" y="446"/>
                    <a:pt x="0" y="496"/>
                    <a:pt x="41" y="501"/>
                  </a:cubicBezTo>
                  <a:cubicBezTo>
                    <a:pt x="81" y="507"/>
                    <a:pt x="120" y="542"/>
                    <a:pt x="120" y="542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1663" y="234950"/>
              <a:ext cx="992188" cy="1292225"/>
            </a:xfrm>
            <a:custGeom>
              <a:avLst/>
              <a:gdLst>
                <a:gd name="T0" fmla="*/ 0 w 264"/>
                <a:gd name="T1" fmla="*/ 123 h 344"/>
                <a:gd name="T2" fmla="*/ 33 w 264"/>
                <a:gd name="T3" fmla="*/ 301 h 344"/>
                <a:gd name="T4" fmla="*/ 73 w 264"/>
                <a:gd name="T5" fmla="*/ 301 h 344"/>
                <a:gd name="T6" fmla="*/ 150 w 264"/>
                <a:gd name="T7" fmla="*/ 330 h 344"/>
                <a:gd name="T8" fmla="*/ 167 w 264"/>
                <a:gd name="T9" fmla="*/ 310 h 344"/>
                <a:gd name="T10" fmla="*/ 184 w 264"/>
                <a:gd name="T11" fmla="*/ 301 h 344"/>
                <a:gd name="T12" fmla="*/ 171 w 264"/>
                <a:gd name="T13" fmla="*/ 282 h 344"/>
                <a:gd name="T14" fmla="*/ 193 w 264"/>
                <a:gd name="T15" fmla="*/ 279 h 344"/>
                <a:gd name="T16" fmla="*/ 224 w 264"/>
                <a:gd name="T17" fmla="*/ 273 h 344"/>
                <a:gd name="T18" fmla="*/ 224 w 264"/>
                <a:gd name="T19" fmla="*/ 207 h 344"/>
                <a:gd name="T20" fmla="*/ 250 w 264"/>
                <a:gd name="T21" fmla="*/ 183 h 344"/>
                <a:gd name="T22" fmla="*/ 229 w 264"/>
                <a:gd name="T23" fmla="*/ 91 h 344"/>
                <a:gd name="T24" fmla="*/ 53 w 264"/>
                <a:gd name="T25" fmla="*/ 56 h 344"/>
                <a:gd name="T26" fmla="*/ 24 w 264"/>
                <a:gd name="T27" fmla="*/ 119 h 344"/>
                <a:gd name="T28" fmla="*/ 0 w 264"/>
                <a:gd name="T29" fmla="*/ 12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4" h="344">
                  <a:moveTo>
                    <a:pt x="0" y="123"/>
                  </a:moveTo>
                  <a:cubicBezTo>
                    <a:pt x="0" y="123"/>
                    <a:pt x="9" y="273"/>
                    <a:pt x="33" y="301"/>
                  </a:cubicBezTo>
                  <a:cubicBezTo>
                    <a:pt x="33" y="301"/>
                    <a:pt x="59" y="299"/>
                    <a:pt x="73" y="301"/>
                  </a:cubicBezTo>
                  <a:cubicBezTo>
                    <a:pt x="88" y="305"/>
                    <a:pt x="119" y="344"/>
                    <a:pt x="150" y="330"/>
                  </a:cubicBezTo>
                  <a:cubicBezTo>
                    <a:pt x="167" y="310"/>
                    <a:pt x="167" y="310"/>
                    <a:pt x="167" y="310"/>
                  </a:cubicBezTo>
                  <a:cubicBezTo>
                    <a:pt x="184" y="301"/>
                    <a:pt x="184" y="301"/>
                    <a:pt x="184" y="301"/>
                  </a:cubicBezTo>
                  <a:cubicBezTo>
                    <a:pt x="171" y="282"/>
                    <a:pt x="171" y="282"/>
                    <a:pt x="171" y="282"/>
                  </a:cubicBezTo>
                  <a:cubicBezTo>
                    <a:pt x="171" y="282"/>
                    <a:pt x="188" y="286"/>
                    <a:pt x="193" y="279"/>
                  </a:cubicBezTo>
                  <a:cubicBezTo>
                    <a:pt x="200" y="268"/>
                    <a:pt x="220" y="279"/>
                    <a:pt x="224" y="273"/>
                  </a:cubicBezTo>
                  <a:cubicBezTo>
                    <a:pt x="228" y="268"/>
                    <a:pt x="224" y="220"/>
                    <a:pt x="224" y="207"/>
                  </a:cubicBezTo>
                  <a:cubicBezTo>
                    <a:pt x="224" y="194"/>
                    <a:pt x="250" y="183"/>
                    <a:pt x="250" y="183"/>
                  </a:cubicBezTo>
                  <a:cubicBezTo>
                    <a:pt x="250" y="183"/>
                    <a:pt x="264" y="137"/>
                    <a:pt x="229" y="91"/>
                  </a:cubicBezTo>
                  <a:cubicBezTo>
                    <a:pt x="195" y="46"/>
                    <a:pt x="116" y="0"/>
                    <a:pt x="53" y="56"/>
                  </a:cubicBezTo>
                  <a:cubicBezTo>
                    <a:pt x="53" y="56"/>
                    <a:pt x="22" y="66"/>
                    <a:pt x="24" y="119"/>
                  </a:cubicBezTo>
                  <a:lnTo>
                    <a:pt x="0" y="123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61051" y="3871913"/>
              <a:ext cx="646113" cy="1089025"/>
            </a:xfrm>
            <a:custGeom>
              <a:avLst/>
              <a:gdLst>
                <a:gd name="T0" fmla="*/ 0 w 172"/>
                <a:gd name="T1" fmla="*/ 9 h 290"/>
                <a:gd name="T2" fmla="*/ 17 w 172"/>
                <a:gd name="T3" fmla="*/ 117 h 290"/>
                <a:gd name="T4" fmla="*/ 27 w 172"/>
                <a:gd name="T5" fmla="*/ 117 h 290"/>
                <a:gd name="T6" fmla="*/ 123 w 172"/>
                <a:gd name="T7" fmla="*/ 290 h 290"/>
                <a:gd name="T8" fmla="*/ 143 w 172"/>
                <a:gd name="T9" fmla="*/ 268 h 290"/>
                <a:gd name="T10" fmla="*/ 117 w 172"/>
                <a:gd name="T11" fmla="*/ 178 h 290"/>
                <a:gd name="T12" fmla="*/ 165 w 172"/>
                <a:gd name="T13" fmla="*/ 99 h 290"/>
                <a:gd name="T14" fmla="*/ 71 w 172"/>
                <a:gd name="T15" fmla="*/ 9 h 290"/>
                <a:gd name="T16" fmla="*/ 0 w 172"/>
                <a:gd name="T17" fmla="*/ 9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90">
                  <a:moveTo>
                    <a:pt x="0" y="9"/>
                  </a:moveTo>
                  <a:cubicBezTo>
                    <a:pt x="0" y="9"/>
                    <a:pt x="3" y="82"/>
                    <a:pt x="17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7" y="117"/>
                    <a:pt x="33" y="231"/>
                    <a:pt x="123" y="290"/>
                  </a:cubicBezTo>
                  <a:cubicBezTo>
                    <a:pt x="123" y="290"/>
                    <a:pt x="143" y="283"/>
                    <a:pt x="143" y="268"/>
                  </a:cubicBezTo>
                  <a:cubicBezTo>
                    <a:pt x="143" y="253"/>
                    <a:pt x="113" y="191"/>
                    <a:pt x="117" y="178"/>
                  </a:cubicBezTo>
                  <a:cubicBezTo>
                    <a:pt x="121" y="165"/>
                    <a:pt x="172" y="120"/>
                    <a:pt x="165" y="99"/>
                  </a:cubicBezTo>
                  <a:cubicBezTo>
                    <a:pt x="158" y="78"/>
                    <a:pt x="71" y="9"/>
                    <a:pt x="71" y="9"/>
                  </a:cubicBezTo>
                  <a:cubicBezTo>
                    <a:pt x="71" y="9"/>
                    <a:pt x="42" y="0"/>
                    <a:pt x="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59763" y="576263"/>
              <a:ext cx="811213" cy="879475"/>
            </a:xfrm>
            <a:custGeom>
              <a:avLst/>
              <a:gdLst>
                <a:gd name="T0" fmla="*/ 188 w 216"/>
                <a:gd name="T1" fmla="*/ 104 h 234"/>
                <a:gd name="T2" fmla="*/ 211 w 216"/>
                <a:gd name="T3" fmla="*/ 63 h 234"/>
                <a:gd name="T4" fmla="*/ 175 w 216"/>
                <a:gd name="T5" fmla="*/ 7 h 234"/>
                <a:gd name="T6" fmla="*/ 127 w 216"/>
                <a:gd name="T7" fmla="*/ 78 h 234"/>
                <a:gd name="T8" fmla="*/ 90 w 216"/>
                <a:gd name="T9" fmla="*/ 54 h 234"/>
                <a:gd name="T10" fmla="*/ 96 w 216"/>
                <a:gd name="T11" fmla="*/ 120 h 234"/>
                <a:gd name="T12" fmla="*/ 73 w 216"/>
                <a:gd name="T13" fmla="*/ 117 h 234"/>
                <a:gd name="T14" fmla="*/ 62 w 216"/>
                <a:gd name="T15" fmla="*/ 149 h 234"/>
                <a:gd name="T16" fmla="*/ 0 w 216"/>
                <a:gd name="T17" fmla="*/ 131 h 234"/>
                <a:gd name="T18" fmla="*/ 1 w 216"/>
                <a:gd name="T19" fmla="*/ 134 h 234"/>
                <a:gd name="T20" fmla="*/ 51 w 216"/>
                <a:gd name="T21" fmla="*/ 171 h 234"/>
                <a:gd name="T22" fmla="*/ 131 w 216"/>
                <a:gd name="T23" fmla="*/ 227 h 234"/>
                <a:gd name="T24" fmla="*/ 140 w 216"/>
                <a:gd name="T25" fmla="*/ 189 h 234"/>
                <a:gd name="T26" fmla="*/ 151 w 216"/>
                <a:gd name="T27" fmla="*/ 180 h 234"/>
                <a:gd name="T28" fmla="*/ 185 w 216"/>
                <a:gd name="T29" fmla="*/ 158 h 234"/>
                <a:gd name="T30" fmla="*/ 215 w 216"/>
                <a:gd name="T31" fmla="*/ 179 h 234"/>
                <a:gd name="T32" fmla="*/ 214 w 216"/>
                <a:gd name="T33" fmla="*/ 130 h 234"/>
                <a:gd name="T34" fmla="*/ 214 w 216"/>
                <a:gd name="T35" fmla="*/ 130 h 234"/>
                <a:gd name="T36" fmla="*/ 188 w 216"/>
                <a:gd name="T37" fmla="*/ 10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6" h="234">
                  <a:moveTo>
                    <a:pt x="188" y="104"/>
                  </a:moveTo>
                  <a:cubicBezTo>
                    <a:pt x="192" y="95"/>
                    <a:pt x="211" y="63"/>
                    <a:pt x="211" y="63"/>
                  </a:cubicBezTo>
                  <a:cubicBezTo>
                    <a:pt x="211" y="63"/>
                    <a:pt x="201" y="15"/>
                    <a:pt x="175" y="7"/>
                  </a:cubicBezTo>
                  <a:cubicBezTo>
                    <a:pt x="149" y="0"/>
                    <a:pt x="127" y="78"/>
                    <a:pt x="127" y="78"/>
                  </a:cubicBezTo>
                  <a:cubicBezTo>
                    <a:pt x="127" y="78"/>
                    <a:pt x="112" y="43"/>
                    <a:pt x="90" y="54"/>
                  </a:cubicBezTo>
                  <a:cubicBezTo>
                    <a:pt x="90" y="54"/>
                    <a:pt x="51" y="92"/>
                    <a:pt x="96" y="120"/>
                  </a:cubicBezTo>
                  <a:cubicBezTo>
                    <a:pt x="96" y="120"/>
                    <a:pt x="84" y="123"/>
                    <a:pt x="73" y="117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27" y="144"/>
                    <a:pt x="0" y="131"/>
                  </a:cubicBezTo>
                  <a:cubicBezTo>
                    <a:pt x="0" y="132"/>
                    <a:pt x="1" y="133"/>
                    <a:pt x="1" y="134"/>
                  </a:cubicBezTo>
                  <a:cubicBezTo>
                    <a:pt x="15" y="146"/>
                    <a:pt x="33" y="161"/>
                    <a:pt x="51" y="171"/>
                  </a:cubicBezTo>
                  <a:cubicBezTo>
                    <a:pt x="86" y="191"/>
                    <a:pt x="105" y="234"/>
                    <a:pt x="131" y="227"/>
                  </a:cubicBezTo>
                  <a:cubicBezTo>
                    <a:pt x="140" y="189"/>
                    <a:pt x="140" y="189"/>
                    <a:pt x="140" y="189"/>
                  </a:cubicBezTo>
                  <a:cubicBezTo>
                    <a:pt x="151" y="180"/>
                    <a:pt x="151" y="180"/>
                    <a:pt x="151" y="180"/>
                  </a:cubicBezTo>
                  <a:cubicBezTo>
                    <a:pt x="151" y="180"/>
                    <a:pt x="179" y="167"/>
                    <a:pt x="185" y="158"/>
                  </a:cubicBezTo>
                  <a:cubicBezTo>
                    <a:pt x="185" y="158"/>
                    <a:pt x="202" y="168"/>
                    <a:pt x="215" y="179"/>
                  </a:cubicBezTo>
                  <a:cubicBezTo>
                    <a:pt x="216" y="170"/>
                    <a:pt x="215" y="146"/>
                    <a:pt x="214" y="130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4" y="130"/>
                    <a:pt x="185" y="113"/>
                    <a:pt x="188" y="104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8701" y="3327400"/>
              <a:ext cx="1557338" cy="1006475"/>
            </a:xfrm>
            <a:custGeom>
              <a:avLst/>
              <a:gdLst>
                <a:gd name="T0" fmla="*/ 119 w 414"/>
                <a:gd name="T1" fmla="*/ 101 h 268"/>
                <a:gd name="T2" fmla="*/ 112 w 414"/>
                <a:gd name="T3" fmla="*/ 101 h 268"/>
                <a:gd name="T4" fmla="*/ 49 w 414"/>
                <a:gd name="T5" fmla="*/ 115 h 268"/>
                <a:gd name="T6" fmla="*/ 0 w 414"/>
                <a:gd name="T7" fmla="*/ 150 h 268"/>
                <a:gd name="T8" fmla="*/ 150 w 414"/>
                <a:gd name="T9" fmla="*/ 242 h 268"/>
                <a:gd name="T10" fmla="*/ 196 w 414"/>
                <a:gd name="T11" fmla="*/ 202 h 268"/>
                <a:gd name="T12" fmla="*/ 67 w 414"/>
                <a:gd name="T13" fmla="*/ 150 h 268"/>
                <a:gd name="T14" fmla="*/ 167 w 414"/>
                <a:gd name="T15" fmla="*/ 169 h 268"/>
                <a:gd name="T16" fmla="*/ 100 w 414"/>
                <a:gd name="T17" fmla="*/ 138 h 268"/>
                <a:gd name="T18" fmla="*/ 100 w 414"/>
                <a:gd name="T19" fmla="*/ 124 h 268"/>
                <a:gd name="T20" fmla="*/ 267 w 414"/>
                <a:gd name="T21" fmla="*/ 52 h 268"/>
                <a:gd name="T22" fmla="*/ 414 w 414"/>
                <a:gd name="T23" fmla="*/ 11 h 268"/>
                <a:gd name="T24" fmla="*/ 240 w 414"/>
                <a:gd name="T25" fmla="*/ 0 h 268"/>
                <a:gd name="T26" fmla="*/ 119 w 414"/>
                <a:gd name="T27" fmla="*/ 10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268">
                  <a:moveTo>
                    <a:pt x="119" y="101"/>
                  </a:moveTo>
                  <a:cubicBezTo>
                    <a:pt x="84" y="117"/>
                    <a:pt x="112" y="101"/>
                    <a:pt x="112" y="101"/>
                  </a:cubicBezTo>
                  <a:cubicBezTo>
                    <a:pt x="112" y="101"/>
                    <a:pt x="66" y="104"/>
                    <a:pt x="49" y="115"/>
                  </a:cubicBezTo>
                  <a:cubicBezTo>
                    <a:pt x="33" y="126"/>
                    <a:pt x="0" y="150"/>
                    <a:pt x="0" y="150"/>
                  </a:cubicBezTo>
                  <a:cubicBezTo>
                    <a:pt x="0" y="150"/>
                    <a:pt x="25" y="268"/>
                    <a:pt x="150" y="242"/>
                  </a:cubicBezTo>
                  <a:cubicBezTo>
                    <a:pt x="150" y="242"/>
                    <a:pt x="175" y="219"/>
                    <a:pt x="196" y="202"/>
                  </a:cubicBezTo>
                  <a:cubicBezTo>
                    <a:pt x="142" y="197"/>
                    <a:pt x="75" y="185"/>
                    <a:pt x="67" y="150"/>
                  </a:cubicBezTo>
                  <a:cubicBezTo>
                    <a:pt x="67" y="150"/>
                    <a:pt x="130" y="182"/>
                    <a:pt x="167" y="169"/>
                  </a:cubicBezTo>
                  <a:cubicBezTo>
                    <a:pt x="167" y="169"/>
                    <a:pt x="100" y="150"/>
                    <a:pt x="100" y="138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0" y="124"/>
                    <a:pt x="202" y="54"/>
                    <a:pt x="267" y="52"/>
                  </a:cubicBezTo>
                  <a:cubicBezTo>
                    <a:pt x="332" y="50"/>
                    <a:pt x="414" y="11"/>
                    <a:pt x="414" y="11"/>
                  </a:cubicBezTo>
                  <a:cubicBezTo>
                    <a:pt x="414" y="11"/>
                    <a:pt x="298" y="9"/>
                    <a:pt x="240" y="0"/>
                  </a:cubicBezTo>
                  <a:cubicBezTo>
                    <a:pt x="235" y="5"/>
                    <a:pt x="153" y="85"/>
                    <a:pt x="119" y="101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24513" y="2082800"/>
              <a:ext cx="1868488" cy="1201738"/>
            </a:xfrm>
            <a:custGeom>
              <a:avLst/>
              <a:gdLst>
                <a:gd name="T0" fmla="*/ 127 w 497"/>
                <a:gd name="T1" fmla="*/ 252 h 320"/>
                <a:gd name="T2" fmla="*/ 328 w 497"/>
                <a:gd name="T3" fmla="*/ 307 h 320"/>
                <a:gd name="T4" fmla="*/ 359 w 497"/>
                <a:gd name="T5" fmla="*/ 320 h 320"/>
                <a:gd name="T6" fmla="*/ 497 w 497"/>
                <a:gd name="T7" fmla="*/ 296 h 320"/>
                <a:gd name="T8" fmla="*/ 346 w 497"/>
                <a:gd name="T9" fmla="*/ 198 h 320"/>
                <a:gd name="T10" fmla="*/ 189 w 497"/>
                <a:gd name="T11" fmla="*/ 250 h 320"/>
                <a:gd name="T12" fmla="*/ 342 w 497"/>
                <a:gd name="T13" fmla="*/ 166 h 320"/>
                <a:gd name="T14" fmla="*/ 328 w 497"/>
                <a:gd name="T15" fmla="*/ 166 h 320"/>
                <a:gd name="T16" fmla="*/ 153 w 497"/>
                <a:gd name="T17" fmla="*/ 172 h 320"/>
                <a:gd name="T18" fmla="*/ 244 w 497"/>
                <a:gd name="T19" fmla="*/ 120 h 320"/>
                <a:gd name="T20" fmla="*/ 272 w 497"/>
                <a:gd name="T21" fmla="*/ 70 h 320"/>
                <a:gd name="T22" fmla="*/ 77 w 497"/>
                <a:gd name="T23" fmla="*/ 81 h 320"/>
                <a:gd name="T24" fmla="*/ 175 w 497"/>
                <a:gd name="T25" fmla="*/ 42 h 320"/>
                <a:gd name="T26" fmla="*/ 63 w 497"/>
                <a:gd name="T27" fmla="*/ 60 h 320"/>
                <a:gd name="T28" fmla="*/ 122 w 497"/>
                <a:gd name="T29" fmla="*/ 16 h 320"/>
                <a:gd name="T30" fmla="*/ 35 w 497"/>
                <a:gd name="T31" fmla="*/ 0 h 320"/>
                <a:gd name="T32" fmla="*/ 127 w 497"/>
                <a:gd name="T33" fmla="*/ 25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7" h="320">
                  <a:moveTo>
                    <a:pt x="127" y="252"/>
                  </a:moveTo>
                  <a:cubicBezTo>
                    <a:pt x="127" y="252"/>
                    <a:pt x="256" y="318"/>
                    <a:pt x="328" y="307"/>
                  </a:cubicBezTo>
                  <a:cubicBezTo>
                    <a:pt x="328" y="307"/>
                    <a:pt x="347" y="312"/>
                    <a:pt x="359" y="320"/>
                  </a:cubicBezTo>
                  <a:cubicBezTo>
                    <a:pt x="394" y="313"/>
                    <a:pt x="471" y="297"/>
                    <a:pt x="497" y="296"/>
                  </a:cubicBezTo>
                  <a:cubicBezTo>
                    <a:pt x="497" y="296"/>
                    <a:pt x="398" y="205"/>
                    <a:pt x="346" y="198"/>
                  </a:cubicBezTo>
                  <a:cubicBezTo>
                    <a:pt x="294" y="190"/>
                    <a:pt x="189" y="250"/>
                    <a:pt x="189" y="250"/>
                  </a:cubicBezTo>
                  <a:cubicBezTo>
                    <a:pt x="189" y="250"/>
                    <a:pt x="270" y="174"/>
                    <a:pt x="342" y="166"/>
                  </a:cubicBezTo>
                  <a:cubicBezTo>
                    <a:pt x="415" y="159"/>
                    <a:pt x="328" y="166"/>
                    <a:pt x="328" y="166"/>
                  </a:cubicBezTo>
                  <a:cubicBezTo>
                    <a:pt x="328" y="166"/>
                    <a:pt x="216" y="146"/>
                    <a:pt x="153" y="172"/>
                  </a:cubicBezTo>
                  <a:cubicBezTo>
                    <a:pt x="153" y="172"/>
                    <a:pt x="218" y="140"/>
                    <a:pt x="244" y="120"/>
                  </a:cubicBezTo>
                  <a:cubicBezTo>
                    <a:pt x="270" y="99"/>
                    <a:pt x="272" y="70"/>
                    <a:pt x="272" y="70"/>
                  </a:cubicBezTo>
                  <a:cubicBezTo>
                    <a:pt x="272" y="70"/>
                    <a:pt x="102" y="77"/>
                    <a:pt x="77" y="81"/>
                  </a:cubicBezTo>
                  <a:cubicBezTo>
                    <a:pt x="77" y="81"/>
                    <a:pt x="166" y="55"/>
                    <a:pt x="175" y="42"/>
                  </a:cubicBezTo>
                  <a:cubicBezTo>
                    <a:pt x="185" y="29"/>
                    <a:pt x="63" y="60"/>
                    <a:pt x="63" y="60"/>
                  </a:cubicBezTo>
                  <a:cubicBezTo>
                    <a:pt x="63" y="60"/>
                    <a:pt x="146" y="25"/>
                    <a:pt x="122" y="16"/>
                  </a:cubicBezTo>
                  <a:cubicBezTo>
                    <a:pt x="105" y="10"/>
                    <a:pt x="66" y="0"/>
                    <a:pt x="35" y="0"/>
                  </a:cubicBezTo>
                  <a:cubicBezTo>
                    <a:pt x="18" y="58"/>
                    <a:pt x="0" y="180"/>
                    <a:pt x="127" y="252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45226" y="276225"/>
              <a:ext cx="1116013" cy="984250"/>
            </a:xfrm>
            <a:custGeom>
              <a:avLst/>
              <a:gdLst>
                <a:gd name="T0" fmla="*/ 124 w 297"/>
                <a:gd name="T1" fmla="*/ 152 h 262"/>
                <a:gd name="T2" fmla="*/ 198 w 297"/>
                <a:gd name="T3" fmla="*/ 116 h 262"/>
                <a:gd name="T4" fmla="*/ 105 w 297"/>
                <a:gd name="T5" fmla="*/ 125 h 262"/>
                <a:gd name="T6" fmla="*/ 115 w 297"/>
                <a:gd name="T7" fmla="*/ 68 h 262"/>
                <a:gd name="T8" fmla="*/ 95 w 297"/>
                <a:gd name="T9" fmla="*/ 87 h 262"/>
                <a:gd name="T10" fmla="*/ 40 w 297"/>
                <a:gd name="T11" fmla="*/ 0 h 262"/>
                <a:gd name="T12" fmla="*/ 64 w 297"/>
                <a:gd name="T13" fmla="*/ 100 h 262"/>
                <a:gd name="T14" fmla="*/ 0 w 297"/>
                <a:gd name="T15" fmla="*/ 124 h 262"/>
                <a:gd name="T16" fmla="*/ 10 w 297"/>
                <a:gd name="T17" fmla="*/ 141 h 262"/>
                <a:gd name="T18" fmla="*/ 64 w 297"/>
                <a:gd name="T19" fmla="*/ 126 h 262"/>
                <a:gd name="T20" fmla="*/ 64 w 297"/>
                <a:gd name="T21" fmla="*/ 158 h 262"/>
                <a:gd name="T22" fmla="*/ 138 w 297"/>
                <a:gd name="T23" fmla="*/ 185 h 262"/>
                <a:gd name="T24" fmla="*/ 111 w 297"/>
                <a:gd name="T25" fmla="*/ 210 h 262"/>
                <a:gd name="T26" fmla="*/ 146 w 297"/>
                <a:gd name="T27" fmla="*/ 200 h 262"/>
                <a:gd name="T28" fmla="*/ 297 w 297"/>
                <a:gd name="T29" fmla="*/ 262 h 262"/>
                <a:gd name="T30" fmla="*/ 124 w 297"/>
                <a:gd name="T31" fmla="*/ 15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7" h="262">
                  <a:moveTo>
                    <a:pt x="124" y="152"/>
                  </a:moveTo>
                  <a:cubicBezTo>
                    <a:pt x="198" y="116"/>
                    <a:pt x="198" y="116"/>
                    <a:pt x="198" y="116"/>
                  </a:cubicBezTo>
                  <a:cubicBezTo>
                    <a:pt x="198" y="116"/>
                    <a:pt x="114" y="136"/>
                    <a:pt x="105" y="125"/>
                  </a:cubicBezTo>
                  <a:cubicBezTo>
                    <a:pt x="100" y="119"/>
                    <a:pt x="107" y="93"/>
                    <a:pt x="115" y="68"/>
                  </a:cubicBezTo>
                  <a:cubicBezTo>
                    <a:pt x="109" y="79"/>
                    <a:pt x="102" y="87"/>
                    <a:pt x="95" y="87"/>
                  </a:cubicBezTo>
                  <a:cubicBezTo>
                    <a:pt x="73" y="86"/>
                    <a:pt x="40" y="0"/>
                    <a:pt x="40" y="0"/>
                  </a:cubicBezTo>
                  <a:cubicBezTo>
                    <a:pt x="40" y="0"/>
                    <a:pt x="68" y="93"/>
                    <a:pt x="64" y="100"/>
                  </a:cubicBezTo>
                  <a:cubicBezTo>
                    <a:pt x="62" y="105"/>
                    <a:pt x="26" y="116"/>
                    <a:pt x="0" y="124"/>
                  </a:cubicBezTo>
                  <a:cubicBezTo>
                    <a:pt x="3" y="129"/>
                    <a:pt x="6" y="135"/>
                    <a:pt x="10" y="141"/>
                  </a:cubicBezTo>
                  <a:cubicBezTo>
                    <a:pt x="64" y="126"/>
                    <a:pt x="64" y="126"/>
                    <a:pt x="64" y="126"/>
                  </a:cubicBezTo>
                  <a:cubicBezTo>
                    <a:pt x="64" y="126"/>
                    <a:pt x="57" y="154"/>
                    <a:pt x="64" y="158"/>
                  </a:cubicBezTo>
                  <a:cubicBezTo>
                    <a:pt x="70" y="161"/>
                    <a:pt x="138" y="174"/>
                    <a:pt x="138" y="185"/>
                  </a:cubicBezTo>
                  <a:cubicBezTo>
                    <a:pt x="138" y="188"/>
                    <a:pt x="127" y="197"/>
                    <a:pt x="111" y="210"/>
                  </a:cubicBezTo>
                  <a:cubicBezTo>
                    <a:pt x="146" y="200"/>
                    <a:pt x="146" y="200"/>
                    <a:pt x="146" y="200"/>
                  </a:cubicBezTo>
                  <a:cubicBezTo>
                    <a:pt x="157" y="194"/>
                    <a:pt x="297" y="262"/>
                    <a:pt x="297" y="262"/>
                  </a:cubicBezTo>
                  <a:lnTo>
                    <a:pt x="124" y="152"/>
                  </a:ln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77026" y="347663"/>
              <a:ext cx="60325" cy="184150"/>
            </a:xfrm>
            <a:custGeom>
              <a:avLst/>
              <a:gdLst>
                <a:gd name="T0" fmla="*/ 0 w 16"/>
                <a:gd name="T1" fmla="*/ 49 h 49"/>
                <a:gd name="T2" fmla="*/ 16 w 16"/>
                <a:gd name="T3" fmla="*/ 0 h 49"/>
                <a:gd name="T4" fmla="*/ 0 w 16"/>
                <a:gd name="T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9">
                  <a:moveTo>
                    <a:pt x="0" y="49"/>
                  </a:moveTo>
                  <a:cubicBezTo>
                    <a:pt x="10" y="29"/>
                    <a:pt x="16" y="0"/>
                    <a:pt x="16" y="0"/>
                  </a:cubicBezTo>
                  <a:cubicBezTo>
                    <a:pt x="16" y="0"/>
                    <a:pt x="7" y="24"/>
                    <a:pt x="0" y="49"/>
                  </a:cubicBez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50063" y="384175"/>
              <a:ext cx="2066925" cy="2217738"/>
            </a:xfrm>
            <a:custGeom>
              <a:avLst/>
              <a:gdLst>
                <a:gd name="T0" fmla="*/ 467 w 550"/>
                <a:gd name="T1" fmla="*/ 383 h 590"/>
                <a:gd name="T2" fmla="*/ 439 w 550"/>
                <a:gd name="T3" fmla="*/ 351 h 590"/>
                <a:gd name="T4" fmla="*/ 467 w 550"/>
                <a:gd name="T5" fmla="*/ 307 h 590"/>
                <a:gd name="T6" fmla="*/ 385 w 550"/>
                <a:gd name="T7" fmla="*/ 329 h 590"/>
                <a:gd name="T8" fmla="*/ 392 w 550"/>
                <a:gd name="T9" fmla="*/ 325 h 590"/>
                <a:gd name="T10" fmla="*/ 398 w 550"/>
                <a:gd name="T11" fmla="*/ 261 h 590"/>
                <a:gd name="T12" fmla="*/ 364 w 550"/>
                <a:gd name="T13" fmla="*/ 212 h 590"/>
                <a:gd name="T14" fmla="*/ 332 w 550"/>
                <a:gd name="T15" fmla="*/ 94 h 590"/>
                <a:gd name="T16" fmla="*/ 330 w 550"/>
                <a:gd name="T17" fmla="*/ 92 h 590"/>
                <a:gd name="T18" fmla="*/ 322 w 550"/>
                <a:gd name="T19" fmla="*/ 200 h 590"/>
                <a:gd name="T20" fmla="*/ 280 w 550"/>
                <a:gd name="T21" fmla="*/ 160 h 590"/>
                <a:gd name="T22" fmla="*/ 315 w 550"/>
                <a:gd name="T23" fmla="*/ 222 h 590"/>
                <a:gd name="T24" fmla="*/ 272 w 550"/>
                <a:gd name="T25" fmla="*/ 261 h 590"/>
                <a:gd name="T26" fmla="*/ 129 w 550"/>
                <a:gd name="T27" fmla="*/ 1 h 590"/>
                <a:gd name="T28" fmla="*/ 126 w 550"/>
                <a:gd name="T29" fmla="*/ 0 h 590"/>
                <a:gd name="T30" fmla="*/ 259 w 550"/>
                <a:gd name="T31" fmla="*/ 270 h 590"/>
                <a:gd name="T32" fmla="*/ 308 w 550"/>
                <a:gd name="T33" fmla="*/ 270 h 590"/>
                <a:gd name="T34" fmla="*/ 340 w 550"/>
                <a:gd name="T35" fmla="*/ 318 h 590"/>
                <a:gd name="T36" fmla="*/ 191 w 550"/>
                <a:gd name="T37" fmla="*/ 442 h 590"/>
                <a:gd name="T38" fmla="*/ 85 w 550"/>
                <a:gd name="T39" fmla="*/ 496 h 590"/>
                <a:gd name="T40" fmla="*/ 61 w 550"/>
                <a:gd name="T41" fmla="*/ 278 h 590"/>
                <a:gd name="T42" fmla="*/ 37 w 550"/>
                <a:gd name="T43" fmla="*/ 468 h 590"/>
                <a:gd name="T44" fmla="*/ 39 w 550"/>
                <a:gd name="T45" fmla="*/ 318 h 590"/>
                <a:gd name="T46" fmla="*/ 5 w 550"/>
                <a:gd name="T47" fmla="*/ 515 h 590"/>
                <a:gd name="T48" fmla="*/ 64 w 550"/>
                <a:gd name="T49" fmla="*/ 552 h 590"/>
                <a:gd name="T50" fmla="*/ 114 w 550"/>
                <a:gd name="T51" fmla="*/ 584 h 590"/>
                <a:gd name="T52" fmla="*/ 144 w 550"/>
                <a:gd name="T53" fmla="*/ 546 h 590"/>
                <a:gd name="T54" fmla="*/ 315 w 550"/>
                <a:gd name="T55" fmla="*/ 439 h 590"/>
                <a:gd name="T56" fmla="*/ 368 w 550"/>
                <a:gd name="T57" fmla="*/ 389 h 590"/>
                <a:gd name="T58" fmla="*/ 504 w 550"/>
                <a:gd name="T59" fmla="*/ 439 h 590"/>
                <a:gd name="T60" fmla="*/ 505 w 550"/>
                <a:gd name="T61" fmla="*/ 440 h 590"/>
                <a:gd name="T62" fmla="*/ 550 w 550"/>
                <a:gd name="T63" fmla="*/ 400 h 590"/>
                <a:gd name="T64" fmla="*/ 467 w 550"/>
                <a:gd name="T65" fmla="*/ 38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0" h="590">
                  <a:moveTo>
                    <a:pt x="467" y="383"/>
                  </a:moveTo>
                  <a:cubicBezTo>
                    <a:pt x="446" y="374"/>
                    <a:pt x="439" y="351"/>
                    <a:pt x="439" y="351"/>
                  </a:cubicBezTo>
                  <a:cubicBezTo>
                    <a:pt x="467" y="307"/>
                    <a:pt x="467" y="307"/>
                    <a:pt x="467" y="307"/>
                  </a:cubicBezTo>
                  <a:cubicBezTo>
                    <a:pt x="411" y="359"/>
                    <a:pt x="391" y="338"/>
                    <a:pt x="385" y="329"/>
                  </a:cubicBezTo>
                  <a:cubicBezTo>
                    <a:pt x="387" y="328"/>
                    <a:pt x="390" y="328"/>
                    <a:pt x="392" y="325"/>
                  </a:cubicBezTo>
                  <a:cubicBezTo>
                    <a:pt x="460" y="250"/>
                    <a:pt x="398" y="261"/>
                    <a:pt x="398" y="261"/>
                  </a:cubicBezTo>
                  <a:cubicBezTo>
                    <a:pt x="364" y="212"/>
                    <a:pt x="364" y="212"/>
                    <a:pt x="364" y="212"/>
                  </a:cubicBezTo>
                  <a:cubicBezTo>
                    <a:pt x="332" y="94"/>
                    <a:pt x="332" y="94"/>
                    <a:pt x="332" y="94"/>
                  </a:cubicBezTo>
                  <a:cubicBezTo>
                    <a:pt x="331" y="93"/>
                    <a:pt x="331" y="93"/>
                    <a:pt x="330" y="92"/>
                  </a:cubicBezTo>
                  <a:cubicBezTo>
                    <a:pt x="305" y="122"/>
                    <a:pt x="322" y="200"/>
                    <a:pt x="322" y="200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315" y="222"/>
                    <a:pt x="315" y="222"/>
                    <a:pt x="315" y="222"/>
                  </a:cubicBezTo>
                  <a:cubicBezTo>
                    <a:pt x="319" y="239"/>
                    <a:pt x="272" y="261"/>
                    <a:pt x="272" y="261"/>
                  </a:cubicBezTo>
                  <a:cubicBezTo>
                    <a:pt x="101" y="195"/>
                    <a:pt x="116" y="55"/>
                    <a:pt x="129" y="1"/>
                  </a:cubicBezTo>
                  <a:cubicBezTo>
                    <a:pt x="128" y="1"/>
                    <a:pt x="127" y="0"/>
                    <a:pt x="126" y="0"/>
                  </a:cubicBezTo>
                  <a:cubicBezTo>
                    <a:pt x="40" y="190"/>
                    <a:pt x="231" y="264"/>
                    <a:pt x="259" y="270"/>
                  </a:cubicBezTo>
                  <a:cubicBezTo>
                    <a:pt x="289" y="276"/>
                    <a:pt x="308" y="270"/>
                    <a:pt x="308" y="270"/>
                  </a:cubicBezTo>
                  <a:cubicBezTo>
                    <a:pt x="308" y="270"/>
                    <a:pt x="330" y="294"/>
                    <a:pt x="340" y="318"/>
                  </a:cubicBezTo>
                  <a:cubicBezTo>
                    <a:pt x="350" y="342"/>
                    <a:pt x="218" y="414"/>
                    <a:pt x="191" y="442"/>
                  </a:cubicBezTo>
                  <a:cubicBezTo>
                    <a:pt x="163" y="470"/>
                    <a:pt x="85" y="496"/>
                    <a:pt x="85" y="496"/>
                  </a:cubicBezTo>
                  <a:cubicBezTo>
                    <a:pt x="126" y="335"/>
                    <a:pt x="61" y="278"/>
                    <a:pt x="61" y="278"/>
                  </a:cubicBezTo>
                  <a:cubicBezTo>
                    <a:pt x="112" y="379"/>
                    <a:pt x="37" y="468"/>
                    <a:pt x="37" y="468"/>
                  </a:cubicBezTo>
                  <a:cubicBezTo>
                    <a:pt x="0" y="431"/>
                    <a:pt x="39" y="318"/>
                    <a:pt x="39" y="318"/>
                  </a:cubicBezTo>
                  <a:cubicBezTo>
                    <a:pt x="6" y="354"/>
                    <a:pt x="3" y="448"/>
                    <a:pt x="5" y="515"/>
                  </a:cubicBezTo>
                  <a:cubicBezTo>
                    <a:pt x="29" y="524"/>
                    <a:pt x="52" y="536"/>
                    <a:pt x="64" y="552"/>
                  </a:cubicBezTo>
                  <a:cubicBezTo>
                    <a:pt x="93" y="590"/>
                    <a:pt x="114" y="584"/>
                    <a:pt x="114" y="584"/>
                  </a:cubicBezTo>
                  <a:cubicBezTo>
                    <a:pt x="114" y="584"/>
                    <a:pt x="133" y="544"/>
                    <a:pt x="144" y="546"/>
                  </a:cubicBezTo>
                  <a:cubicBezTo>
                    <a:pt x="155" y="547"/>
                    <a:pt x="286" y="446"/>
                    <a:pt x="315" y="439"/>
                  </a:cubicBezTo>
                  <a:cubicBezTo>
                    <a:pt x="345" y="432"/>
                    <a:pt x="361" y="389"/>
                    <a:pt x="368" y="389"/>
                  </a:cubicBezTo>
                  <a:cubicBezTo>
                    <a:pt x="376" y="389"/>
                    <a:pt x="486" y="439"/>
                    <a:pt x="504" y="439"/>
                  </a:cubicBezTo>
                  <a:cubicBezTo>
                    <a:pt x="504" y="439"/>
                    <a:pt x="505" y="439"/>
                    <a:pt x="505" y="440"/>
                  </a:cubicBezTo>
                  <a:cubicBezTo>
                    <a:pt x="530" y="423"/>
                    <a:pt x="550" y="400"/>
                    <a:pt x="550" y="400"/>
                  </a:cubicBezTo>
                  <a:cubicBezTo>
                    <a:pt x="550" y="400"/>
                    <a:pt x="487" y="392"/>
                    <a:pt x="467" y="383"/>
                  </a:cubicBez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89901" y="663575"/>
              <a:ext cx="255588" cy="701675"/>
            </a:xfrm>
            <a:custGeom>
              <a:avLst/>
              <a:gdLst>
                <a:gd name="T0" fmla="*/ 18 w 68"/>
                <a:gd name="T1" fmla="*/ 161 h 187"/>
                <a:gd name="T2" fmla="*/ 53 w 68"/>
                <a:gd name="T3" fmla="*/ 187 h 187"/>
                <a:gd name="T4" fmla="*/ 68 w 68"/>
                <a:gd name="T5" fmla="*/ 187 h 187"/>
                <a:gd name="T6" fmla="*/ 35 w 68"/>
                <a:gd name="T7" fmla="*/ 9 h 187"/>
                <a:gd name="T8" fmla="*/ 0 w 68"/>
                <a:gd name="T9" fmla="*/ 18 h 187"/>
                <a:gd name="T10" fmla="*/ 18 w 68"/>
                <a:gd name="T11" fmla="*/ 16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87">
                  <a:moveTo>
                    <a:pt x="18" y="161"/>
                  </a:moveTo>
                  <a:cubicBezTo>
                    <a:pt x="18" y="161"/>
                    <a:pt x="48" y="173"/>
                    <a:pt x="53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8" y="187"/>
                    <a:pt x="50" y="51"/>
                    <a:pt x="35" y="9"/>
                  </a:cubicBezTo>
                  <a:cubicBezTo>
                    <a:pt x="35" y="9"/>
                    <a:pt x="22" y="0"/>
                    <a:pt x="0" y="18"/>
                  </a:cubicBezTo>
                  <a:cubicBezTo>
                    <a:pt x="0" y="18"/>
                    <a:pt x="0" y="123"/>
                    <a:pt x="18" y="16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99413" y="1703388"/>
              <a:ext cx="222250" cy="1285875"/>
            </a:xfrm>
            <a:custGeom>
              <a:avLst/>
              <a:gdLst>
                <a:gd name="T0" fmla="*/ 11 w 59"/>
                <a:gd name="T1" fmla="*/ 342 h 342"/>
                <a:gd name="T2" fmla="*/ 42 w 59"/>
                <a:gd name="T3" fmla="*/ 319 h 342"/>
                <a:gd name="T4" fmla="*/ 59 w 59"/>
                <a:gd name="T5" fmla="*/ 0 h 342"/>
                <a:gd name="T6" fmla="*/ 44 w 59"/>
                <a:gd name="T7" fmla="*/ 22 h 342"/>
                <a:gd name="T8" fmla="*/ 11 w 59"/>
                <a:gd name="T9" fmla="*/ 34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42">
                  <a:moveTo>
                    <a:pt x="11" y="342"/>
                  </a:moveTo>
                  <a:cubicBezTo>
                    <a:pt x="42" y="319"/>
                    <a:pt x="42" y="319"/>
                    <a:pt x="42" y="319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0" y="314"/>
                    <a:pt x="11" y="342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15288" y="1316038"/>
              <a:ext cx="333375" cy="2052638"/>
            </a:xfrm>
            <a:custGeom>
              <a:avLst/>
              <a:gdLst>
                <a:gd name="T0" fmla="*/ 25 w 89"/>
                <a:gd name="T1" fmla="*/ 546 h 546"/>
                <a:gd name="T2" fmla="*/ 49 w 89"/>
                <a:gd name="T3" fmla="*/ 492 h 546"/>
                <a:gd name="T4" fmla="*/ 82 w 89"/>
                <a:gd name="T5" fmla="*/ 70 h 546"/>
                <a:gd name="T6" fmla="*/ 82 w 89"/>
                <a:gd name="T7" fmla="*/ 13 h 546"/>
                <a:gd name="T8" fmla="*/ 55 w 89"/>
                <a:gd name="T9" fmla="*/ 0 h 546"/>
                <a:gd name="T10" fmla="*/ 48 w 89"/>
                <a:gd name="T11" fmla="*/ 45 h 546"/>
                <a:gd name="T12" fmla="*/ 55 w 89"/>
                <a:gd name="T13" fmla="*/ 79 h 546"/>
                <a:gd name="T14" fmla="*/ 0 w 89"/>
                <a:gd name="T15" fmla="*/ 503 h 546"/>
                <a:gd name="T16" fmla="*/ 25 w 89"/>
                <a:gd name="T17" fmla="*/ 54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46">
                  <a:moveTo>
                    <a:pt x="25" y="546"/>
                  </a:moveTo>
                  <a:cubicBezTo>
                    <a:pt x="49" y="492"/>
                    <a:pt x="49" y="492"/>
                    <a:pt x="49" y="492"/>
                  </a:cubicBezTo>
                  <a:cubicBezTo>
                    <a:pt x="49" y="492"/>
                    <a:pt x="84" y="112"/>
                    <a:pt x="82" y="70"/>
                  </a:cubicBezTo>
                  <a:cubicBezTo>
                    <a:pt x="82" y="70"/>
                    <a:pt x="89" y="25"/>
                    <a:pt x="82" y="13"/>
                  </a:cubicBezTo>
                  <a:cubicBezTo>
                    <a:pt x="76" y="2"/>
                    <a:pt x="55" y="0"/>
                    <a:pt x="55" y="0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61" y="55"/>
                    <a:pt x="55" y="79"/>
                  </a:cubicBezTo>
                  <a:cubicBezTo>
                    <a:pt x="49" y="103"/>
                    <a:pt x="5" y="459"/>
                    <a:pt x="0" y="503"/>
                  </a:cubicBezTo>
                  <a:lnTo>
                    <a:pt x="25" y="546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234950"/>
              <a:ext cx="1033463" cy="849313"/>
            </a:xfrm>
            <a:custGeom>
              <a:avLst/>
              <a:gdLst>
                <a:gd name="T0" fmla="*/ 139 w 275"/>
                <a:gd name="T1" fmla="*/ 200 h 226"/>
                <a:gd name="T2" fmla="*/ 150 w 275"/>
                <a:gd name="T3" fmla="*/ 200 h 226"/>
                <a:gd name="T4" fmla="*/ 164 w 275"/>
                <a:gd name="T5" fmla="*/ 157 h 226"/>
                <a:gd name="T6" fmla="*/ 220 w 275"/>
                <a:gd name="T7" fmla="*/ 131 h 226"/>
                <a:gd name="T8" fmla="*/ 259 w 275"/>
                <a:gd name="T9" fmla="*/ 136 h 226"/>
                <a:gd name="T10" fmla="*/ 275 w 275"/>
                <a:gd name="T11" fmla="*/ 121 h 226"/>
                <a:gd name="T12" fmla="*/ 150 w 275"/>
                <a:gd name="T13" fmla="*/ 5 h 226"/>
                <a:gd name="T14" fmla="*/ 124 w 275"/>
                <a:gd name="T15" fmla="*/ 5 h 226"/>
                <a:gd name="T16" fmla="*/ 94 w 275"/>
                <a:gd name="T17" fmla="*/ 5 h 226"/>
                <a:gd name="T18" fmla="*/ 0 w 275"/>
                <a:gd name="T19" fmla="*/ 121 h 226"/>
                <a:gd name="T20" fmla="*/ 28 w 275"/>
                <a:gd name="T21" fmla="*/ 226 h 226"/>
                <a:gd name="T22" fmla="*/ 39 w 275"/>
                <a:gd name="T23" fmla="*/ 205 h 226"/>
                <a:gd name="T24" fmla="*/ 87 w 275"/>
                <a:gd name="T25" fmla="*/ 196 h 226"/>
                <a:gd name="T26" fmla="*/ 89 w 275"/>
                <a:gd name="T27" fmla="*/ 163 h 226"/>
                <a:gd name="T28" fmla="*/ 124 w 275"/>
                <a:gd name="T29" fmla="*/ 136 h 226"/>
                <a:gd name="T30" fmla="*/ 143 w 275"/>
                <a:gd name="T31" fmla="*/ 169 h 226"/>
                <a:gd name="T32" fmla="*/ 139 w 275"/>
                <a:gd name="T33" fmla="*/ 20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5" h="226">
                  <a:moveTo>
                    <a:pt x="139" y="200"/>
                  </a:moveTo>
                  <a:cubicBezTo>
                    <a:pt x="150" y="200"/>
                    <a:pt x="150" y="200"/>
                    <a:pt x="150" y="200"/>
                  </a:cubicBezTo>
                  <a:cubicBezTo>
                    <a:pt x="150" y="200"/>
                    <a:pt x="149" y="166"/>
                    <a:pt x="164" y="157"/>
                  </a:cubicBezTo>
                  <a:cubicBezTo>
                    <a:pt x="179" y="148"/>
                    <a:pt x="196" y="129"/>
                    <a:pt x="220" y="131"/>
                  </a:cubicBezTo>
                  <a:cubicBezTo>
                    <a:pt x="220" y="131"/>
                    <a:pt x="254" y="138"/>
                    <a:pt x="259" y="136"/>
                  </a:cubicBezTo>
                  <a:cubicBezTo>
                    <a:pt x="264" y="134"/>
                    <a:pt x="275" y="121"/>
                    <a:pt x="275" y="121"/>
                  </a:cubicBezTo>
                  <a:cubicBezTo>
                    <a:pt x="275" y="121"/>
                    <a:pt x="241" y="35"/>
                    <a:pt x="150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97" y="0"/>
                    <a:pt x="94" y="5"/>
                  </a:cubicBezTo>
                  <a:cubicBezTo>
                    <a:pt x="91" y="10"/>
                    <a:pt x="0" y="46"/>
                    <a:pt x="0" y="121"/>
                  </a:cubicBezTo>
                  <a:cubicBezTo>
                    <a:pt x="0" y="185"/>
                    <a:pt x="28" y="226"/>
                    <a:pt x="28" y="226"/>
                  </a:cubicBezTo>
                  <a:cubicBezTo>
                    <a:pt x="36" y="215"/>
                    <a:pt x="36" y="222"/>
                    <a:pt x="39" y="205"/>
                  </a:cubicBezTo>
                  <a:cubicBezTo>
                    <a:pt x="52" y="193"/>
                    <a:pt x="87" y="196"/>
                    <a:pt x="87" y="196"/>
                  </a:cubicBezTo>
                  <a:cubicBezTo>
                    <a:pt x="87" y="196"/>
                    <a:pt x="80" y="181"/>
                    <a:pt x="89" y="163"/>
                  </a:cubicBezTo>
                  <a:cubicBezTo>
                    <a:pt x="98" y="145"/>
                    <a:pt x="109" y="132"/>
                    <a:pt x="124" y="136"/>
                  </a:cubicBezTo>
                  <a:cubicBezTo>
                    <a:pt x="124" y="136"/>
                    <a:pt x="143" y="151"/>
                    <a:pt x="143" y="169"/>
                  </a:cubicBezTo>
                  <a:lnTo>
                    <a:pt x="139" y="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9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470" y="2314956"/>
            <a:ext cx="808449" cy="1239621"/>
          </a:xfrm>
          <a:prstGeom prst="rect">
            <a:avLst/>
          </a:prstGeom>
        </p:spPr>
      </p:pic>
      <p:sp>
        <p:nvSpPr>
          <p:cNvPr id="70" name="出自【趣你的PPT】(微信:qunideppt)：最优质的PPT资源库"/>
          <p:cNvSpPr txBox="1"/>
          <p:nvPr/>
        </p:nvSpPr>
        <p:spPr>
          <a:xfrm>
            <a:off x="912112" y="2660043"/>
            <a:ext cx="284411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en-US" altLang="zh-CN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68901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2242523" y="4844023"/>
            <a:ext cx="1570037" cy="1570037"/>
          </a:xfrm>
          <a:custGeom>
            <a:avLst/>
            <a:gdLst>
              <a:gd name="T0" fmla="*/ 880 w 994"/>
              <a:gd name="T1" fmla="*/ 363 h 994"/>
              <a:gd name="T2" fmla="*/ 857 w 994"/>
              <a:gd name="T3" fmla="*/ 309 h 994"/>
              <a:gd name="T4" fmla="*/ 924 w 994"/>
              <a:gd name="T5" fmla="*/ 243 h 994"/>
              <a:gd name="T6" fmla="*/ 889 w 994"/>
              <a:gd name="T7" fmla="*/ 192 h 994"/>
              <a:gd name="T8" fmla="*/ 803 w 994"/>
              <a:gd name="T9" fmla="*/ 230 h 994"/>
              <a:gd name="T10" fmla="*/ 761 w 994"/>
              <a:gd name="T11" fmla="*/ 189 h 994"/>
              <a:gd name="T12" fmla="*/ 714 w 994"/>
              <a:gd name="T13" fmla="*/ 154 h 994"/>
              <a:gd name="T14" fmla="*/ 740 w 994"/>
              <a:gd name="T15" fmla="*/ 63 h 994"/>
              <a:gd name="T16" fmla="*/ 684 w 994"/>
              <a:gd name="T17" fmla="*/ 37 h 994"/>
              <a:gd name="T18" fmla="*/ 629 w 994"/>
              <a:gd name="T19" fmla="*/ 113 h 994"/>
              <a:gd name="T20" fmla="*/ 572 w 994"/>
              <a:gd name="T21" fmla="*/ 98 h 994"/>
              <a:gd name="T22" fmla="*/ 514 w 994"/>
              <a:gd name="T23" fmla="*/ 91 h 994"/>
              <a:gd name="T24" fmla="*/ 490 w 994"/>
              <a:gd name="T25" fmla="*/ 0 h 994"/>
              <a:gd name="T26" fmla="*/ 428 w 994"/>
              <a:gd name="T27" fmla="*/ 5 h 994"/>
              <a:gd name="T28" fmla="*/ 419 w 994"/>
              <a:gd name="T29" fmla="*/ 98 h 994"/>
              <a:gd name="T30" fmla="*/ 362 w 994"/>
              <a:gd name="T31" fmla="*/ 114 h 994"/>
              <a:gd name="T32" fmla="*/ 309 w 994"/>
              <a:gd name="T33" fmla="*/ 137 h 994"/>
              <a:gd name="T34" fmla="*/ 243 w 994"/>
              <a:gd name="T35" fmla="*/ 70 h 994"/>
              <a:gd name="T36" fmla="*/ 192 w 994"/>
              <a:gd name="T37" fmla="*/ 105 h 994"/>
              <a:gd name="T38" fmla="*/ 230 w 994"/>
              <a:gd name="T39" fmla="*/ 191 h 994"/>
              <a:gd name="T40" fmla="*/ 189 w 994"/>
              <a:gd name="T41" fmla="*/ 232 h 994"/>
              <a:gd name="T42" fmla="*/ 154 w 994"/>
              <a:gd name="T43" fmla="*/ 279 h 994"/>
              <a:gd name="T44" fmla="*/ 63 w 994"/>
              <a:gd name="T45" fmla="*/ 254 h 994"/>
              <a:gd name="T46" fmla="*/ 37 w 994"/>
              <a:gd name="T47" fmla="*/ 310 h 994"/>
              <a:gd name="T48" fmla="*/ 113 w 994"/>
              <a:gd name="T49" fmla="*/ 365 h 994"/>
              <a:gd name="T50" fmla="*/ 98 w 994"/>
              <a:gd name="T51" fmla="*/ 422 h 994"/>
              <a:gd name="T52" fmla="*/ 91 w 994"/>
              <a:gd name="T53" fmla="*/ 480 h 994"/>
              <a:gd name="T54" fmla="*/ 0 w 994"/>
              <a:gd name="T55" fmla="*/ 504 h 994"/>
              <a:gd name="T56" fmla="*/ 5 w 994"/>
              <a:gd name="T57" fmla="*/ 565 h 994"/>
              <a:gd name="T58" fmla="*/ 98 w 994"/>
              <a:gd name="T59" fmla="*/ 575 h 994"/>
              <a:gd name="T60" fmla="*/ 114 w 994"/>
              <a:gd name="T61" fmla="*/ 631 h 994"/>
              <a:gd name="T62" fmla="*/ 137 w 994"/>
              <a:gd name="T63" fmla="*/ 685 h 994"/>
              <a:gd name="T64" fmla="*/ 70 w 994"/>
              <a:gd name="T65" fmla="*/ 751 h 994"/>
              <a:gd name="T66" fmla="*/ 105 w 994"/>
              <a:gd name="T67" fmla="*/ 802 h 994"/>
              <a:gd name="T68" fmla="*/ 191 w 994"/>
              <a:gd name="T69" fmla="*/ 764 h 994"/>
              <a:gd name="T70" fmla="*/ 232 w 994"/>
              <a:gd name="T71" fmla="*/ 805 h 994"/>
              <a:gd name="T72" fmla="*/ 279 w 994"/>
              <a:gd name="T73" fmla="*/ 840 h 994"/>
              <a:gd name="T74" fmla="*/ 254 w 994"/>
              <a:gd name="T75" fmla="*/ 931 h 994"/>
              <a:gd name="T76" fmla="*/ 310 w 994"/>
              <a:gd name="T77" fmla="*/ 957 h 994"/>
              <a:gd name="T78" fmla="*/ 365 w 994"/>
              <a:gd name="T79" fmla="*/ 881 h 994"/>
              <a:gd name="T80" fmla="*/ 422 w 994"/>
              <a:gd name="T81" fmla="*/ 896 h 994"/>
              <a:gd name="T82" fmla="*/ 480 w 994"/>
              <a:gd name="T83" fmla="*/ 903 h 994"/>
              <a:gd name="T84" fmla="*/ 503 w 994"/>
              <a:gd name="T85" fmla="*/ 994 h 994"/>
              <a:gd name="T86" fmla="*/ 565 w 994"/>
              <a:gd name="T87" fmla="*/ 989 h 994"/>
              <a:gd name="T88" fmla="*/ 575 w 994"/>
              <a:gd name="T89" fmla="*/ 895 h 994"/>
              <a:gd name="T90" fmla="*/ 631 w 994"/>
              <a:gd name="T91" fmla="*/ 880 h 994"/>
              <a:gd name="T92" fmla="*/ 685 w 994"/>
              <a:gd name="T93" fmla="*/ 857 h 994"/>
              <a:gd name="T94" fmla="*/ 751 w 994"/>
              <a:gd name="T95" fmla="*/ 924 h 994"/>
              <a:gd name="T96" fmla="*/ 802 w 994"/>
              <a:gd name="T97" fmla="*/ 889 h 994"/>
              <a:gd name="T98" fmla="*/ 764 w 994"/>
              <a:gd name="T99" fmla="*/ 803 h 994"/>
              <a:gd name="T100" fmla="*/ 805 w 994"/>
              <a:gd name="T101" fmla="*/ 762 h 994"/>
              <a:gd name="T102" fmla="*/ 840 w 994"/>
              <a:gd name="T103" fmla="*/ 714 h 994"/>
              <a:gd name="T104" fmla="*/ 930 w 994"/>
              <a:gd name="T105" fmla="*/ 740 h 994"/>
              <a:gd name="T106" fmla="*/ 957 w 994"/>
              <a:gd name="T107" fmla="*/ 684 h 994"/>
              <a:gd name="T108" fmla="*/ 881 w 994"/>
              <a:gd name="T109" fmla="*/ 629 h 994"/>
              <a:gd name="T110" fmla="*/ 896 w 994"/>
              <a:gd name="T111" fmla="*/ 572 h 994"/>
              <a:gd name="T112" fmla="*/ 903 w 994"/>
              <a:gd name="T113" fmla="*/ 514 h 994"/>
              <a:gd name="T114" fmla="*/ 994 w 994"/>
              <a:gd name="T115" fmla="*/ 490 h 994"/>
              <a:gd name="T116" fmla="*/ 989 w 994"/>
              <a:gd name="T117" fmla="*/ 429 h 994"/>
              <a:gd name="T118" fmla="*/ 895 w 994"/>
              <a:gd name="T119" fmla="*/ 419 h 994"/>
              <a:gd name="T120" fmla="*/ 880 w 994"/>
              <a:gd name="T121" fmla="*/ 363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94" h="994">
                <a:moveTo>
                  <a:pt x="880" y="363"/>
                </a:moveTo>
                <a:cubicBezTo>
                  <a:pt x="873" y="344"/>
                  <a:pt x="866" y="326"/>
                  <a:pt x="857" y="309"/>
                </a:cubicBezTo>
                <a:cubicBezTo>
                  <a:pt x="880" y="288"/>
                  <a:pt x="902" y="266"/>
                  <a:pt x="924" y="243"/>
                </a:cubicBezTo>
                <a:cubicBezTo>
                  <a:pt x="913" y="225"/>
                  <a:pt x="902" y="208"/>
                  <a:pt x="889" y="192"/>
                </a:cubicBezTo>
                <a:cubicBezTo>
                  <a:pt x="860" y="203"/>
                  <a:pt x="831" y="216"/>
                  <a:pt x="803" y="230"/>
                </a:cubicBezTo>
                <a:cubicBezTo>
                  <a:pt x="790" y="215"/>
                  <a:pt x="776" y="202"/>
                  <a:pt x="761" y="189"/>
                </a:cubicBezTo>
                <a:cubicBezTo>
                  <a:pt x="747" y="176"/>
                  <a:pt x="731" y="165"/>
                  <a:pt x="714" y="154"/>
                </a:cubicBezTo>
                <a:cubicBezTo>
                  <a:pt x="724" y="124"/>
                  <a:pt x="733" y="94"/>
                  <a:pt x="740" y="63"/>
                </a:cubicBezTo>
                <a:cubicBezTo>
                  <a:pt x="722" y="53"/>
                  <a:pt x="703" y="44"/>
                  <a:pt x="684" y="37"/>
                </a:cubicBezTo>
                <a:cubicBezTo>
                  <a:pt x="664" y="61"/>
                  <a:pt x="646" y="87"/>
                  <a:pt x="629" y="113"/>
                </a:cubicBezTo>
                <a:cubicBezTo>
                  <a:pt x="610" y="106"/>
                  <a:pt x="591" y="101"/>
                  <a:pt x="572" y="98"/>
                </a:cubicBezTo>
                <a:cubicBezTo>
                  <a:pt x="553" y="94"/>
                  <a:pt x="533" y="92"/>
                  <a:pt x="514" y="91"/>
                </a:cubicBezTo>
                <a:cubicBezTo>
                  <a:pt x="508" y="61"/>
                  <a:pt x="500" y="30"/>
                  <a:pt x="490" y="0"/>
                </a:cubicBezTo>
                <a:cubicBezTo>
                  <a:pt x="470" y="0"/>
                  <a:pt x="449" y="2"/>
                  <a:pt x="428" y="5"/>
                </a:cubicBezTo>
                <a:cubicBezTo>
                  <a:pt x="424" y="36"/>
                  <a:pt x="420" y="67"/>
                  <a:pt x="419" y="98"/>
                </a:cubicBezTo>
                <a:cubicBezTo>
                  <a:pt x="400" y="102"/>
                  <a:pt x="381" y="108"/>
                  <a:pt x="362" y="114"/>
                </a:cubicBezTo>
                <a:cubicBezTo>
                  <a:pt x="344" y="120"/>
                  <a:pt x="326" y="128"/>
                  <a:pt x="309" y="137"/>
                </a:cubicBezTo>
                <a:cubicBezTo>
                  <a:pt x="288" y="114"/>
                  <a:pt x="266" y="91"/>
                  <a:pt x="243" y="70"/>
                </a:cubicBezTo>
                <a:cubicBezTo>
                  <a:pt x="225" y="81"/>
                  <a:pt x="208" y="92"/>
                  <a:pt x="192" y="105"/>
                </a:cubicBezTo>
                <a:cubicBezTo>
                  <a:pt x="203" y="134"/>
                  <a:pt x="216" y="163"/>
                  <a:pt x="230" y="191"/>
                </a:cubicBezTo>
                <a:cubicBezTo>
                  <a:pt x="215" y="204"/>
                  <a:pt x="202" y="217"/>
                  <a:pt x="189" y="232"/>
                </a:cubicBezTo>
                <a:cubicBezTo>
                  <a:pt x="176" y="247"/>
                  <a:pt x="164" y="263"/>
                  <a:pt x="154" y="279"/>
                </a:cubicBezTo>
                <a:cubicBezTo>
                  <a:pt x="124" y="269"/>
                  <a:pt x="94" y="261"/>
                  <a:pt x="63" y="254"/>
                </a:cubicBezTo>
                <a:cubicBezTo>
                  <a:pt x="53" y="272"/>
                  <a:pt x="44" y="291"/>
                  <a:pt x="37" y="310"/>
                </a:cubicBezTo>
                <a:cubicBezTo>
                  <a:pt x="61" y="330"/>
                  <a:pt x="86" y="348"/>
                  <a:pt x="113" y="365"/>
                </a:cubicBezTo>
                <a:cubicBezTo>
                  <a:pt x="106" y="384"/>
                  <a:pt x="101" y="403"/>
                  <a:pt x="98" y="422"/>
                </a:cubicBezTo>
                <a:cubicBezTo>
                  <a:pt x="94" y="441"/>
                  <a:pt x="92" y="460"/>
                  <a:pt x="91" y="480"/>
                </a:cubicBezTo>
                <a:cubicBezTo>
                  <a:pt x="60" y="486"/>
                  <a:pt x="30" y="494"/>
                  <a:pt x="0" y="504"/>
                </a:cubicBezTo>
                <a:cubicBezTo>
                  <a:pt x="0" y="524"/>
                  <a:pt x="2" y="545"/>
                  <a:pt x="5" y="565"/>
                </a:cubicBezTo>
                <a:cubicBezTo>
                  <a:pt x="36" y="570"/>
                  <a:pt x="67" y="573"/>
                  <a:pt x="98" y="575"/>
                </a:cubicBezTo>
                <a:cubicBezTo>
                  <a:pt x="102" y="594"/>
                  <a:pt x="107" y="613"/>
                  <a:pt x="114" y="631"/>
                </a:cubicBezTo>
                <a:cubicBezTo>
                  <a:pt x="120" y="650"/>
                  <a:pt x="128" y="668"/>
                  <a:pt x="137" y="685"/>
                </a:cubicBezTo>
                <a:cubicBezTo>
                  <a:pt x="113" y="706"/>
                  <a:pt x="91" y="728"/>
                  <a:pt x="70" y="751"/>
                </a:cubicBezTo>
                <a:cubicBezTo>
                  <a:pt x="80" y="769"/>
                  <a:pt x="92" y="786"/>
                  <a:pt x="105" y="802"/>
                </a:cubicBezTo>
                <a:cubicBezTo>
                  <a:pt x="134" y="791"/>
                  <a:pt x="163" y="778"/>
                  <a:pt x="191" y="764"/>
                </a:cubicBezTo>
                <a:cubicBezTo>
                  <a:pt x="204" y="778"/>
                  <a:pt x="217" y="792"/>
                  <a:pt x="232" y="805"/>
                </a:cubicBezTo>
                <a:cubicBezTo>
                  <a:pt x="247" y="818"/>
                  <a:pt x="263" y="829"/>
                  <a:pt x="279" y="840"/>
                </a:cubicBezTo>
                <a:cubicBezTo>
                  <a:pt x="269" y="869"/>
                  <a:pt x="261" y="900"/>
                  <a:pt x="254" y="931"/>
                </a:cubicBezTo>
                <a:cubicBezTo>
                  <a:pt x="272" y="941"/>
                  <a:pt x="291" y="950"/>
                  <a:pt x="310" y="957"/>
                </a:cubicBezTo>
                <a:cubicBezTo>
                  <a:pt x="330" y="933"/>
                  <a:pt x="348" y="907"/>
                  <a:pt x="365" y="881"/>
                </a:cubicBezTo>
                <a:cubicBezTo>
                  <a:pt x="384" y="887"/>
                  <a:pt x="402" y="892"/>
                  <a:pt x="422" y="896"/>
                </a:cubicBezTo>
                <a:cubicBezTo>
                  <a:pt x="441" y="900"/>
                  <a:pt x="460" y="902"/>
                  <a:pt x="480" y="903"/>
                </a:cubicBezTo>
                <a:cubicBezTo>
                  <a:pt x="486" y="933"/>
                  <a:pt x="494" y="964"/>
                  <a:pt x="503" y="994"/>
                </a:cubicBezTo>
                <a:cubicBezTo>
                  <a:pt x="524" y="994"/>
                  <a:pt x="545" y="992"/>
                  <a:pt x="565" y="989"/>
                </a:cubicBezTo>
                <a:cubicBezTo>
                  <a:pt x="570" y="958"/>
                  <a:pt x="573" y="927"/>
                  <a:pt x="575" y="895"/>
                </a:cubicBezTo>
                <a:cubicBezTo>
                  <a:pt x="594" y="892"/>
                  <a:pt x="613" y="886"/>
                  <a:pt x="631" y="880"/>
                </a:cubicBezTo>
                <a:cubicBezTo>
                  <a:pt x="650" y="873"/>
                  <a:pt x="668" y="866"/>
                  <a:pt x="685" y="857"/>
                </a:cubicBezTo>
                <a:cubicBezTo>
                  <a:pt x="706" y="880"/>
                  <a:pt x="728" y="902"/>
                  <a:pt x="751" y="924"/>
                </a:cubicBezTo>
                <a:cubicBezTo>
                  <a:pt x="769" y="913"/>
                  <a:pt x="786" y="902"/>
                  <a:pt x="802" y="889"/>
                </a:cubicBezTo>
                <a:cubicBezTo>
                  <a:pt x="791" y="860"/>
                  <a:pt x="778" y="831"/>
                  <a:pt x="764" y="803"/>
                </a:cubicBezTo>
                <a:cubicBezTo>
                  <a:pt x="778" y="790"/>
                  <a:pt x="792" y="776"/>
                  <a:pt x="805" y="762"/>
                </a:cubicBezTo>
                <a:cubicBezTo>
                  <a:pt x="818" y="747"/>
                  <a:pt x="829" y="731"/>
                  <a:pt x="840" y="714"/>
                </a:cubicBezTo>
                <a:cubicBezTo>
                  <a:pt x="869" y="724"/>
                  <a:pt x="900" y="733"/>
                  <a:pt x="930" y="740"/>
                </a:cubicBezTo>
                <a:cubicBezTo>
                  <a:pt x="941" y="722"/>
                  <a:pt x="950" y="703"/>
                  <a:pt x="957" y="684"/>
                </a:cubicBezTo>
                <a:cubicBezTo>
                  <a:pt x="933" y="664"/>
                  <a:pt x="907" y="646"/>
                  <a:pt x="881" y="629"/>
                </a:cubicBezTo>
                <a:cubicBezTo>
                  <a:pt x="887" y="610"/>
                  <a:pt x="892" y="591"/>
                  <a:pt x="896" y="572"/>
                </a:cubicBezTo>
                <a:cubicBezTo>
                  <a:pt x="900" y="553"/>
                  <a:pt x="902" y="533"/>
                  <a:pt x="903" y="514"/>
                </a:cubicBezTo>
                <a:cubicBezTo>
                  <a:pt x="933" y="508"/>
                  <a:pt x="964" y="500"/>
                  <a:pt x="994" y="490"/>
                </a:cubicBezTo>
                <a:cubicBezTo>
                  <a:pt x="994" y="470"/>
                  <a:pt x="992" y="449"/>
                  <a:pt x="989" y="429"/>
                </a:cubicBezTo>
                <a:cubicBezTo>
                  <a:pt x="958" y="424"/>
                  <a:pt x="927" y="420"/>
                  <a:pt x="895" y="419"/>
                </a:cubicBezTo>
                <a:cubicBezTo>
                  <a:pt x="892" y="400"/>
                  <a:pt x="886" y="381"/>
                  <a:pt x="880" y="363"/>
                </a:cubicBezTo>
                <a:close/>
              </a:path>
            </a:pathLst>
          </a:custGeom>
          <a:solidFill>
            <a:srgbClr val="ED801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2722272" y="3430688"/>
            <a:ext cx="1571625" cy="1570037"/>
          </a:xfrm>
          <a:custGeom>
            <a:avLst/>
            <a:gdLst>
              <a:gd name="T0" fmla="*/ 880 w 994"/>
              <a:gd name="T1" fmla="*/ 363 h 994"/>
              <a:gd name="T2" fmla="*/ 857 w 994"/>
              <a:gd name="T3" fmla="*/ 309 h 994"/>
              <a:gd name="T4" fmla="*/ 924 w 994"/>
              <a:gd name="T5" fmla="*/ 243 h 994"/>
              <a:gd name="T6" fmla="*/ 889 w 994"/>
              <a:gd name="T7" fmla="*/ 192 h 994"/>
              <a:gd name="T8" fmla="*/ 803 w 994"/>
              <a:gd name="T9" fmla="*/ 230 h 994"/>
              <a:gd name="T10" fmla="*/ 762 w 994"/>
              <a:gd name="T11" fmla="*/ 189 h 994"/>
              <a:gd name="T12" fmla="*/ 715 w 994"/>
              <a:gd name="T13" fmla="*/ 154 h 994"/>
              <a:gd name="T14" fmla="*/ 740 w 994"/>
              <a:gd name="T15" fmla="*/ 63 h 994"/>
              <a:gd name="T16" fmla="*/ 684 w 994"/>
              <a:gd name="T17" fmla="*/ 37 h 994"/>
              <a:gd name="T18" fmla="*/ 629 w 994"/>
              <a:gd name="T19" fmla="*/ 113 h 994"/>
              <a:gd name="T20" fmla="*/ 572 w 994"/>
              <a:gd name="T21" fmla="*/ 98 h 994"/>
              <a:gd name="T22" fmla="*/ 514 w 994"/>
              <a:gd name="T23" fmla="*/ 91 h 994"/>
              <a:gd name="T24" fmla="*/ 490 w 994"/>
              <a:gd name="T25" fmla="*/ 0 h 994"/>
              <a:gd name="T26" fmla="*/ 429 w 994"/>
              <a:gd name="T27" fmla="*/ 5 h 994"/>
              <a:gd name="T28" fmla="*/ 419 w 994"/>
              <a:gd name="T29" fmla="*/ 98 h 994"/>
              <a:gd name="T30" fmla="*/ 363 w 994"/>
              <a:gd name="T31" fmla="*/ 114 h 994"/>
              <a:gd name="T32" fmla="*/ 309 w 994"/>
              <a:gd name="T33" fmla="*/ 137 h 994"/>
              <a:gd name="T34" fmla="*/ 243 w 994"/>
              <a:gd name="T35" fmla="*/ 70 h 994"/>
              <a:gd name="T36" fmla="*/ 192 w 994"/>
              <a:gd name="T37" fmla="*/ 105 h 994"/>
              <a:gd name="T38" fmla="*/ 230 w 994"/>
              <a:gd name="T39" fmla="*/ 191 h 994"/>
              <a:gd name="T40" fmla="*/ 189 w 994"/>
              <a:gd name="T41" fmla="*/ 232 h 994"/>
              <a:gd name="T42" fmla="*/ 154 w 994"/>
              <a:gd name="T43" fmla="*/ 279 h 994"/>
              <a:gd name="T44" fmla="*/ 63 w 994"/>
              <a:gd name="T45" fmla="*/ 254 h 994"/>
              <a:gd name="T46" fmla="*/ 37 w 994"/>
              <a:gd name="T47" fmla="*/ 310 h 994"/>
              <a:gd name="T48" fmla="*/ 113 w 994"/>
              <a:gd name="T49" fmla="*/ 365 h 994"/>
              <a:gd name="T50" fmla="*/ 98 w 994"/>
              <a:gd name="T51" fmla="*/ 422 h 994"/>
              <a:gd name="T52" fmla="*/ 91 w 994"/>
              <a:gd name="T53" fmla="*/ 480 h 994"/>
              <a:gd name="T54" fmla="*/ 0 w 994"/>
              <a:gd name="T55" fmla="*/ 504 h 994"/>
              <a:gd name="T56" fmla="*/ 5 w 994"/>
              <a:gd name="T57" fmla="*/ 565 h 994"/>
              <a:gd name="T58" fmla="*/ 99 w 994"/>
              <a:gd name="T59" fmla="*/ 575 h 994"/>
              <a:gd name="T60" fmla="*/ 114 w 994"/>
              <a:gd name="T61" fmla="*/ 631 h 994"/>
              <a:gd name="T62" fmla="*/ 137 w 994"/>
              <a:gd name="T63" fmla="*/ 685 h 994"/>
              <a:gd name="T64" fmla="*/ 70 w 994"/>
              <a:gd name="T65" fmla="*/ 751 h 994"/>
              <a:gd name="T66" fmla="*/ 105 w 994"/>
              <a:gd name="T67" fmla="*/ 802 h 994"/>
              <a:gd name="T68" fmla="*/ 191 w 994"/>
              <a:gd name="T69" fmla="*/ 764 h 994"/>
              <a:gd name="T70" fmla="*/ 232 w 994"/>
              <a:gd name="T71" fmla="*/ 805 h 994"/>
              <a:gd name="T72" fmla="*/ 279 w 994"/>
              <a:gd name="T73" fmla="*/ 840 h 994"/>
              <a:gd name="T74" fmla="*/ 254 w 994"/>
              <a:gd name="T75" fmla="*/ 931 h 994"/>
              <a:gd name="T76" fmla="*/ 310 w 994"/>
              <a:gd name="T77" fmla="*/ 957 h 994"/>
              <a:gd name="T78" fmla="*/ 365 w 994"/>
              <a:gd name="T79" fmla="*/ 881 h 994"/>
              <a:gd name="T80" fmla="*/ 422 w 994"/>
              <a:gd name="T81" fmla="*/ 896 h 994"/>
              <a:gd name="T82" fmla="*/ 480 w 994"/>
              <a:gd name="T83" fmla="*/ 903 h 994"/>
              <a:gd name="T84" fmla="*/ 504 w 994"/>
              <a:gd name="T85" fmla="*/ 994 h 994"/>
              <a:gd name="T86" fmla="*/ 565 w 994"/>
              <a:gd name="T87" fmla="*/ 989 h 994"/>
              <a:gd name="T88" fmla="*/ 575 w 994"/>
              <a:gd name="T89" fmla="*/ 896 h 994"/>
              <a:gd name="T90" fmla="*/ 631 w 994"/>
              <a:gd name="T91" fmla="*/ 880 h 994"/>
              <a:gd name="T92" fmla="*/ 685 w 994"/>
              <a:gd name="T93" fmla="*/ 857 h 994"/>
              <a:gd name="T94" fmla="*/ 751 w 994"/>
              <a:gd name="T95" fmla="*/ 924 h 994"/>
              <a:gd name="T96" fmla="*/ 802 w 994"/>
              <a:gd name="T97" fmla="*/ 889 h 994"/>
              <a:gd name="T98" fmla="*/ 764 w 994"/>
              <a:gd name="T99" fmla="*/ 803 h 994"/>
              <a:gd name="T100" fmla="*/ 805 w 994"/>
              <a:gd name="T101" fmla="*/ 762 h 994"/>
              <a:gd name="T102" fmla="*/ 840 w 994"/>
              <a:gd name="T103" fmla="*/ 715 h 994"/>
              <a:gd name="T104" fmla="*/ 931 w 994"/>
              <a:gd name="T105" fmla="*/ 740 h 994"/>
              <a:gd name="T106" fmla="*/ 957 w 994"/>
              <a:gd name="T107" fmla="*/ 684 h 994"/>
              <a:gd name="T108" fmla="*/ 881 w 994"/>
              <a:gd name="T109" fmla="*/ 629 h 994"/>
              <a:gd name="T110" fmla="*/ 896 w 994"/>
              <a:gd name="T111" fmla="*/ 572 h 994"/>
              <a:gd name="T112" fmla="*/ 903 w 994"/>
              <a:gd name="T113" fmla="*/ 514 h 994"/>
              <a:gd name="T114" fmla="*/ 994 w 994"/>
              <a:gd name="T115" fmla="*/ 490 h 994"/>
              <a:gd name="T116" fmla="*/ 989 w 994"/>
              <a:gd name="T117" fmla="*/ 429 h 994"/>
              <a:gd name="T118" fmla="*/ 896 w 994"/>
              <a:gd name="T119" fmla="*/ 419 h 994"/>
              <a:gd name="T120" fmla="*/ 880 w 994"/>
              <a:gd name="T121" fmla="*/ 363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94" h="994">
                <a:moveTo>
                  <a:pt x="880" y="363"/>
                </a:moveTo>
                <a:cubicBezTo>
                  <a:pt x="874" y="344"/>
                  <a:pt x="866" y="326"/>
                  <a:pt x="857" y="309"/>
                </a:cubicBezTo>
                <a:cubicBezTo>
                  <a:pt x="880" y="288"/>
                  <a:pt x="903" y="266"/>
                  <a:pt x="924" y="243"/>
                </a:cubicBezTo>
                <a:cubicBezTo>
                  <a:pt x="913" y="225"/>
                  <a:pt x="902" y="208"/>
                  <a:pt x="889" y="192"/>
                </a:cubicBezTo>
                <a:cubicBezTo>
                  <a:pt x="860" y="203"/>
                  <a:pt x="831" y="216"/>
                  <a:pt x="803" y="230"/>
                </a:cubicBezTo>
                <a:cubicBezTo>
                  <a:pt x="790" y="216"/>
                  <a:pt x="777" y="202"/>
                  <a:pt x="762" y="189"/>
                </a:cubicBezTo>
                <a:cubicBezTo>
                  <a:pt x="747" y="176"/>
                  <a:pt x="731" y="165"/>
                  <a:pt x="715" y="154"/>
                </a:cubicBezTo>
                <a:cubicBezTo>
                  <a:pt x="725" y="124"/>
                  <a:pt x="733" y="94"/>
                  <a:pt x="740" y="63"/>
                </a:cubicBezTo>
                <a:cubicBezTo>
                  <a:pt x="722" y="53"/>
                  <a:pt x="703" y="44"/>
                  <a:pt x="684" y="37"/>
                </a:cubicBezTo>
                <a:cubicBezTo>
                  <a:pt x="664" y="61"/>
                  <a:pt x="646" y="87"/>
                  <a:pt x="629" y="113"/>
                </a:cubicBezTo>
                <a:cubicBezTo>
                  <a:pt x="610" y="107"/>
                  <a:pt x="591" y="102"/>
                  <a:pt x="572" y="98"/>
                </a:cubicBezTo>
                <a:cubicBezTo>
                  <a:pt x="553" y="94"/>
                  <a:pt x="534" y="92"/>
                  <a:pt x="514" y="91"/>
                </a:cubicBezTo>
                <a:cubicBezTo>
                  <a:pt x="508" y="61"/>
                  <a:pt x="500" y="30"/>
                  <a:pt x="490" y="0"/>
                </a:cubicBezTo>
                <a:cubicBezTo>
                  <a:pt x="470" y="0"/>
                  <a:pt x="449" y="2"/>
                  <a:pt x="429" y="5"/>
                </a:cubicBezTo>
                <a:cubicBezTo>
                  <a:pt x="424" y="36"/>
                  <a:pt x="421" y="67"/>
                  <a:pt x="419" y="98"/>
                </a:cubicBezTo>
                <a:cubicBezTo>
                  <a:pt x="400" y="102"/>
                  <a:pt x="381" y="108"/>
                  <a:pt x="363" y="114"/>
                </a:cubicBezTo>
                <a:cubicBezTo>
                  <a:pt x="344" y="121"/>
                  <a:pt x="326" y="128"/>
                  <a:pt x="309" y="137"/>
                </a:cubicBezTo>
                <a:cubicBezTo>
                  <a:pt x="288" y="114"/>
                  <a:pt x="266" y="91"/>
                  <a:pt x="243" y="70"/>
                </a:cubicBezTo>
                <a:cubicBezTo>
                  <a:pt x="225" y="81"/>
                  <a:pt x="208" y="92"/>
                  <a:pt x="192" y="105"/>
                </a:cubicBezTo>
                <a:cubicBezTo>
                  <a:pt x="203" y="134"/>
                  <a:pt x="216" y="163"/>
                  <a:pt x="230" y="191"/>
                </a:cubicBezTo>
                <a:cubicBezTo>
                  <a:pt x="216" y="204"/>
                  <a:pt x="202" y="217"/>
                  <a:pt x="189" y="232"/>
                </a:cubicBezTo>
                <a:cubicBezTo>
                  <a:pt x="176" y="247"/>
                  <a:pt x="165" y="263"/>
                  <a:pt x="154" y="279"/>
                </a:cubicBezTo>
                <a:cubicBezTo>
                  <a:pt x="125" y="269"/>
                  <a:pt x="94" y="261"/>
                  <a:pt x="63" y="254"/>
                </a:cubicBezTo>
                <a:cubicBezTo>
                  <a:pt x="53" y="272"/>
                  <a:pt x="44" y="291"/>
                  <a:pt x="37" y="310"/>
                </a:cubicBezTo>
                <a:cubicBezTo>
                  <a:pt x="61" y="330"/>
                  <a:pt x="87" y="348"/>
                  <a:pt x="113" y="365"/>
                </a:cubicBezTo>
                <a:cubicBezTo>
                  <a:pt x="107" y="384"/>
                  <a:pt x="102" y="403"/>
                  <a:pt x="98" y="422"/>
                </a:cubicBezTo>
                <a:cubicBezTo>
                  <a:pt x="94" y="441"/>
                  <a:pt x="92" y="460"/>
                  <a:pt x="91" y="480"/>
                </a:cubicBezTo>
                <a:cubicBezTo>
                  <a:pt x="61" y="486"/>
                  <a:pt x="30" y="494"/>
                  <a:pt x="0" y="504"/>
                </a:cubicBezTo>
                <a:cubicBezTo>
                  <a:pt x="0" y="524"/>
                  <a:pt x="2" y="545"/>
                  <a:pt x="5" y="565"/>
                </a:cubicBezTo>
                <a:cubicBezTo>
                  <a:pt x="36" y="570"/>
                  <a:pt x="67" y="573"/>
                  <a:pt x="99" y="575"/>
                </a:cubicBezTo>
                <a:cubicBezTo>
                  <a:pt x="102" y="594"/>
                  <a:pt x="108" y="613"/>
                  <a:pt x="114" y="631"/>
                </a:cubicBezTo>
                <a:cubicBezTo>
                  <a:pt x="121" y="650"/>
                  <a:pt x="128" y="668"/>
                  <a:pt x="137" y="685"/>
                </a:cubicBezTo>
                <a:cubicBezTo>
                  <a:pt x="114" y="706"/>
                  <a:pt x="91" y="728"/>
                  <a:pt x="70" y="751"/>
                </a:cubicBezTo>
                <a:cubicBezTo>
                  <a:pt x="81" y="769"/>
                  <a:pt x="92" y="786"/>
                  <a:pt x="105" y="802"/>
                </a:cubicBezTo>
                <a:cubicBezTo>
                  <a:pt x="134" y="791"/>
                  <a:pt x="163" y="778"/>
                  <a:pt x="191" y="764"/>
                </a:cubicBezTo>
                <a:cubicBezTo>
                  <a:pt x="204" y="778"/>
                  <a:pt x="218" y="792"/>
                  <a:pt x="232" y="805"/>
                </a:cubicBezTo>
                <a:cubicBezTo>
                  <a:pt x="247" y="818"/>
                  <a:pt x="263" y="829"/>
                  <a:pt x="279" y="840"/>
                </a:cubicBezTo>
                <a:cubicBezTo>
                  <a:pt x="269" y="869"/>
                  <a:pt x="261" y="900"/>
                  <a:pt x="254" y="931"/>
                </a:cubicBezTo>
                <a:cubicBezTo>
                  <a:pt x="272" y="941"/>
                  <a:pt x="291" y="950"/>
                  <a:pt x="310" y="957"/>
                </a:cubicBezTo>
                <a:cubicBezTo>
                  <a:pt x="330" y="933"/>
                  <a:pt x="348" y="907"/>
                  <a:pt x="365" y="881"/>
                </a:cubicBezTo>
                <a:cubicBezTo>
                  <a:pt x="384" y="887"/>
                  <a:pt x="403" y="892"/>
                  <a:pt x="422" y="896"/>
                </a:cubicBezTo>
                <a:cubicBezTo>
                  <a:pt x="441" y="900"/>
                  <a:pt x="461" y="902"/>
                  <a:pt x="480" y="903"/>
                </a:cubicBezTo>
                <a:cubicBezTo>
                  <a:pt x="486" y="933"/>
                  <a:pt x="494" y="964"/>
                  <a:pt x="504" y="994"/>
                </a:cubicBezTo>
                <a:cubicBezTo>
                  <a:pt x="524" y="994"/>
                  <a:pt x="545" y="992"/>
                  <a:pt x="565" y="989"/>
                </a:cubicBezTo>
                <a:cubicBezTo>
                  <a:pt x="570" y="958"/>
                  <a:pt x="574" y="927"/>
                  <a:pt x="575" y="896"/>
                </a:cubicBezTo>
                <a:cubicBezTo>
                  <a:pt x="594" y="892"/>
                  <a:pt x="613" y="886"/>
                  <a:pt x="631" y="880"/>
                </a:cubicBezTo>
                <a:cubicBezTo>
                  <a:pt x="650" y="873"/>
                  <a:pt x="668" y="866"/>
                  <a:pt x="685" y="857"/>
                </a:cubicBezTo>
                <a:cubicBezTo>
                  <a:pt x="706" y="880"/>
                  <a:pt x="728" y="903"/>
                  <a:pt x="751" y="924"/>
                </a:cubicBezTo>
                <a:cubicBezTo>
                  <a:pt x="769" y="913"/>
                  <a:pt x="786" y="902"/>
                  <a:pt x="802" y="889"/>
                </a:cubicBezTo>
                <a:cubicBezTo>
                  <a:pt x="791" y="860"/>
                  <a:pt x="778" y="831"/>
                  <a:pt x="764" y="803"/>
                </a:cubicBezTo>
                <a:cubicBezTo>
                  <a:pt x="779" y="790"/>
                  <a:pt x="792" y="777"/>
                  <a:pt x="805" y="762"/>
                </a:cubicBezTo>
                <a:cubicBezTo>
                  <a:pt x="818" y="747"/>
                  <a:pt x="829" y="731"/>
                  <a:pt x="840" y="715"/>
                </a:cubicBezTo>
                <a:cubicBezTo>
                  <a:pt x="870" y="725"/>
                  <a:pt x="900" y="733"/>
                  <a:pt x="931" y="740"/>
                </a:cubicBezTo>
                <a:cubicBezTo>
                  <a:pt x="941" y="722"/>
                  <a:pt x="950" y="703"/>
                  <a:pt x="957" y="684"/>
                </a:cubicBezTo>
                <a:cubicBezTo>
                  <a:pt x="933" y="664"/>
                  <a:pt x="907" y="646"/>
                  <a:pt x="881" y="629"/>
                </a:cubicBezTo>
                <a:cubicBezTo>
                  <a:pt x="888" y="610"/>
                  <a:pt x="892" y="591"/>
                  <a:pt x="896" y="572"/>
                </a:cubicBezTo>
                <a:cubicBezTo>
                  <a:pt x="900" y="553"/>
                  <a:pt x="902" y="534"/>
                  <a:pt x="903" y="514"/>
                </a:cubicBezTo>
                <a:cubicBezTo>
                  <a:pt x="933" y="508"/>
                  <a:pt x="964" y="500"/>
                  <a:pt x="994" y="490"/>
                </a:cubicBezTo>
                <a:cubicBezTo>
                  <a:pt x="994" y="470"/>
                  <a:pt x="992" y="449"/>
                  <a:pt x="989" y="429"/>
                </a:cubicBezTo>
                <a:cubicBezTo>
                  <a:pt x="958" y="424"/>
                  <a:pt x="927" y="421"/>
                  <a:pt x="896" y="419"/>
                </a:cubicBezTo>
                <a:cubicBezTo>
                  <a:pt x="892" y="400"/>
                  <a:pt x="886" y="381"/>
                  <a:pt x="880" y="363"/>
                </a:cubicBezTo>
                <a:close/>
              </a:path>
            </a:pathLst>
          </a:custGeom>
          <a:solidFill>
            <a:srgbClr val="ED801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1663061" y="2322505"/>
            <a:ext cx="1565275" cy="1562100"/>
          </a:xfrm>
          <a:custGeom>
            <a:avLst/>
            <a:gdLst>
              <a:gd name="T0" fmla="*/ 868 w 990"/>
              <a:gd name="T1" fmla="*/ 335 h 990"/>
              <a:gd name="T2" fmla="*/ 841 w 990"/>
              <a:gd name="T3" fmla="*/ 283 h 990"/>
              <a:gd name="T4" fmla="*/ 904 w 990"/>
              <a:gd name="T5" fmla="*/ 213 h 990"/>
              <a:gd name="T6" fmla="*/ 866 w 990"/>
              <a:gd name="T7" fmla="*/ 164 h 990"/>
              <a:gd name="T8" fmla="*/ 782 w 990"/>
              <a:gd name="T9" fmla="*/ 208 h 990"/>
              <a:gd name="T10" fmla="*/ 738 w 990"/>
              <a:gd name="T11" fmla="*/ 170 h 990"/>
              <a:gd name="T12" fmla="*/ 689 w 990"/>
              <a:gd name="T13" fmla="*/ 138 h 990"/>
              <a:gd name="T14" fmla="*/ 708 w 990"/>
              <a:gd name="T15" fmla="*/ 46 h 990"/>
              <a:gd name="T16" fmla="*/ 650 w 990"/>
              <a:gd name="T17" fmla="*/ 23 h 990"/>
              <a:gd name="T18" fmla="*/ 600 w 990"/>
              <a:gd name="T19" fmla="*/ 103 h 990"/>
              <a:gd name="T20" fmla="*/ 543 w 990"/>
              <a:gd name="T21" fmla="*/ 92 h 990"/>
              <a:gd name="T22" fmla="*/ 485 w 990"/>
              <a:gd name="T23" fmla="*/ 89 h 990"/>
              <a:gd name="T24" fmla="*/ 455 w 990"/>
              <a:gd name="T25" fmla="*/ 0 h 990"/>
              <a:gd name="T26" fmla="*/ 393 w 990"/>
              <a:gd name="T27" fmla="*/ 8 h 990"/>
              <a:gd name="T28" fmla="*/ 390 w 990"/>
              <a:gd name="T29" fmla="*/ 103 h 990"/>
              <a:gd name="T30" fmla="*/ 335 w 990"/>
              <a:gd name="T31" fmla="*/ 122 h 990"/>
              <a:gd name="T32" fmla="*/ 283 w 990"/>
              <a:gd name="T33" fmla="*/ 148 h 990"/>
              <a:gd name="T34" fmla="*/ 213 w 990"/>
              <a:gd name="T35" fmla="*/ 86 h 990"/>
              <a:gd name="T36" fmla="*/ 164 w 990"/>
              <a:gd name="T37" fmla="*/ 124 h 990"/>
              <a:gd name="T38" fmla="*/ 208 w 990"/>
              <a:gd name="T39" fmla="*/ 207 h 990"/>
              <a:gd name="T40" fmla="*/ 170 w 990"/>
              <a:gd name="T41" fmla="*/ 252 h 990"/>
              <a:gd name="T42" fmla="*/ 138 w 990"/>
              <a:gd name="T43" fmla="*/ 301 h 990"/>
              <a:gd name="T44" fmla="*/ 46 w 990"/>
              <a:gd name="T45" fmla="*/ 282 h 990"/>
              <a:gd name="T46" fmla="*/ 23 w 990"/>
              <a:gd name="T47" fmla="*/ 339 h 990"/>
              <a:gd name="T48" fmla="*/ 103 w 990"/>
              <a:gd name="T49" fmla="*/ 389 h 990"/>
              <a:gd name="T50" fmla="*/ 92 w 990"/>
              <a:gd name="T51" fmla="*/ 447 h 990"/>
              <a:gd name="T52" fmla="*/ 89 w 990"/>
              <a:gd name="T53" fmla="*/ 505 h 990"/>
              <a:gd name="T54" fmla="*/ 0 w 990"/>
              <a:gd name="T55" fmla="*/ 535 h 990"/>
              <a:gd name="T56" fmla="*/ 8 w 990"/>
              <a:gd name="T57" fmla="*/ 596 h 990"/>
              <a:gd name="T58" fmla="*/ 103 w 990"/>
              <a:gd name="T59" fmla="*/ 599 h 990"/>
              <a:gd name="T60" fmla="*/ 122 w 990"/>
              <a:gd name="T61" fmla="*/ 655 h 990"/>
              <a:gd name="T62" fmla="*/ 149 w 990"/>
              <a:gd name="T63" fmla="*/ 707 h 990"/>
              <a:gd name="T64" fmla="*/ 86 w 990"/>
              <a:gd name="T65" fmla="*/ 777 h 990"/>
              <a:gd name="T66" fmla="*/ 124 w 990"/>
              <a:gd name="T67" fmla="*/ 826 h 990"/>
              <a:gd name="T68" fmla="*/ 207 w 990"/>
              <a:gd name="T69" fmla="*/ 782 h 990"/>
              <a:gd name="T70" fmla="*/ 252 w 990"/>
              <a:gd name="T71" fmla="*/ 820 h 990"/>
              <a:gd name="T72" fmla="*/ 301 w 990"/>
              <a:gd name="T73" fmla="*/ 852 h 990"/>
              <a:gd name="T74" fmla="*/ 282 w 990"/>
              <a:gd name="T75" fmla="*/ 944 h 990"/>
              <a:gd name="T76" fmla="*/ 339 w 990"/>
              <a:gd name="T77" fmla="*/ 967 h 990"/>
              <a:gd name="T78" fmla="*/ 389 w 990"/>
              <a:gd name="T79" fmla="*/ 887 h 990"/>
              <a:gd name="T80" fmla="*/ 447 w 990"/>
              <a:gd name="T81" fmla="*/ 898 h 990"/>
              <a:gd name="T82" fmla="*/ 505 w 990"/>
              <a:gd name="T83" fmla="*/ 901 h 990"/>
              <a:gd name="T84" fmla="*/ 535 w 990"/>
              <a:gd name="T85" fmla="*/ 990 h 990"/>
              <a:gd name="T86" fmla="*/ 596 w 990"/>
              <a:gd name="T87" fmla="*/ 981 h 990"/>
              <a:gd name="T88" fmla="*/ 600 w 990"/>
              <a:gd name="T89" fmla="*/ 887 h 990"/>
              <a:gd name="T90" fmla="*/ 655 w 990"/>
              <a:gd name="T91" fmla="*/ 868 h 990"/>
              <a:gd name="T92" fmla="*/ 707 w 990"/>
              <a:gd name="T93" fmla="*/ 841 h 990"/>
              <a:gd name="T94" fmla="*/ 777 w 990"/>
              <a:gd name="T95" fmla="*/ 904 h 990"/>
              <a:gd name="T96" fmla="*/ 826 w 990"/>
              <a:gd name="T97" fmla="*/ 866 h 990"/>
              <a:gd name="T98" fmla="*/ 782 w 990"/>
              <a:gd name="T99" fmla="*/ 782 h 990"/>
              <a:gd name="T100" fmla="*/ 820 w 990"/>
              <a:gd name="T101" fmla="*/ 738 h 990"/>
              <a:gd name="T102" fmla="*/ 852 w 990"/>
              <a:gd name="T103" fmla="*/ 689 h 990"/>
              <a:gd name="T104" fmla="*/ 944 w 990"/>
              <a:gd name="T105" fmla="*/ 708 h 990"/>
              <a:gd name="T106" fmla="*/ 967 w 990"/>
              <a:gd name="T107" fmla="*/ 650 h 990"/>
              <a:gd name="T108" fmla="*/ 887 w 990"/>
              <a:gd name="T109" fmla="*/ 600 h 990"/>
              <a:gd name="T110" fmla="*/ 898 w 990"/>
              <a:gd name="T111" fmla="*/ 543 h 990"/>
              <a:gd name="T112" fmla="*/ 901 w 990"/>
              <a:gd name="T113" fmla="*/ 485 h 990"/>
              <a:gd name="T114" fmla="*/ 990 w 990"/>
              <a:gd name="T115" fmla="*/ 455 h 990"/>
              <a:gd name="T116" fmla="*/ 981 w 990"/>
              <a:gd name="T117" fmla="*/ 393 h 990"/>
              <a:gd name="T118" fmla="*/ 887 w 990"/>
              <a:gd name="T119" fmla="*/ 390 h 990"/>
              <a:gd name="T120" fmla="*/ 868 w 990"/>
              <a:gd name="T121" fmla="*/ 335 h 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90" h="990">
                <a:moveTo>
                  <a:pt x="868" y="335"/>
                </a:moveTo>
                <a:cubicBezTo>
                  <a:pt x="860" y="317"/>
                  <a:pt x="852" y="300"/>
                  <a:pt x="841" y="283"/>
                </a:cubicBezTo>
                <a:cubicBezTo>
                  <a:pt x="863" y="261"/>
                  <a:pt x="884" y="237"/>
                  <a:pt x="904" y="213"/>
                </a:cubicBezTo>
                <a:cubicBezTo>
                  <a:pt x="892" y="196"/>
                  <a:pt x="879" y="179"/>
                  <a:pt x="866" y="164"/>
                </a:cubicBezTo>
                <a:cubicBezTo>
                  <a:pt x="837" y="177"/>
                  <a:pt x="809" y="192"/>
                  <a:pt x="782" y="208"/>
                </a:cubicBezTo>
                <a:cubicBezTo>
                  <a:pt x="769" y="194"/>
                  <a:pt x="754" y="181"/>
                  <a:pt x="738" y="170"/>
                </a:cubicBezTo>
                <a:cubicBezTo>
                  <a:pt x="723" y="158"/>
                  <a:pt x="706" y="147"/>
                  <a:pt x="689" y="138"/>
                </a:cubicBezTo>
                <a:cubicBezTo>
                  <a:pt x="697" y="108"/>
                  <a:pt x="703" y="77"/>
                  <a:pt x="708" y="46"/>
                </a:cubicBezTo>
                <a:cubicBezTo>
                  <a:pt x="689" y="37"/>
                  <a:pt x="670" y="29"/>
                  <a:pt x="650" y="23"/>
                </a:cubicBezTo>
                <a:cubicBezTo>
                  <a:pt x="632" y="49"/>
                  <a:pt x="616" y="75"/>
                  <a:pt x="600" y="103"/>
                </a:cubicBezTo>
                <a:cubicBezTo>
                  <a:pt x="582" y="98"/>
                  <a:pt x="562" y="94"/>
                  <a:pt x="543" y="92"/>
                </a:cubicBezTo>
                <a:cubicBezTo>
                  <a:pt x="524" y="89"/>
                  <a:pt x="504" y="88"/>
                  <a:pt x="485" y="89"/>
                </a:cubicBezTo>
                <a:cubicBezTo>
                  <a:pt x="476" y="59"/>
                  <a:pt x="466" y="29"/>
                  <a:pt x="455" y="0"/>
                </a:cubicBezTo>
                <a:cubicBezTo>
                  <a:pt x="434" y="1"/>
                  <a:pt x="414" y="4"/>
                  <a:pt x="393" y="8"/>
                </a:cubicBezTo>
                <a:cubicBezTo>
                  <a:pt x="391" y="40"/>
                  <a:pt x="390" y="71"/>
                  <a:pt x="390" y="103"/>
                </a:cubicBezTo>
                <a:cubicBezTo>
                  <a:pt x="371" y="107"/>
                  <a:pt x="353" y="114"/>
                  <a:pt x="335" y="122"/>
                </a:cubicBezTo>
                <a:cubicBezTo>
                  <a:pt x="317" y="130"/>
                  <a:pt x="300" y="138"/>
                  <a:pt x="283" y="148"/>
                </a:cubicBezTo>
                <a:cubicBezTo>
                  <a:pt x="261" y="126"/>
                  <a:pt x="237" y="106"/>
                  <a:pt x="213" y="86"/>
                </a:cubicBezTo>
                <a:cubicBezTo>
                  <a:pt x="196" y="98"/>
                  <a:pt x="179" y="110"/>
                  <a:pt x="164" y="124"/>
                </a:cubicBezTo>
                <a:cubicBezTo>
                  <a:pt x="177" y="153"/>
                  <a:pt x="192" y="181"/>
                  <a:pt x="208" y="207"/>
                </a:cubicBezTo>
                <a:cubicBezTo>
                  <a:pt x="194" y="221"/>
                  <a:pt x="181" y="236"/>
                  <a:pt x="170" y="252"/>
                </a:cubicBezTo>
                <a:cubicBezTo>
                  <a:pt x="158" y="267"/>
                  <a:pt x="147" y="284"/>
                  <a:pt x="138" y="301"/>
                </a:cubicBezTo>
                <a:cubicBezTo>
                  <a:pt x="108" y="293"/>
                  <a:pt x="77" y="287"/>
                  <a:pt x="46" y="282"/>
                </a:cubicBezTo>
                <a:cubicBezTo>
                  <a:pt x="37" y="301"/>
                  <a:pt x="29" y="320"/>
                  <a:pt x="23" y="339"/>
                </a:cubicBezTo>
                <a:cubicBezTo>
                  <a:pt x="49" y="358"/>
                  <a:pt x="75" y="374"/>
                  <a:pt x="103" y="389"/>
                </a:cubicBezTo>
                <a:cubicBezTo>
                  <a:pt x="98" y="408"/>
                  <a:pt x="94" y="427"/>
                  <a:pt x="92" y="447"/>
                </a:cubicBezTo>
                <a:cubicBezTo>
                  <a:pt x="89" y="466"/>
                  <a:pt x="88" y="486"/>
                  <a:pt x="89" y="505"/>
                </a:cubicBezTo>
                <a:cubicBezTo>
                  <a:pt x="59" y="513"/>
                  <a:pt x="29" y="523"/>
                  <a:pt x="0" y="535"/>
                </a:cubicBezTo>
                <a:cubicBezTo>
                  <a:pt x="1" y="556"/>
                  <a:pt x="4" y="576"/>
                  <a:pt x="8" y="596"/>
                </a:cubicBezTo>
                <a:cubicBezTo>
                  <a:pt x="40" y="599"/>
                  <a:pt x="71" y="600"/>
                  <a:pt x="103" y="599"/>
                </a:cubicBezTo>
                <a:cubicBezTo>
                  <a:pt x="107" y="618"/>
                  <a:pt x="114" y="637"/>
                  <a:pt x="122" y="655"/>
                </a:cubicBezTo>
                <a:cubicBezTo>
                  <a:pt x="130" y="673"/>
                  <a:pt x="138" y="690"/>
                  <a:pt x="149" y="707"/>
                </a:cubicBezTo>
                <a:cubicBezTo>
                  <a:pt x="126" y="729"/>
                  <a:pt x="106" y="752"/>
                  <a:pt x="86" y="777"/>
                </a:cubicBezTo>
                <a:cubicBezTo>
                  <a:pt x="98" y="794"/>
                  <a:pt x="110" y="811"/>
                  <a:pt x="124" y="826"/>
                </a:cubicBezTo>
                <a:cubicBezTo>
                  <a:pt x="153" y="813"/>
                  <a:pt x="181" y="798"/>
                  <a:pt x="207" y="782"/>
                </a:cubicBezTo>
                <a:cubicBezTo>
                  <a:pt x="221" y="795"/>
                  <a:pt x="236" y="808"/>
                  <a:pt x="252" y="820"/>
                </a:cubicBezTo>
                <a:cubicBezTo>
                  <a:pt x="267" y="832"/>
                  <a:pt x="284" y="842"/>
                  <a:pt x="301" y="852"/>
                </a:cubicBezTo>
                <a:cubicBezTo>
                  <a:pt x="293" y="882"/>
                  <a:pt x="287" y="912"/>
                  <a:pt x="282" y="944"/>
                </a:cubicBezTo>
                <a:cubicBezTo>
                  <a:pt x="301" y="953"/>
                  <a:pt x="320" y="960"/>
                  <a:pt x="339" y="967"/>
                </a:cubicBezTo>
                <a:cubicBezTo>
                  <a:pt x="358" y="941"/>
                  <a:pt x="374" y="914"/>
                  <a:pt x="389" y="887"/>
                </a:cubicBezTo>
                <a:cubicBezTo>
                  <a:pt x="408" y="892"/>
                  <a:pt x="427" y="896"/>
                  <a:pt x="447" y="898"/>
                </a:cubicBezTo>
                <a:cubicBezTo>
                  <a:pt x="466" y="901"/>
                  <a:pt x="486" y="901"/>
                  <a:pt x="505" y="901"/>
                </a:cubicBezTo>
                <a:cubicBezTo>
                  <a:pt x="513" y="931"/>
                  <a:pt x="523" y="961"/>
                  <a:pt x="535" y="990"/>
                </a:cubicBezTo>
                <a:cubicBezTo>
                  <a:pt x="556" y="989"/>
                  <a:pt x="576" y="985"/>
                  <a:pt x="596" y="981"/>
                </a:cubicBezTo>
                <a:cubicBezTo>
                  <a:pt x="599" y="950"/>
                  <a:pt x="600" y="919"/>
                  <a:pt x="600" y="887"/>
                </a:cubicBezTo>
                <a:cubicBezTo>
                  <a:pt x="618" y="882"/>
                  <a:pt x="637" y="876"/>
                  <a:pt x="655" y="868"/>
                </a:cubicBezTo>
                <a:cubicBezTo>
                  <a:pt x="673" y="860"/>
                  <a:pt x="690" y="851"/>
                  <a:pt x="707" y="841"/>
                </a:cubicBezTo>
                <a:cubicBezTo>
                  <a:pt x="729" y="863"/>
                  <a:pt x="752" y="884"/>
                  <a:pt x="777" y="904"/>
                </a:cubicBezTo>
                <a:cubicBezTo>
                  <a:pt x="794" y="892"/>
                  <a:pt x="811" y="879"/>
                  <a:pt x="826" y="866"/>
                </a:cubicBezTo>
                <a:cubicBezTo>
                  <a:pt x="813" y="837"/>
                  <a:pt x="798" y="809"/>
                  <a:pt x="782" y="782"/>
                </a:cubicBezTo>
                <a:cubicBezTo>
                  <a:pt x="796" y="769"/>
                  <a:pt x="808" y="754"/>
                  <a:pt x="820" y="738"/>
                </a:cubicBezTo>
                <a:cubicBezTo>
                  <a:pt x="832" y="723"/>
                  <a:pt x="842" y="706"/>
                  <a:pt x="852" y="689"/>
                </a:cubicBezTo>
                <a:cubicBezTo>
                  <a:pt x="882" y="697"/>
                  <a:pt x="913" y="703"/>
                  <a:pt x="944" y="708"/>
                </a:cubicBezTo>
                <a:cubicBezTo>
                  <a:pt x="953" y="689"/>
                  <a:pt x="960" y="670"/>
                  <a:pt x="967" y="650"/>
                </a:cubicBezTo>
                <a:cubicBezTo>
                  <a:pt x="941" y="632"/>
                  <a:pt x="914" y="616"/>
                  <a:pt x="887" y="600"/>
                </a:cubicBezTo>
                <a:cubicBezTo>
                  <a:pt x="892" y="582"/>
                  <a:pt x="896" y="562"/>
                  <a:pt x="898" y="543"/>
                </a:cubicBezTo>
                <a:cubicBezTo>
                  <a:pt x="901" y="524"/>
                  <a:pt x="901" y="504"/>
                  <a:pt x="901" y="485"/>
                </a:cubicBezTo>
                <a:cubicBezTo>
                  <a:pt x="931" y="476"/>
                  <a:pt x="961" y="466"/>
                  <a:pt x="990" y="455"/>
                </a:cubicBezTo>
                <a:cubicBezTo>
                  <a:pt x="989" y="434"/>
                  <a:pt x="985" y="414"/>
                  <a:pt x="981" y="393"/>
                </a:cubicBezTo>
                <a:cubicBezTo>
                  <a:pt x="950" y="391"/>
                  <a:pt x="919" y="390"/>
                  <a:pt x="887" y="390"/>
                </a:cubicBezTo>
                <a:cubicBezTo>
                  <a:pt x="882" y="371"/>
                  <a:pt x="876" y="353"/>
                  <a:pt x="868" y="335"/>
                </a:cubicBezTo>
                <a:close/>
              </a:path>
            </a:pathLst>
          </a:custGeom>
          <a:solidFill>
            <a:srgbClr val="ED801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2448873" y="1046155"/>
            <a:ext cx="1570037" cy="1570037"/>
          </a:xfrm>
          <a:custGeom>
            <a:avLst/>
            <a:gdLst>
              <a:gd name="T0" fmla="*/ 882 w 994"/>
              <a:gd name="T1" fmla="*/ 369 h 994"/>
              <a:gd name="T2" fmla="*/ 859 w 994"/>
              <a:gd name="T3" fmla="*/ 315 h 994"/>
              <a:gd name="T4" fmla="*/ 928 w 994"/>
              <a:gd name="T5" fmla="*/ 250 h 994"/>
              <a:gd name="T6" fmla="*/ 893 w 994"/>
              <a:gd name="T7" fmla="*/ 198 h 994"/>
              <a:gd name="T8" fmla="*/ 807 w 994"/>
              <a:gd name="T9" fmla="*/ 235 h 994"/>
              <a:gd name="T10" fmla="*/ 766 w 994"/>
              <a:gd name="T11" fmla="*/ 193 h 994"/>
              <a:gd name="T12" fmla="*/ 719 w 994"/>
              <a:gd name="T13" fmla="*/ 158 h 994"/>
              <a:gd name="T14" fmla="*/ 746 w 994"/>
              <a:gd name="T15" fmla="*/ 67 h 994"/>
              <a:gd name="T16" fmla="*/ 691 w 994"/>
              <a:gd name="T17" fmla="*/ 40 h 994"/>
              <a:gd name="T18" fmla="*/ 634 w 994"/>
              <a:gd name="T19" fmla="*/ 115 h 994"/>
              <a:gd name="T20" fmla="*/ 578 w 994"/>
              <a:gd name="T21" fmla="*/ 99 h 994"/>
              <a:gd name="T22" fmla="*/ 520 w 994"/>
              <a:gd name="T23" fmla="*/ 92 h 994"/>
              <a:gd name="T24" fmla="*/ 498 w 994"/>
              <a:gd name="T25" fmla="*/ 0 h 994"/>
              <a:gd name="T26" fmla="*/ 436 w 994"/>
              <a:gd name="T27" fmla="*/ 4 h 994"/>
              <a:gd name="T28" fmla="*/ 425 w 994"/>
              <a:gd name="T29" fmla="*/ 98 h 994"/>
              <a:gd name="T30" fmla="*/ 368 w 994"/>
              <a:gd name="T31" fmla="*/ 112 h 994"/>
              <a:gd name="T32" fmla="*/ 314 w 994"/>
              <a:gd name="T33" fmla="*/ 135 h 994"/>
              <a:gd name="T34" fmla="*/ 249 w 994"/>
              <a:gd name="T35" fmla="*/ 66 h 994"/>
              <a:gd name="T36" fmla="*/ 197 w 994"/>
              <a:gd name="T37" fmla="*/ 101 h 994"/>
              <a:gd name="T38" fmla="*/ 235 w 994"/>
              <a:gd name="T39" fmla="*/ 187 h 994"/>
              <a:gd name="T40" fmla="*/ 193 w 994"/>
              <a:gd name="T41" fmla="*/ 228 h 994"/>
              <a:gd name="T42" fmla="*/ 157 w 994"/>
              <a:gd name="T43" fmla="*/ 275 h 994"/>
              <a:gd name="T44" fmla="*/ 67 w 994"/>
              <a:gd name="T45" fmla="*/ 248 h 994"/>
              <a:gd name="T46" fmla="*/ 39 w 994"/>
              <a:gd name="T47" fmla="*/ 303 h 994"/>
              <a:gd name="T48" fmla="*/ 115 w 994"/>
              <a:gd name="T49" fmla="*/ 360 h 994"/>
              <a:gd name="T50" fmla="*/ 99 w 994"/>
              <a:gd name="T51" fmla="*/ 416 h 994"/>
              <a:gd name="T52" fmla="*/ 91 w 994"/>
              <a:gd name="T53" fmla="*/ 474 h 994"/>
              <a:gd name="T54" fmla="*/ 0 w 994"/>
              <a:gd name="T55" fmla="*/ 496 h 994"/>
              <a:gd name="T56" fmla="*/ 3 w 994"/>
              <a:gd name="T57" fmla="*/ 558 h 994"/>
              <a:gd name="T58" fmla="*/ 97 w 994"/>
              <a:gd name="T59" fmla="*/ 569 h 994"/>
              <a:gd name="T60" fmla="*/ 112 w 994"/>
              <a:gd name="T61" fmla="*/ 626 h 994"/>
              <a:gd name="T62" fmla="*/ 134 w 994"/>
              <a:gd name="T63" fmla="*/ 680 h 994"/>
              <a:gd name="T64" fmla="*/ 66 w 994"/>
              <a:gd name="T65" fmla="*/ 745 h 994"/>
              <a:gd name="T66" fmla="*/ 100 w 994"/>
              <a:gd name="T67" fmla="*/ 797 h 994"/>
              <a:gd name="T68" fmla="*/ 187 w 994"/>
              <a:gd name="T69" fmla="*/ 759 h 994"/>
              <a:gd name="T70" fmla="*/ 227 w 994"/>
              <a:gd name="T71" fmla="*/ 801 h 994"/>
              <a:gd name="T72" fmla="*/ 274 w 994"/>
              <a:gd name="T73" fmla="*/ 837 h 994"/>
              <a:gd name="T74" fmla="*/ 248 w 994"/>
              <a:gd name="T75" fmla="*/ 927 h 994"/>
              <a:gd name="T76" fmla="*/ 303 w 994"/>
              <a:gd name="T77" fmla="*/ 955 h 994"/>
              <a:gd name="T78" fmla="*/ 359 w 994"/>
              <a:gd name="T79" fmla="*/ 879 h 994"/>
              <a:gd name="T80" fmla="*/ 416 w 994"/>
              <a:gd name="T81" fmla="*/ 895 h 994"/>
              <a:gd name="T82" fmla="*/ 474 w 994"/>
              <a:gd name="T83" fmla="*/ 903 h 994"/>
              <a:gd name="T84" fmla="*/ 496 w 994"/>
              <a:gd name="T85" fmla="*/ 994 h 994"/>
              <a:gd name="T86" fmla="*/ 558 w 994"/>
              <a:gd name="T87" fmla="*/ 991 h 994"/>
              <a:gd name="T88" fmla="*/ 569 w 994"/>
              <a:gd name="T89" fmla="*/ 897 h 994"/>
              <a:gd name="T90" fmla="*/ 625 w 994"/>
              <a:gd name="T91" fmla="*/ 882 h 994"/>
              <a:gd name="T92" fmla="*/ 679 w 994"/>
              <a:gd name="T93" fmla="*/ 860 h 994"/>
              <a:gd name="T94" fmla="*/ 744 w 994"/>
              <a:gd name="T95" fmla="*/ 928 h 994"/>
              <a:gd name="T96" fmla="*/ 796 w 994"/>
              <a:gd name="T97" fmla="*/ 894 h 994"/>
              <a:gd name="T98" fmla="*/ 759 w 994"/>
              <a:gd name="T99" fmla="*/ 807 h 994"/>
              <a:gd name="T100" fmla="*/ 801 w 994"/>
              <a:gd name="T101" fmla="*/ 766 h 994"/>
              <a:gd name="T102" fmla="*/ 836 w 994"/>
              <a:gd name="T103" fmla="*/ 720 h 994"/>
              <a:gd name="T104" fmla="*/ 927 w 994"/>
              <a:gd name="T105" fmla="*/ 746 h 994"/>
              <a:gd name="T106" fmla="*/ 954 w 994"/>
              <a:gd name="T107" fmla="*/ 691 h 994"/>
              <a:gd name="T108" fmla="*/ 879 w 994"/>
              <a:gd name="T109" fmla="*/ 635 h 994"/>
              <a:gd name="T110" fmla="*/ 895 w 994"/>
              <a:gd name="T111" fmla="*/ 578 h 994"/>
              <a:gd name="T112" fmla="*/ 902 w 994"/>
              <a:gd name="T113" fmla="*/ 520 h 994"/>
              <a:gd name="T114" fmla="*/ 994 w 994"/>
              <a:gd name="T115" fmla="*/ 498 h 994"/>
              <a:gd name="T116" fmla="*/ 990 w 994"/>
              <a:gd name="T117" fmla="*/ 436 h 994"/>
              <a:gd name="T118" fmla="*/ 896 w 994"/>
              <a:gd name="T119" fmla="*/ 425 h 994"/>
              <a:gd name="T120" fmla="*/ 882 w 994"/>
              <a:gd name="T121" fmla="*/ 369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94" h="994">
                <a:moveTo>
                  <a:pt x="882" y="369"/>
                </a:moveTo>
                <a:cubicBezTo>
                  <a:pt x="875" y="350"/>
                  <a:pt x="868" y="332"/>
                  <a:pt x="859" y="315"/>
                </a:cubicBezTo>
                <a:cubicBezTo>
                  <a:pt x="883" y="294"/>
                  <a:pt x="906" y="273"/>
                  <a:pt x="928" y="250"/>
                </a:cubicBezTo>
                <a:cubicBezTo>
                  <a:pt x="917" y="232"/>
                  <a:pt x="906" y="214"/>
                  <a:pt x="893" y="198"/>
                </a:cubicBezTo>
                <a:cubicBezTo>
                  <a:pt x="864" y="209"/>
                  <a:pt x="835" y="221"/>
                  <a:pt x="807" y="235"/>
                </a:cubicBezTo>
                <a:cubicBezTo>
                  <a:pt x="794" y="220"/>
                  <a:pt x="781" y="206"/>
                  <a:pt x="766" y="193"/>
                </a:cubicBezTo>
                <a:cubicBezTo>
                  <a:pt x="751" y="180"/>
                  <a:pt x="736" y="168"/>
                  <a:pt x="719" y="158"/>
                </a:cubicBezTo>
                <a:cubicBezTo>
                  <a:pt x="730" y="128"/>
                  <a:pt x="739" y="98"/>
                  <a:pt x="746" y="67"/>
                </a:cubicBezTo>
                <a:cubicBezTo>
                  <a:pt x="728" y="57"/>
                  <a:pt x="710" y="48"/>
                  <a:pt x="691" y="40"/>
                </a:cubicBezTo>
                <a:cubicBezTo>
                  <a:pt x="670" y="64"/>
                  <a:pt x="652" y="89"/>
                  <a:pt x="634" y="115"/>
                </a:cubicBezTo>
                <a:cubicBezTo>
                  <a:pt x="616" y="109"/>
                  <a:pt x="597" y="103"/>
                  <a:pt x="578" y="99"/>
                </a:cubicBezTo>
                <a:cubicBezTo>
                  <a:pt x="559" y="95"/>
                  <a:pt x="539" y="93"/>
                  <a:pt x="520" y="92"/>
                </a:cubicBezTo>
                <a:cubicBezTo>
                  <a:pt x="514" y="61"/>
                  <a:pt x="507" y="30"/>
                  <a:pt x="498" y="0"/>
                </a:cubicBezTo>
                <a:cubicBezTo>
                  <a:pt x="477" y="0"/>
                  <a:pt x="456" y="2"/>
                  <a:pt x="436" y="4"/>
                </a:cubicBezTo>
                <a:cubicBezTo>
                  <a:pt x="430" y="35"/>
                  <a:pt x="427" y="66"/>
                  <a:pt x="425" y="98"/>
                </a:cubicBezTo>
                <a:cubicBezTo>
                  <a:pt x="406" y="101"/>
                  <a:pt x="387" y="106"/>
                  <a:pt x="368" y="112"/>
                </a:cubicBezTo>
                <a:cubicBezTo>
                  <a:pt x="350" y="119"/>
                  <a:pt x="331" y="126"/>
                  <a:pt x="314" y="135"/>
                </a:cubicBezTo>
                <a:cubicBezTo>
                  <a:pt x="294" y="111"/>
                  <a:pt x="272" y="88"/>
                  <a:pt x="249" y="66"/>
                </a:cubicBezTo>
                <a:cubicBezTo>
                  <a:pt x="231" y="77"/>
                  <a:pt x="214" y="88"/>
                  <a:pt x="197" y="101"/>
                </a:cubicBezTo>
                <a:cubicBezTo>
                  <a:pt x="208" y="130"/>
                  <a:pt x="221" y="159"/>
                  <a:pt x="235" y="187"/>
                </a:cubicBezTo>
                <a:cubicBezTo>
                  <a:pt x="220" y="200"/>
                  <a:pt x="206" y="213"/>
                  <a:pt x="193" y="228"/>
                </a:cubicBezTo>
                <a:cubicBezTo>
                  <a:pt x="180" y="243"/>
                  <a:pt x="168" y="258"/>
                  <a:pt x="157" y="275"/>
                </a:cubicBezTo>
                <a:cubicBezTo>
                  <a:pt x="128" y="264"/>
                  <a:pt x="98" y="255"/>
                  <a:pt x="67" y="248"/>
                </a:cubicBezTo>
                <a:cubicBezTo>
                  <a:pt x="56" y="266"/>
                  <a:pt x="47" y="284"/>
                  <a:pt x="39" y="303"/>
                </a:cubicBezTo>
                <a:cubicBezTo>
                  <a:pt x="64" y="324"/>
                  <a:pt x="89" y="342"/>
                  <a:pt x="115" y="360"/>
                </a:cubicBezTo>
                <a:cubicBezTo>
                  <a:pt x="108" y="378"/>
                  <a:pt x="103" y="397"/>
                  <a:pt x="99" y="416"/>
                </a:cubicBezTo>
                <a:cubicBezTo>
                  <a:pt x="95" y="435"/>
                  <a:pt x="92" y="455"/>
                  <a:pt x="91" y="474"/>
                </a:cubicBezTo>
                <a:cubicBezTo>
                  <a:pt x="61" y="480"/>
                  <a:pt x="30" y="487"/>
                  <a:pt x="0" y="496"/>
                </a:cubicBezTo>
                <a:cubicBezTo>
                  <a:pt x="0" y="517"/>
                  <a:pt x="1" y="538"/>
                  <a:pt x="3" y="558"/>
                </a:cubicBezTo>
                <a:cubicBezTo>
                  <a:pt x="35" y="564"/>
                  <a:pt x="66" y="567"/>
                  <a:pt x="97" y="569"/>
                </a:cubicBezTo>
                <a:cubicBezTo>
                  <a:pt x="100" y="588"/>
                  <a:pt x="106" y="607"/>
                  <a:pt x="112" y="626"/>
                </a:cubicBezTo>
                <a:cubicBezTo>
                  <a:pt x="118" y="644"/>
                  <a:pt x="125" y="662"/>
                  <a:pt x="134" y="680"/>
                </a:cubicBezTo>
                <a:cubicBezTo>
                  <a:pt x="110" y="700"/>
                  <a:pt x="88" y="722"/>
                  <a:pt x="66" y="745"/>
                </a:cubicBezTo>
                <a:cubicBezTo>
                  <a:pt x="76" y="763"/>
                  <a:pt x="87" y="780"/>
                  <a:pt x="100" y="797"/>
                </a:cubicBezTo>
                <a:cubicBezTo>
                  <a:pt x="130" y="786"/>
                  <a:pt x="159" y="773"/>
                  <a:pt x="187" y="759"/>
                </a:cubicBezTo>
                <a:cubicBezTo>
                  <a:pt x="199" y="774"/>
                  <a:pt x="213" y="788"/>
                  <a:pt x="227" y="801"/>
                </a:cubicBezTo>
                <a:cubicBezTo>
                  <a:pt x="242" y="814"/>
                  <a:pt x="258" y="826"/>
                  <a:pt x="274" y="837"/>
                </a:cubicBezTo>
                <a:cubicBezTo>
                  <a:pt x="264" y="866"/>
                  <a:pt x="255" y="896"/>
                  <a:pt x="248" y="927"/>
                </a:cubicBezTo>
                <a:cubicBezTo>
                  <a:pt x="265" y="938"/>
                  <a:pt x="284" y="947"/>
                  <a:pt x="303" y="955"/>
                </a:cubicBezTo>
                <a:cubicBezTo>
                  <a:pt x="323" y="930"/>
                  <a:pt x="342" y="905"/>
                  <a:pt x="359" y="879"/>
                </a:cubicBezTo>
                <a:cubicBezTo>
                  <a:pt x="378" y="886"/>
                  <a:pt x="396" y="891"/>
                  <a:pt x="416" y="895"/>
                </a:cubicBezTo>
                <a:cubicBezTo>
                  <a:pt x="435" y="899"/>
                  <a:pt x="454" y="902"/>
                  <a:pt x="474" y="903"/>
                </a:cubicBezTo>
                <a:cubicBezTo>
                  <a:pt x="479" y="933"/>
                  <a:pt x="487" y="964"/>
                  <a:pt x="496" y="994"/>
                </a:cubicBezTo>
                <a:cubicBezTo>
                  <a:pt x="517" y="994"/>
                  <a:pt x="537" y="993"/>
                  <a:pt x="558" y="991"/>
                </a:cubicBezTo>
                <a:cubicBezTo>
                  <a:pt x="563" y="959"/>
                  <a:pt x="567" y="928"/>
                  <a:pt x="569" y="897"/>
                </a:cubicBezTo>
                <a:cubicBezTo>
                  <a:pt x="588" y="894"/>
                  <a:pt x="607" y="888"/>
                  <a:pt x="625" y="882"/>
                </a:cubicBezTo>
                <a:cubicBezTo>
                  <a:pt x="644" y="876"/>
                  <a:pt x="662" y="869"/>
                  <a:pt x="679" y="860"/>
                </a:cubicBezTo>
                <a:cubicBezTo>
                  <a:pt x="700" y="884"/>
                  <a:pt x="721" y="906"/>
                  <a:pt x="744" y="928"/>
                </a:cubicBezTo>
                <a:cubicBezTo>
                  <a:pt x="762" y="918"/>
                  <a:pt x="780" y="907"/>
                  <a:pt x="796" y="894"/>
                </a:cubicBezTo>
                <a:cubicBezTo>
                  <a:pt x="785" y="864"/>
                  <a:pt x="773" y="835"/>
                  <a:pt x="759" y="807"/>
                </a:cubicBezTo>
                <a:cubicBezTo>
                  <a:pt x="774" y="795"/>
                  <a:pt x="788" y="781"/>
                  <a:pt x="801" y="766"/>
                </a:cubicBezTo>
                <a:cubicBezTo>
                  <a:pt x="814" y="752"/>
                  <a:pt x="826" y="736"/>
                  <a:pt x="836" y="720"/>
                </a:cubicBezTo>
                <a:cubicBezTo>
                  <a:pt x="866" y="730"/>
                  <a:pt x="896" y="739"/>
                  <a:pt x="927" y="746"/>
                </a:cubicBezTo>
                <a:cubicBezTo>
                  <a:pt x="937" y="729"/>
                  <a:pt x="946" y="710"/>
                  <a:pt x="954" y="691"/>
                </a:cubicBezTo>
                <a:cubicBezTo>
                  <a:pt x="930" y="671"/>
                  <a:pt x="905" y="652"/>
                  <a:pt x="879" y="635"/>
                </a:cubicBezTo>
                <a:cubicBezTo>
                  <a:pt x="885" y="616"/>
                  <a:pt x="891" y="598"/>
                  <a:pt x="895" y="578"/>
                </a:cubicBezTo>
                <a:cubicBezTo>
                  <a:pt x="899" y="559"/>
                  <a:pt x="901" y="540"/>
                  <a:pt x="902" y="520"/>
                </a:cubicBezTo>
                <a:cubicBezTo>
                  <a:pt x="933" y="515"/>
                  <a:pt x="963" y="507"/>
                  <a:pt x="994" y="498"/>
                </a:cubicBezTo>
                <a:cubicBezTo>
                  <a:pt x="994" y="477"/>
                  <a:pt x="992" y="457"/>
                  <a:pt x="990" y="436"/>
                </a:cubicBezTo>
                <a:cubicBezTo>
                  <a:pt x="959" y="431"/>
                  <a:pt x="928" y="427"/>
                  <a:pt x="896" y="425"/>
                </a:cubicBezTo>
                <a:cubicBezTo>
                  <a:pt x="893" y="406"/>
                  <a:pt x="888" y="387"/>
                  <a:pt x="882" y="369"/>
                </a:cubicBezTo>
                <a:close/>
              </a:path>
            </a:pathLst>
          </a:custGeom>
          <a:solidFill>
            <a:srgbClr val="ED801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2832292" y="150800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2070292" y="276927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3112040" y="3899685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2624454" y="5313812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4108345" y="1438168"/>
            <a:ext cx="2456656" cy="710358"/>
            <a:chOff x="4511824" y="1399531"/>
            <a:chExt cx="2456656" cy="710358"/>
          </a:xfrm>
        </p:grpSpPr>
        <p:cxnSp>
          <p:nvCxnSpPr>
            <p:cNvPr id="14" name="出自【趣你的PPT】(微信:qunideppt)：最优质的PPT资源库"/>
            <p:cNvCxnSpPr/>
            <p:nvPr/>
          </p:nvCxnSpPr>
          <p:spPr>
            <a:xfrm>
              <a:off x="4511824" y="1754710"/>
              <a:ext cx="2448272" cy="0"/>
            </a:xfrm>
            <a:prstGeom prst="line">
              <a:avLst/>
            </a:prstGeom>
            <a:ln w="12700">
              <a:solidFill>
                <a:srgbClr val="ED80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出自【趣你的PPT】(微信:qunideppt)：最优质的PPT资源库"/>
            <p:cNvCxnSpPr/>
            <p:nvPr/>
          </p:nvCxnSpPr>
          <p:spPr>
            <a:xfrm>
              <a:off x="6960096" y="1399531"/>
              <a:ext cx="8384" cy="710358"/>
            </a:xfrm>
            <a:prstGeom prst="line">
              <a:avLst/>
            </a:prstGeom>
            <a:ln w="12700">
              <a:solidFill>
                <a:srgbClr val="ED80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出自【趣你的PPT】(微信:qunideppt)：最优质的PPT资源库出自【趣你的PPT】(微信:qunideppt)：最优质的PPT资源库"/>
          <p:cNvGrpSpPr/>
          <p:nvPr/>
        </p:nvGrpSpPr>
        <p:grpSpPr>
          <a:xfrm>
            <a:off x="3426265" y="2659323"/>
            <a:ext cx="3140075" cy="710358"/>
            <a:chOff x="3828405" y="1399531"/>
            <a:chExt cx="3140075" cy="710358"/>
          </a:xfrm>
        </p:grpSpPr>
        <p:cxnSp>
          <p:nvCxnSpPr>
            <p:cNvPr id="17" name="出自【趣你的PPT】(微信:qunideppt)：最优质的PPT资源库"/>
            <p:cNvCxnSpPr/>
            <p:nvPr/>
          </p:nvCxnSpPr>
          <p:spPr>
            <a:xfrm>
              <a:off x="3828405" y="1754710"/>
              <a:ext cx="3131691" cy="0"/>
            </a:xfrm>
            <a:prstGeom prst="line">
              <a:avLst/>
            </a:prstGeom>
            <a:ln w="12700">
              <a:solidFill>
                <a:srgbClr val="ED80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出自【趣你的PPT】(微信:qunideppt)：最优质的PPT资源库"/>
            <p:cNvCxnSpPr/>
            <p:nvPr/>
          </p:nvCxnSpPr>
          <p:spPr>
            <a:xfrm>
              <a:off x="6960096" y="1399531"/>
              <a:ext cx="8384" cy="710358"/>
            </a:xfrm>
            <a:prstGeom prst="line">
              <a:avLst/>
            </a:prstGeom>
            <a:ln w="12700">
              <a:solidFill>
                <a:srgbClr val="ED80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出自【趣你的PPT】(微信:qunideppt)：最优质的PPT资源库出自【趣你的PPT】(微信:qunideppt)：最优质的PPT资源库"/>
          <p:cNvGrpSpPr/>
          <p:nvPr/>
        </p:nvGrpSpPr>
        <p:grpSpPr>
          <a:xfrm>
            <a:off x="4394778" y="3895724"/>
            <a:ext cx="2177008" cy="710358"/>
            <a:chOff x="4511824" y="1399531"/>
            <a:chExt cx="2177008" cy="710358"/>
          </a:xfrm>
        </p:grpSpPr>
        <p:cxnSp>
          <p:nvCxnSpPr>
            <p:cNvPr id="20" name="出自【趣你的PPT】(微信:qunideppt)：最优质的PPT资源库"/>
            <p:cNvCxnSpPr/>
            <p:nvPr/>
          </p:nvCxnSpPr>
          <p:spPr>
            <a:xfrm>
              <a:off x="4511824" y="1754710"/>
              <a:ext cx="2168624" cy="0"/>
            </a:xfrm>
            <a:prstGeom prst="line">
              <a:avLst/>
            </a:prstGeom>
            <a:ln w="12700">
              <a:solidFill>
                <a:srgbClr val="ED80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6680448" y="1399531"/>
              <a:ext cx="8384" cy="710358"/>
            </a:xfrm>
            <a:prstGeom prst="line">
              <a:avLst/>
            </a:prstGeom>
            <a:ln w="12700">
              <a:solidFill>
                <a:srgbClr val="ED80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出自【趣你的PPT】(微信:qunideppt)：最优质的PPT资源库出自【趣你的PPT】(微信:qunideppt)：最优质的PPT资源库"/>
          <p:cNvGrpSpPr/>
          <p:nvPr/>
        </p:nvGrpSpPr>
        <p:grpSpPr>
          <a:xfrm>
            <a:off x="3904128" y="5313812"/>
            <a:ext cx="2667658" cy="710358"/>
            <a:chOff x="4021174" y="1399531"/>
            <a:chExt cx="2667658" cy="710358"/>
          </a:xfrm>
        </p:grpSpPr>
        <p:cxnSp>
          <p:nvCxnSpPr>
            <p:cNvPr id="23" name="出自【趣你的PPT】(微信:qunideppt)：最优质的PPT资源库"/>
            <p:cNvCxnSpPr/>
            <p:nvPr/>
          </p:nvCxnSpPr>
          <p:spPr>
            <a:xfrm>
              <a:off x="4021174" y="1754710"/>
              <a:ext cx="2659274" cy="0"/>
            </a:xfrm>
            <a:prstGeom prst="line">
              <a:avLst/>
            </a:prstGeom>
            <a:ln w="12700">
              <a:solidFill>
                <a:srgbClr val="ED80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出自【趣你的PPT】(微信:qunideppt)：最优质的PPT资源库"/>
            <p:cNvCxnSpPr/>
            <p:nvPr/>
          </p:nvCxnSpPr>
          <p:spPr>
            <a:xfrm>
              <a:off x="6680448" y="1399531"/>
              <a:ext cx="8384" cy="710358"/>
            </a:xfrm>
            <a:prstGeom prst="line">
              <a:avLst/>
            </a:prstGeom>
            <a:ln w="12700">
              <a:solidFill>
                <a:srgbClr val="ED80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出自【趣你的PPT】(微信:qunideppt)：最优质的PPT资源库"/>
          <p:cNvSpPr/>
          <p:nvPr/>
        </p:nvSpPr>
        <p:spPr>
          <a:xfrm>
            <a:off x="6646052" y="1508007"/>
            <a:ext cx="420012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6646052" y="2714420"/>
            <a:ext cx="420012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6629647" y="3942853"/>
            <a:ext cx="420012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6629647" y="5374184"/>
            <a:ext cx="420012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52804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4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3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3" presetClass="entr" presetSubtype="3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2" presetClass="entr" presetSubtype="2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3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0" presetID="2" presetClass="entr" presetSubtype="2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6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6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3" presetClass="entr" presetSubtype="3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3" presetID="2" presetClass="entr" presetSubtype="2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7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/>
          <p:bldP spid="9" grpId="0"/>
          <p:bldP spid="10" grpId="0"/>
          <p:bldP spid="11" grpId="0"/>
          <p:bldP spid="25" grpId="0"/>
          <p:bldP spid="26" grpId="0"/>
          <p:bldP spid="27" grpId="0"/>
          <p:bldP spid="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4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3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3" presetClass="entr" presetSubtype="3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3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3" presetClass="entr" presetSubtype="3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/>
          <p:bldP spid="9" grpId="0"/>
          <p:bldP spid="10" grpId="0"/>
          <p:bldP spid="11" grpId="0"/>
          <p:bldP spid="25" grpId="0"/>
          <p:bldP spid="26" grpId="0"/>
          <p:bldP spid="27" grpId="0"/>
          <p:bldP spid="28" grpId="0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出自【趣你的PPT】(微信:qunideppt)：最优质的PPT资源库" descr="D:\5.주문제작\110705 범창종합기술\2.작업\배당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2675" y="3618893"/>
            <a:ext cx="704984" cy="656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出自【趣你的PPT】(微信:qunideppt)：最优质的PPT资源库" descr="D:\2.소스\1.png\0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9115" y="3625481"/>
            <a:ext cx="726946" cy="64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出自【趣你的PPT】(微信:qunideppt)：最优质的PPT资源库" descr="D:\2.소스\1.png\0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3360" y="3625481"/>
            <a:ext cx="729141" cy="64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出自【趣你的PPT】(微信:qunideppt)：最优质的PPT资源库" descr="D:\2.소스\1.png\009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3222888">
            <a:off x="4398445" y="3494244"/>
            <a:ext cx="577603" cy="93339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2" name="出自【趣你的PPT】(微信:qunideppt)：最优质的PPT资源库" descr="Idea_iong 2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5348" y="3439902"/>
            <a:ext cx="1275998" cy="1014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出自【趣你的PPT】(微信:qunideppt)：最优质的PPT资源库" descr="D:\1.작업\002\eart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917" y="4437176"/>
            <a:ext cx="1161239" cy="118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出自【趣你的PPT】(微信:qunideppt)：最优质的PPT资源库" descr="D:\2.소스\1.png\ic1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43439" y="3556301"/>
            <a:ext cx="1016846" cy="78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出自【趣你的PPT】(微信:qunideppt)：最优质的PPT资源库" descr="D:\2.소스\1.png\ic1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385" y="3491512"/>
            <a:ext cx="788440" cy="91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出自【趣你的PPT】(微信:qunideppt)：最优质的PPT资源库" descr="D:\2.소스\1.png\ic2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3428" y="3529095"/>
            <a:ext cx="994882" cy="88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出自【趣你的PPT】(微信:qunideppt)：最优质的PPT资源库" descr="D:\2.소스\1.png\ic2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4220" y="4636478"/>
            <a:ext cx="777458" cy="788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出自【趣你的PPT】(微信:qunideppt)：最优质的PPT资源库" descr="D:\2.소스\1.png\ic2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3396" y="4683697"/>
            <a:ext cx="1016844" cy="77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出自【趣你的PPT】(微信:qunideppt)：最优质的PPT资源库" descr="D:\2.소스\1.png\ic23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9616" y="4617811"/>
            <a:ext cx="999275" cy="8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出自【趣你的PPT】(微信:qunideppt)：最优质的PPT资源库" descr="D:\2.소스\1.png\ic13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5345" y="4600241"/>
            <a:ext cx="777458" cy="86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出自【趣你的PPT】(微信:qunideppt)：最优质的PPT资源库" descr="아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2675" y="5684770"/>
            <a:ext cx="766763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出自【趣你的PPT】(微信:qunideppt)：最优质的PPT资源库" descr="D:\디자인소스\이미지\아12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3778" y="5720960"/>
            <a:ext cx="857250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出自【趣你的PPT】(微信:qunideppt)：最优质的PPT资源库" descr="D:\아이콘\icon set\돈주머ㅗ니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4155" y="5556182"/>
            <a:ext cx="1017588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出自【趣你的PPT】(微信:qunideppt)：最优质的PPT资源库" descr="D:\아이콘\icon set\자동차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7044" y="5616507"/>
            <a:ext cx="1077913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出自【趣你的PPT】(微信:qunideppt)：最优质的PPT资源库" descr="아이콘.png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55348" y="5714408"/>
            <a:ext cx="976240" cy="66874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86" name="出自【趣你的PPT】(微信:qunideppt)：最优质的PPT资源库" descr="Untitled-2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801302" y="4683697"/>
            <a:ext cx="575511" cy="63151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87" name="出自【趣你的PPT】(微信:qunideppt)：最优质的PPT资源库" descr="Untitled-2.png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11646" y="5751054"/>
            <a:ext cx="1208048" cy="61038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89" name="出自【趣你的PPT】(微信:qunideppt)：最优质的PPT资源库" descr="business icon_04.pn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6138" y="4588724"/>
            <a:ext cx="896474" cy="88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出自【趣你的PPT】(微信:qunideppt)：最优质的PPT资源库" descr="아이콘딴거2.png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1170" y="5669837"/>
            <a:ext cx="761296" cy="75788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91" name="出自【趣你的PPT】(微信:qunideppt)：最优质的PPT资源库" descr="아이콘딴거2.png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216" y="5701453"/>
            <a:ext cx="693787" cy="69465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92" name="出自【趣你的PPT】(微信:qunideppt)：最优质的PPT资源库" descr="아이콘.png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3964" y="4489587"/>
            <a:ext cx="778542" cy="98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出自【趣你的PPT】(微信:qunideppt)：最优质的PPT资源库" descr="아이콘딴거2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6900" y="3424524"/>
            <a:ext cx="851750" cy="1045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出自【趣你的PPT】(微信:qunideppt)：最优质的PPT资源库" descr="아이콘딴거.png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1592" y="4587708"/>
            <a:ext cx="943004" cy="88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出自【趣你的PPT】(微信:qunideppt)：最优质的PPT资源库" descr="D:\노난실\세트\0062.ebook\표지\11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3548" y="5556182"/>
            <a:ext cx="710568" cy="93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01" y="2606161"/>
            <a:ext cx="780288" cy="780288"/>
          </a:xfrm>
          <a:prstGeom prst="rect">
            <a:avLst/>
          </a:prstGeom>
        </p:spPr>
      </p:pic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6693" y="2606161"/>
            <a:ext cx="780288" cy="780288"/>
          </a:xfrm>
          <a:prstGeom prst="rect">
            <a:avLst/>
          </a:pr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589" y="2606161"/>
            <a:ext cx="780288" cy="780288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141" y="2606161"/>
            <a:ext cx="780288" cy="780288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2037" y="2606161"/>
            <a:ext cx="780288" cy="780288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797" y="2606161"/>
            <a:ext cx="780288" cy="780288"/>
          </a:xfrm>
          <a:prstGeom prst="rect">
            <a:avLst/>
          </a:prstGeom>
        </p:spPr>
      </p:pic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245" y="2606161"/>
            <a:ext cx="780288" cy="780288"/>
          </a:xfrm>
          <a:prstGeom prst="rect">
            <a:avLst/>
          </a:prstGeom>
        </p:spPr>
      </p:pic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1349" y="2606161"/>
            <a:ext cx="780288" cy="780288"/>
          </a:xfrm>
          <a:prstGeom prst="rect">
            <a:avLst/>
          </a:prstGeom>
        </p:spPr>
      </p:pic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6525" y="2574310"/>
            <a:ext cx="780288" cy="780288"/>
          </a:xfrm>
          <a:prstGeom prst="rect">
            <a:avLst/>
          </a:prstGeom>
        </p:spPr>
      </p:pic>
      <p:grpSp>
        <p:nvGrpSpPr>
          <p:cNvPr id="46" name="Group 45出自【趣你的PPT】(微信:qunideppt)：最优质的PPT资源库出自【趣你的PPT】(微信:qunideppt)：最优质的PPT资源库"/>
          <p:cNvGrpSpPr/>
          <p:nvPr/>
        </p:nvGrpSpPr>
        <p:grpSpPr>
          <a:xfrm>
            <a:off x="745469" y="445960"/>
            <a:ext cx="11667524" cy="1835106"/>
            <a:chOff x="852709" y="5009914"/>
            <a:chExt cx="11667524" cy="1835106"/>
          </a:xfrm>
        </p:grpSpPr>
        <p:sp>
          <p:nvSpPr>
            <p:cNvPr id="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8" name="出自【趣你的PPT】(微信:qunideppt)：最优质的PPT资源库"/>
            <p:cNvSpPr txBox="1"/>
            <p:nvPr/>
          </p:nvSpPr>
          <p:spPr>
            <a:xfrm>
              <a:off x="1712626" y="5216411"/>
              <a:ext cx="1080760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8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赠送超赞商务图标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1573657"/>
      </p:ext>
    </p:extLst>
  </p:cSld>
  <p:clrMapOvr>
    <a:masterClrMapping/>
  </p:clrMapOvr>
  <p:transition spd="slow" advClick="0" advTm="3000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118661"/>
      </p:ext>
    </p:extLst>
  </p:cSld>
  <p:clrMapOvr>
    <a:masterClrMapping/>
  </p:clrMapOvr>
  <p:transition spd="slow" advClick="0" advTm="3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76" name="出自【趣你的PPT】(微信:qunideppt)：最优质的PPT资源库"/>
          <p:cNvSpPr/>
          <p:nvPr/>
        </p:nvSpPr>
        <p:spPr>
          <a:xfrm>
            <a:off x="6561574" y="4138364"/>
            <a:ext cx="51362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出自【趣你的PPT】(微信:qunideppt)：最优质的PPT资源库"/>
          <p:cNvSpPr txBox="1"/>
          <p:nvPr/>
        </p:nvSpPr>
        <p:spPr bwMode="auto">
          <a:xfrm>
            <a:off x="6581115" y="3687764"/>
            <a:ext cx="1569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3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pic>
        <p:nvPicPr>
          <p:cNvPr id="78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2501" y="3086626"/>
            <a:ext cx="840026" cy="840026"/>
          </a:xfrm>
          <a:prstGeom prst="rect">
            <a:avLst/>
          </a:prstGeom>
        </p:spPr>
      </p:pic>
      <p:pic>
        <p:nvPicPr>
          <p:cNvPr id="79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0941" y="2868758"/>
            <a:ext cx="499120" cy="499120"/>
          </a:xfrm>
          <a:prstGeom prst="rect">
            <a:avLst/>
          </a:prstGeom>
        </p:spPr>
      </p:pic>
      <p:sp>
        <p:nvSpPr>
          <p:cNvPr id="80" name="出自【趣你的PPT】(微信:qunideppt)：最优质的PPT资源库"/>
          <p:cNvSpPr txBox="1"/>
          <p:nvPr/>
        </p:nvSpPr>
        <p:spPr>
          <a:xfrm>
            <a:off x="6598788" y="1023226"/>
            <a:ext cx="518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世界地图、中国地图中的每个国家与省份均可自由编辑换色</a:t>
            </a:r>
          </a:p>
        </p:txBody>
      </p:sp>
      <p:grpSp>
        <p:nvGrpSpPr>
          <p:cNvPr id="81" name="Group 80出自【趣你的PPT】(微信:qunideppt)：最优质的PPT资源库出自【趣你的PPT】(微信:qunideppt)：最优质的PPT资源库"/>
          <p:cNvGrpSpPr/>
          <p:nvPr/>
        </p:nvGrpSpPr>
        <p:grpSpPr>
          <a:xfrm>
            <a:off x="534917" y="1436600"/>
            <a:ext cx="6090393" cy="4633043"/>
            <a:chOff x="1682329" y="1990427"/>
            <a:chExt cx="5519738" cy="4198938"/>
          </a:xfrm>
          <a:solidFill>
            <a:srgbClr val="ED801C"/>
          </a:solidFill>
        </p:grpSpPr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57454" y="5092402"/>
              <a:ext cx="517525" cy="631825"/>
            </a:xfrm>
            <a:custGeom>
              <a:avLst/>
              <a:gdLst>
                <a:gd name="T0" fmla="*/ 365 w 924"/>
                <a:gd name="T1" fmla="*/ 1108 h 1128"/>
                <a:gd name="T2" fmla="*/ 382 w 924"/>
                <a:gd name="T3" fmla="*/ 1106 h 1128"/>
                <a:gd name="T4" fmla="*/ 421 w 924"/>
                <a:gd name="T5" fmla="*/ 1109 h 1128"/>
                <a:gd name="T6" fmla="*/ 435 w 924"/>
                <a:gd name="T7" fmla="*/ 1074 h 1128"/>
                <a:gd name="T8" fmla="*/ 463 w 924"/>
                <a:gd name="T9" fmla="*/ 1046 h 1128"/>
                <a:gd name="T10" fmla="*/ 487 w 924"/>
                <a:gd name="T11" fmla="*/ 1012 h 1128"/>
                <a:gd name="T12" fmla="*/ 506 w 924"/>
                <a:gd name="T13" fmla="*/ 972 h 1128"/>
                <a:gd name="T14" fmla="*/ 538 w 924"/>
                <a:gd name="T15" fmla="*/ 931 h 1128"/>
                <a:gd name="T16" fmla="*/ 539 w 924"/>
                <a:gd name="T17" fmla="*/ 904 h 1128"/>
                <a:gd name="T18" fmla="*/ 577 w 924"/>
                <a:gd name="T19" fmla="*/ 882 h 1128"/>
                <a:gd name="T20" fmla="*/ 613 w 924"/>
                <a:gd name="T21" fmla="*/ 864 h 1128"/>
                <a:gd name="T22" fmla="*/ 633 w 924"/>
                <a:gd name="T23" fmla="*/ 864 h 1128"/>
                <a:gd name="T24" fmla="*/ 646 w 924"/>
                <a:gd name="T25" fmla="*/ 816 h 1128"/>
                <a:gd name="T26" fmla="*/ 679 w 924"/>
                <a:gd name="T27" fmla="*/ 790 h 1128"/>
                <a:gd name="T28" fmla="*/ 689 w 924"/>
                <a:gd name="T29" fmla="*/ 753 h 1128"/>
                <a:gd name="T30" fmla="*/ 695 w 924"/>
                <a:gd name="T31" fmla="*/ 715 h 1128"/>
                <a:gd name="T32" fmla="*/ 740 w 924"/>
                <a:gd name="T33" fmla="*/ 719 h 1128"/>
                <a:gd name="T34" fmla="*/ 786 w 924"/>
                <a:gd name="T35" fmla="*/ 709 h 1128"/>
                <a:gd name="T36" fmla="*/ 818 w 924"/>
                <a:gd name="T37" fmla="*/ 676 h 1128"/>
                <a:gd name="T38" fmla="*/ 839 w 924"/>
                <a:gd name="T39" fmla="*/ 609 h 1128"/>
                <a:gd name="T40" fmla="*/ 780 w 924"/>
                <a:gd name="T41" fmla="*/ 586 h 1128"/>
                <a:gd name="T42" fmla="*/ 797 w 924"/>
                <a:gd name="T43" fmla="*/ 534 h 1128"/>
                <a:gd name="T44" fmla="*/ 793 w 924"/>
                <a:gd name="T45" fmla="*/ 506 h 1128"/>
                <a:gd name="T46" fmla="*/ 793 w 924"/>
                <a:gd name="T47" fmla="*/ 463 h 1128"/>
                <a:gd name="T48" fmla="*/ 817 w 924"/>
                <a:gd name="T49" fmla="*/ 435 h 1128"/>
                <a:gd name="T50" fmla="*/ 802 w 924"/>
                <a:gd name="T51" fmla="*/ 409 h 1128"/>
                <a:gd name="T52" fmla="*/ 808 w 924"/>
                <a:gd name="T53" fmla="*/ 382 h 1128"/>
                <a:gd name="T54" fmla="*/ 851 w 924"/>
                <a:gd name="T55" fmla="*/ 358 h 1128"/>
                <a:gd name="T56" fmla="*/ 873 w 924"/>
                <a:gd name="T57" fmla="*/ 303 h 1128"/>
                <a:gd name="T58" fmla="*/ 914 w 924"/>
                <a:gd name="T59" fmla="*/ 264 h 1128"/>
                <a:gd name="T60" fmla="*/ 918 w 924"/>
                <a:gd name="T61" fmla="*/ 259 h 1128"/>
                <a:gd name="T62" fmla="*/ 924 w 924"/>
                <a:gd name="T63" fmla="*/ 248 h 1128"/>
                <a:gd name="T64" fmla="*/ 840 w 924"/>
                <a:gd name="T65" fmla="*/ 137 h 1128"/>
                <a:gd name="T66" fmla="*/ 571 w 924"/>
                <a:gd name="T67" fmla="*/ 19 h 1128"/>
                <a:gd name="T68" fmla="*/ 365 w 924"/>
                <a:gd name="T69" fmla="*/ 0 h 1128"/>
                <a:gd name="T70" fmla="*/ 87 w 924"/>
                <a:gd name="T71" fmla="*/ 338 h 1128"/>
                <a:gd name="T72" fmla="*/ 0 w 924"/>
                <a:gd name="T73" fmla="*/ 755 h 1128"/>
                <a:gd name="T74" fmla="*/ 136 w 924"/>
                <a:gd name="T75" fmla="*/ 973 h 1128"/>
                <a:gd name="T76" fmla="*/ 256 w 924"/>
                <a:gd name="T77" fmla="*/ 1046 h 1128"/>
                <a:gd name="T78" fmla="*/ 345 w 924"/>
                <a:gd name="T79" fmla="*/ 1105 h 1128"/>
                <a:gd name="T80" fmla="*/ 360 w 924"/>
                <a:gd name="T81" fmla="*/ 1111 h 1128"/>
                <a:gd name="T82" fmla="*/ 365 w 924"/>
                <a:gd name="T83" fmla="*/ 1108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4" h="1128">
                  <a:moveTo>
                    <a:pt x="365" y="1108"/>
                  </a:moveTo>
                  <a:cubicBezTo>
                    <a:pt x="370" y="1105"/>
                    <a:pt x="372" y="1107"/>
                    <a:pt x="382" y="1106"/>
                  </a:cubicBezTo>
                  <a:cubicBezTo>
                    <a:pt x="404" y="1104"/>
                    <a:pt x="407" y="1128"/>
                    <a:pt x="421" y="1109"/>
                  </a:cubicBezTo>
                  <a:cubicBezTo>
                    <a:pt x="435" y="1091"/>
                    <a:pt x="427" y="1090"/>
                    <a:pt x="435" y="1074"/>
                  </a:cubicBezTo>
                  <a:cubicBezTo>
                    <a:pt x="444" y="1057"/>
                    <a:pt x="461" y="1067"/>
                    <a:pt x="463" y="1046"/>
                  </a:cubicBezTo>
                  <a:cubicBezTo>
                    <a:pt x="465" y="1026"/>
                    <a:pt x="461" y="1032"/>
                    <a:pt x="487" y="1012"/>
                  </a:cubicBezTo>
                  <a:cubicBezTo>
                    <a:pt x="513" y="993"/>
                    <a:pt x="488" y="993"/>
                    <a:pt x="506" y="972"/>
                  </a:cubicBezTo>
                  <a:cubicBezTo>
                    <a:pt x="523" y="952"/>
                    <a:pt x="541" y="939"/>
                    <a:pt x="538" y="931"/>
                  </a:cubicBezTo>
                  <a:cubicBezTo>
                    <a:pt x="536" y="924"/>
                    <a:pt x="513" y="911"/>
                    <a:pt x="539" y="904"/>
                  </a:cubicBezTo>
                  <a:cubicBezTo>
                    <a:pt x="564" y="898"/>
                    <a:pt x="560" y="903"/>
                    <a:pt x="577" y="882"/>
                  </a:cubicBezTo>
                  <a:cubicBezTo>
                    <a:pt x="594" y="861"/>
                    <a:pt x="593" y="848"/>
                    <a:pt x="613" y="864"/>
                  </a:cubicBezTo>
                  <a:cubicBezTo>
                    <a:pt x="633" y="880"/>
                    <a:pt x="627" y="889"/>
                    <a:pt x="633" y="864"/>
                  </a:cubicBezTo>
                  <a:cubicBezTo>
                    <a:pt x="640" y="839"/>
                    <a:pt x="633" y="833"/>
                    <a:pt x="646" y="816"/>
                  </a:cubicBezTo>
                  <a:cubicBezTo>
                    <a:pt x="659" y="798"/>
                    <a:pt x="670" y="803"/>
                    <a:pt x="679" y="790"/>
                  </a:cubicBezTo>
                  <a:cubicBezTo>
                    <a:pt x="687" y="777"/>
                    <a:pt x="696" y="776"/>
                    <a:pt x="689" y="753"/>
                  </a:cubicBezTo>
                  <a:cubicBezTo>
                    <a:pt x="681" y="731"/>
                    <a:pt x="677" y="714"/>
                    <a:pt x="695" y="715"/>
                  </a:cubicBezTo>
                  <a:cubicBezTo>
                    <a:pt x="713" y="717"/>
                    <a:pt x="720" y="732"/>
                    <a:pt x="740" y="719"/>
                  </a:cubicBezTo>
                  <a:cubicBezTo>
                    <a:pt x="760" y="706"/>
                    <a:pt x="758" y="703"/>
                    <a:pt x="786" y="709"/>
                  </a:cubicBezTo>
                  <a:cubicBezTo>
                    <a:pt x="814" y="715"/>
                    <a:pt x="812" y="684"/>
                    <a:pt x="818" y="676"/>
                  </a:cubicBezTo>
                  <a:cubicBezTo>
                    <a:pt x="823" y="667"/>
                    <a:pt x="848" y="613"/>
                    <a:pt x="839" y="609"/>
                  </a:cubicBezTo>
                  <a:cubicBezTo>
                    <a:pt x="830" y="605"/>
                    <a:pt x="772" y="607"/>
                    <a:pt x="780" y="586"/>
                  </a:cubicBezTo>
                  <a:cubicBezTo>
                    <a:pt x="787" y="565"/>
                    <a:pt x="788" y="544"/>
                    <a:pt x="797" y="534"/>
                  </a:cubicBezTo>
                  <a:cubicBezTo>
                    <a:pt x="806" y="524"/>
                    <a:pt x="800" y="522"/>
                    <a:pt x="793" y="506"/>
                  </a:cubicBezTo>
                  <a:cubicBezTo>
                    <a:pt x="786" y="490"/>
                    <a:pt x="773" y="472"/>
                    <a:pt x="793" y="463"/>
                  </a:cubicBezTo>
                  <a:cubicBezTo>
                    <a:pt x="814" y="454"/>
                    <a:pt x="830" y="435"/>
                    <a:pt x="817" y="435"/>
                  </a:cubicBezTo>
                  <a:cubicBezTo>
                    <a:pt x="805" y="435"/>
                    <a:pt x="803" y="427"/>
                    <a:pt x="802" y="409"/>
                  </a:cubicBezTo>
                  <a:cubicBezTo>
                    <a:pt x="802" y="391"/>
                    <a:pt x="786" y="381"/>
                    <a:pt x="808" y="382"/>
                  </a:cubicBezTo>
                  <a:cubicBezTo>
                    <a:pt x="829" y="382"/>
                    <a:pt x="837" y="376"/>
                    <a:pt x="851" y="358"/>
                  </a:cubicBezTo>
                  <a:cubicBezTo>
                    <a:pt x="864" y="340"/>
                    <a:pt x="861" y="319"/>
                    <a:pt x="873" y="303"/>
                  </a:cubicBezTo>
                  <a:cubicBezTo>
                    <a:pt x="886" y="288"/>
                    <a:pt x="899" y="285"/>
                    <a:pt x="914" y="264"/>
                  </a:cubicBezTo>
                  <a:cubicBezTo>
                    <a:pt x="915" y="263"/>
                    <a:pt x="917" y="261"/>
                    <a:pt x="918" y="259"/>
                  </a:cubicBezTo>
                  <a:cubicBezTo>
                    <a:pt x="924" y="248"/>
                    <a:pt x="924" y="248"/>
                    <a:pt x="924" y="248"/>
                  </a:cubicBezTo>
                  <a:cubicBezTo>
                    <a:pt x="840" y="137"/>
                    <a:pt x="840" y="137"/>
                    <a:pt x="840" y="137"/>
                  </a:cubicBezTo>
                  <a:cubicBezTo>
                    <a:pt x="571" y="19"/>
                    <a:pt x="571" y="19"/>
                    <a:pt x="571" y="19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87" y="338"/>
                    <a:pt x="87" y="338"/>
                    <a:pt x="87" y="338"/>
                  </a:cubicBezTo>
                  <a:cubicBezTo>
                    <a:pt x="0" y="755"/>
                    <a:pt x="0" y="755"/>
                    <a:pt x="0" y="755"/>
                  </a:cubicBezTo>
                  <a:cubicBezTo>
                    <a:pt x="136" y="973"/>
                    <a:pt x="136" y="973"/>
                    <a:pt x="136" y="973"/>
                  </a:cubicBezTo>
                  <a:cubicBezTo>
                    <a:pt x="256" y="1046"/>
                    <a:pt x="256" y="1046"/>
                    <a:pt x="256" y="1046"/>
                  </a:cubicBezTo>
                  <a:cubicBezTo>
                    <a:pt x="345" y="1105"/>
                    <a:pt x="345" y="1105"/>
                    <a:pt x="345" y="1105"/>
                  </a:cubicBezTo>
                  <a:cubicBezTo>
                    <a:pt x="360" y="1111"/>
                    <a:pt x="360" y="1111"/>
                    <a:pt x="360" y="1111"/>
                  </a:cubicBezTo>
                  <a:lnTo>
                    <a:pt x="365" y="110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84404" y="4922540"/>
              <a:ext cx="576263" cy="717550"/>
            </a:xfrm>
            <a:custGeom>
              <a:avLst/>
              <a:gdLst>
                <a:gd name="T0" fmla="*/ 977 w 1029"/>
                <a:gd name="T1" fmla="*/ 358 h 1283"/>
                <a:gd name="T2" fmla="*/ 951 w 1029"/>
                <a:gd name="T3" fmla="*/ 412 h 1283"/>
                <a:gd name="T4" fmla="*/ 874 w 1029"/>
                <a:gd name="T5" fmla="*/ 457 h 1283"/>
                <a:gd name="T6" fmla="*/ 835 w 1029"/>
                <a:gd name="T7" fmla="*/ 470 h 1283"/>
                <a:gd name="T8" fmla="*/ 762 w 1029"/>
                <a:gd name="T9" fmla="*/ 502 h 1283"/>
                <a:gd name="T10" fmla="*/ 743 w 1029"/>
                <a:gd name="T11" fmla="*/ 569 h 1283"/>
                <a:gd name="T12" fmla="*/ 750 w 1029"/>
                <a:gd name="T13" fmla="*/ 631 h 1283"/>
                <a:gd name="T14" fmla="*/ 717 w 1029"/>
                <a:gd name="T15" fmla="*/ 681 h 1283"/>
                <a:gd name="T16" fmla="*/ 656 w 1029"/>
                <a:gd name="T17" fmla="*/ 735 h 1283"/>
                <a:gd name="T18" fmla="*/ 676 w 1029"/>
                <a:gd name="T19" fmla="*/ 807 h 1283"/>
                <a:gd name="T20" fmla="*/ 642 w 1029"/>
                <a:gd name="T21" fmla="*/ 873 h 1283"/>
                <a:gd name="T22" fmla="*/ 623 w 1029"/>
                <a:gd name="T23" fmla="*/ 929 h 1283"/>
                <a:gd name="T24" fmla="*/ 600 w 1029"/>
                <a:gd name="T25" fmla="*/ 967 h 1283"/>
                <a:gd name="T26" fmla="*/ 580 w 1029"/>
                <a:gd name="T27" fmla="*/ 1028 h 1283"/>
                <a:gd name="T28" fmla="*/ 577 w 1029"/>
                <a:gd name="T29" fmla="*/ 1074 h 1283"/>
                <a:gd name="T30" fmla="*/ 556 w 1029"/>
                <a:gd name="T31" fmla="*/ 1108 h 1283"/>
                <a:gd name="T32" fmla="*/ 578 w 1029"/>
                <a:gd name="T33" fmla="*/ 1165 h 1283"/>
                <a:gd name="T34" fmla="*/ 595 w 1029"/>
                <a:gd name="T35" fmla="*/ 1276 h 1283"/>
                <a:gd name="T36" fmla="*/ 438 w 1029"/>
                <a:gd name="T37" fmla="*/ 1283 h 1283"/>
                <a:gd name="T38" fmla="*/ 214 w 1029"/>
                <a:gd name="T39" fmla="*/ 1266 h 1283"/>
                <a:gd name="T40" fmla="*/ 16 w 1029"/>
                <a:gd name="T41" fmla="*/ 899 h 1283"/>
                <a:gd name="T42" fmla="*/ 0 w 1029"/>
                <a:gd name="T43" fmla="*/ 505 h 1283"/>
                <a:gd name="T44" fmla="*/ 89 w 1029"/>
                <a:gd name="T45" fmla="*/ 118 h 1283"/>
                <a:gd name="T46" fmla="*/ 322 w 1029"/>
                <a:gd name="T47" fmla="*/ 26 h 1283"/>
                <a:gd name="T48" fmla="*/ 645 w 1029"/>
                <a:gd name="T49" fmla="*/ 0 h 1283"/>
                <a:gd name="T50" fmla="*/ 895 w 1029"/>
                <a:gd name="T51" fmla="*/ 0 h 1283"/>
                <a:gd name="T52" fmla="*/ 1011 w 1029"/>
                <a:gd name="T53" fmla="*/ 183 h 1283"/>
                <a:gd name="T54" fmla="*/ 1029 w 1029"/>
                <a:gd name="T55" fmla="*/ 312 h 1283"/>
                <a:gd name="T56" fmla="*/ 977 w 1029"/>
                <a:gd name="T57" fmla="*/ 358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29" h="1283">
                  <a:moveTo>
                    <a:pt x="977" y="358"/>
                  </a:moveTo>
                  <a:cubicBezTo>
                    <a:pt x="977" y="358"/>
                    <a:pt x="979" y="401"/>
                    <a:pt x="951" y="412"/>
                  </a:cubicBezTo>
                  <a:cubicBezTo>
                    <a:pt x="922" y="423"/>
                    <a:pt x="891" y="441"/>
                    <a:pt x="874" y="457"/>
                  </a:cubicBezTo>
                  <a:cubicBezTo>
                    <a:pt x="858" y="474"/>
                    <a:pt x="848" y="487"/>
                    <a:pt x="835" y="470"/>
                  </a:cubicBezTo>
                  <a:cubicBezTo>
                    <a:pt x="821" y="452"/>
                    <a:pt x="777" y="481"/>
                    <a:pt x="762" y="502"/>
                  </a:cubicBezTo>
                  <a:cubicBezTo>
                    <a:pt x="747" y="524"/>
                    <a:pt x="723" y="542"/>
                    <a:pt x="743" y="569"/>
                  </a:cubicBezTo>
                  <a:cubicBezTo>
                    <a:pt x="763" y="597"/>
                    <a:pt x="765" y="594"/>
                    <a:pt x="750" y="631"/>
                  </a:cubicBezTo>
                  <a:cubicBezTo>
                    <a:pt x="735" y="668"/>
                    <a:pt x="751" y="677"/>
                    <a:pt x="717" y="681"/>
                  </a:cubicBezTo>
                  <a:cubicBezTo>
                    <a:pt x="683" y="685"/>
                    <a:pt x="653" y="713"/>
                    <a:pt x="656" y="735"/>
                  </a:cubicBezTo>
                  <a:cubicBezTo>
                    <a:pt x="658" y="757"/>
                    <a:pt x="687" y="791"/>
                    <a:pt x="676" y="807"/>
                  </a:cubicBezTo>
                  <a:cubicBezTo>
                    <a:pt x="665" y="823"/>
                    <a:pt x="628" y="834"/>
                    <a:pt x="642" y="873"/>
                  </a:cubicBezTo>
                  <a:cubicBezTo>
                    <a:pt x="656" y="911"/>
                    <a:pt x="645" y="922"/>
                    <a:pt x="623" y="929"/>
                  </a:cubicBezTo>
                  <a:cubicBezTo>
                    <a:pt x="601" y="936"/>
                    <a:pt x="609" y="942"/>
                    <a:pt x="600" y="967"/>
                  </a:cubicBezTo>
                  <a:cubicBezTo>
                    <a:pt x="590" y="992"/>
                    <a:pt x="568" y="1001"/>
                    <a:pt x="580" y="1028"/>
                  </a:cubicBezTo>
                  <a:cubicBezTo>
                    <a:pt x="593" y="1056"/>
                    <a:pt x="594" y="1066"/>
                    <a:pt x="577" y="1074"/>
                  </a:cubicBezTo>
                  <a:cubicBezTo>
                    <a:pt x="560" y="1082"/>
                    <a:pt x="550" y="1097"/>
                    <a:pt x="556" y="1108"/>
                  </a:cubicBezTo>
                  <a:cubicBezTo>
                    <a:pt x="561" y="1119"/>
                    <a:pt x="572" y="1149"/>
                    <a:pt x="578" y="1165"/>
                  </a:cubicBezTo>
                  <a:cubicBezTo>
                    <a:pt x="583" y="1181"/>
                    <a:pt x="595" y="1276"/>
                    <a:pt x="595" y="1276"/>
                  </a:cubicBezTo>
                  <a:cubicBezTo>
                    <a:pt x="595" y="1276"/>
                    <a:pt x="442" y="1283"/>
                    <a:pt x="438" y="1283"/>
                  </a:cubicBezTo>
                  <a:cubicBezTo>
                    <a:pt x="434" y="1283"/>
                    <a:pt x="214" y="1266"/>
                    <a:pt x="214" y="1266"/>
                  </a:cubicBezTo>
                  <a:cubicBezTo>
                    <a:pt x="16" y="899"/>
                    <a:pt x="16" y="899"/>
                    <a:pt x="16" y="899"/>
                  </a:cubicBezTo>
                  <a:cubicBezTo>
                    <a:pt x="0" y="505"/>
                    <a:pt x="0" y="505"/>
                    <a:pt x="0" y="505"/>
                  </a:cubicBezTo>
                  <a:cubicBezTo>
                    <a:pt x="89" y="118"/>
                    <a:pt x="89" y="118"/>
                    <a:pt x="89" y="118"/>
                  </a:cubicBezTo>
                  <a:cubicBezTo>
                    <a:pt x="322" y="26"/>
                    <a:pt x="322" y="26"/>
                    <a:pt x="322" y="26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1011" y="183"/>
                    <a:pt x="1011" y="183"/>
                    <a:pt x="1011" y="183"/>
                  </a:cubicBezTo>
                  <a:cubicBezTo>
                    <a:pt x="1029" y="312"/>
                    <a:pt x="1029" y="312"/>
                    <a:pt x="1029" y="312"/>
                  </a:cubicBezTo>
                  <a:lnTo>
                    <a:pt x="977" y="3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51004" y="4943177"/>
              <a:ext cx="658813" cy="722312"/>
            </a:xfrm>
            <a:custGeom>
              <a:avLst/>
              <a:gdLst>
                <a:gd name="T0" fmla="*/ 1059 w 1177"/>
                <a:gd name="T1" fmla="*/ 258 h 1291"/>
                <a:gd name="T2" fmla="*/ 1096 w 1177"/>
                <a:gd name="T3" fmla="*/ 311 h 1291"/>
                <a:gd name="T4" fmla="*/ 1118 w 1177"/>
                <a:gd name="T5" fmla="*/ 379 h 1291"/>
                <a:gd name="T6" fmla="*/ 1100 w 1177"/>
                <a:gd name="T7" fmla="*/ 434 h 1291"/>
                <a:gd name="T8" fmla="*/ 1071 w 1177"/>
                <a:gd name="T9" fmla="*/ 481 h 1291"/>
                <a:gd name="T10" fmla="*/ 1034 w 1177"/>
                <a:gd name="T11" fmla="*/ 524 h 1291"/>
                <a:gd name="T12" fmla="*/ 1034 w 1177"/>
                <a:gd name="T13" fmla="*/ 621 h 1291"/>
                <a:gd name="T14" fmla="*/ 1057 w 1177"/>
                <a:gd name="T15" fmla="*/ 641 h 1291"/>
                <a:gd name="T16" fmla="*/ 1076 w 1177"/>
                <a:gd name="T17" fmla="*/ 658 h 1291"/>
                <a:gd name="T18" fmla="*/ 1083 w 1177"/>
                <a:gd name="T19" fmla="*/ 699 h 1291"/>
                <a:gd name="T20" fmla="*/ 1084 w 1177"/>
                <a:gd name="T21" fmla="*/ 736 h 1291"/>
                <a:gd name="T22" fmla="*/ 1099 w 1177"/>
                <a:gd name="T23" fmla="*/ 780 h 1291"/>
                <a:gd name="T24" fmla="*/ 1135 w 1177"/>
                <a:gd name="T25" fmla="*/ 811 h 1291"/>
                <a:gd name="T26" fmla="*/ 1133 w 1177"/>
                <a:gd name="T27" fmla="*/ 877 h 1291"/>
                <a:gd name="T28" fmla="*/ 1163 w 1177"/>
                <a:gd name="T29" fmla="*/ 881 h 1291"/>
                <a:gd name="T30" fmla="*/ 1137 w 1177"/>
                <a:gd name="T31" fmla="*/ 925 h 1291"/>
                <a:gd name="T32" fmla="*/ 1127 w 1177"/>
                <a:gd name="T33" fmla="*/ 968 h 1291"/>
                <a:gd name="T34" fmla="*/ 1135 w 1177"/>
                <a:gd name="T35" fmla="*/ 1015 h 1291"/>
                <a:gd name="T36" fmla="*/ 1128 w 1177"/>
                <a:gd name="T37" fmla="*/ 1089 h 1291"/>
                <a:gd name="T38" fmla="*/ 1008 w 1177"/>
                <a:gd name="T39" fmla="*/ 1195 h 1291"/>
                <a:gd name="T40" fmla="*/ 629 w 1177"/>
                <a:gd name="T41" fmla="*/ 1291 h 1291"/>
                <a:gd name="T42" fmla="*/ 250 w 1177"/>
                <a:gd name="T43" fmla="*/ 1059 h 1291"/>
                <a:gd name="T44" fmla="*/ 68 w 1177"/>
                <a:gd name="T45" fmla="*/ 885 h 1291"/>
                <a:gd name="T46" fmla="*/ 0 w 1177"/>
                <a:gd name="T47" fmla="*/ 565 h 1291"/>
                <a:gd name="T48" fmla="*/ 105 w 1177"/>
                <a:gd name="T49" fmla="*/ 279 h 1291"/>
                <a:gd name="T50" fmla="*/ 197 w 1177"/>
                <a:gd name="T51" fmla="*/ 108 h 1291"/>
                <a:gd name="T52" fmla="*/ 525 w 1177"/>
                <a:gd name="T53" fmla="*/ 0 h 1291"/>
                <a:gd name="T54" fmla="*/ 793 w 1177"/>
                <a:gd name="T55" fmla="*/ 0 h 1291"/>
                <a:gd name="T56" fmla="*/ 1015 w 1177"/>
                <a:gd name="T57" fmla="*/ 78 h 1291"/>
                <a:gd name="T58" fmla="*/ 1074 w 1177"/>
                <a:gd name="T59" fmla="*/ 201 h 1291"/>
                <a:gd name="T60" fmla="*/ 1059 w 1177"/>
                <a:gd name="T61" fmla="*/ 258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77" h="1291">
                  <a:moveTo>
                    <a:pt x="1059" y="258"/>
                  </a:moveTo>
                  <a:cubicBezTo>
                    <a:pt x="1059" y="258"/>
                    <a:pt x="1085" y="292"/>
                    <a:pt x="1096" y="311"/>
                  </a:cubicBezTo>
                  <a:cubicBezTo>
                    <a:pt x="1107" y="330"/>
                    <a:pt x="1103" y="365"/>
                    <a:pt x="1118" y="379"/>
                  </a:cubicBezTo>
                  <a:cubicBezTo>
                    <a:pt x="1133" y="393"/>
                    <a:pt x="1116" y="420"/>
                    <a:pt x="1100" y="434"/>
                  </a:cubicBezTo>
                  <a:cubicBezTo>
                    <a:pt x="1084" y="447"/>
                    <a:pt x="1099" y="471"/>
                    <a:pt x="1071" y="481"/>
                  </a:cubicBezTo>
                  <a:cubicBezTo>
                    <a:pt x="1044" y="492"/>
                    <a:pt x="1045" y="492"/>
                    <a:pt x="1034" y="524"/>
                  </a:cubicBezTo>
                  <a:cubicBezTo>
                    <a:pt x="1023" y="555"/>
                    <a:pt x="1028" y="599"/>
                    <a:pt x="1034" y="621"/>
                  </a:cubicBezTo>
                  <a:cubicBezTo>
                    <a:pt x="1041" y="643"/>
                    <a:pt x="1049" y="656"/>
                    <a:pt x="1057" y="641"/>
                  </a:cubicBezTo>
                  <a:cubicBezTo>
                    <a:pt x="1066" y="626"/>
                    <a:pt x="1081" y="639"/>
                    <a:pt x="1076" y="658"/>
                  </a:cubicBezTo>
                  <a:cubicBezTo>
                    <a:pt x="1070" y="677"/>
                    <a:pt x="1071" y="690"/>
                    <a:pt x="1083" y="699"/>
                  </a:cubicBezTo>
                  <a:cubicBezTo>
                    <a:pt x="1095" y="708"/>
                    <a:pt x="1092" y="725"/>
                    <a:pt x="1084" y="736"/>
                  </a:cubicBezTo>
                  <a:cubicBezTo>
                    <a:pt x="1075" y="748"/>
                    <a:pt x="1077" y="772"/>
                    <a:pt x="1099" y="780"/>
                  </a:cubicBezTo>
                  <a:cubicBezTo>
                    <a:pt x="1122" y="788"/>
                    <a:pt x="1147" y="783"/>
                    <a:pt x="1135" y="811"/>
                  </a:cubicBezTo>
                  <a:cubicBezTo>
                    <a:pt x="1124" y="839"/>
                    <a:pt x="1112" y="887"/>
                    <a:pt x="1133" y="877"/>
                  </a:cubicBezTo>
                  <a:cubicBezTo>
                    <a:pt x="1154" y="867"/>
                    <a:pt x="1177" y="869"/>
                    <a:pt x="1163" y="881"/>
                  </a:cubicBezTo>
                  <a:cubicBezTo>
                    <a:pt x="1150" y="893"/>
                    <a:pt x="1135" y="906"/>
                    <a:pt x="1137" y="925"/>
                  </a:cubicBezTo>
                  <a:cubicBezTo>
                    <a:pt x="1139" y="943"/>
                    <a:pt x="1127" y="945"/>
                    <a:pt x="1127" y="968"/>
                  </a:cubicBezTo>
                  <a:cubicBezTo>
                    <a:pt x="1127" y="992"/>
                    <a:pt x="1133" y="991"/>
                    <a:pt x="1135" y="1015"/>
                  </a:cubicBezTo>
                  <a:cubicBezTo>
                    <a:pt x="1136" y="1039"/>
                    <a:pt x="1131" y="1075"/>
                    <a:pt x="1128" y="1089"/>
                  </a:cubicBezTo>
                  <a:cubicBezTo>
                    <a:pt x="1125" y="1104"/>
                    <a:pt x="1008" y="1195"/>
                    <a:pt x="1008" y="1195"/>
                  </a:cubicBezTo>
                  <a:cubicBezTo>
                    <a:pt x="629" y="1291"/>
                    <a:pt x="629" y="1291"/>
                    <a:pt x="629" y="1291"/>
                  </a:cubicBezTo>
                  <a:cubicBezTo>
                    <a:pt x="250" y="1059"/>
                    <a:pt x="250" y="1059"/>
                    <a:pt x="250" y="1059"/>
                  </a:cubicBezTo>
                  <a:cubicBezTo>
                    <a:pt x="68" y="885"/>
                    <a:pt x="68" y="885"/>
                    <a:pt x="68" y="885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105" y="279"/>
                    <a:pt x="105" y="279"/>
                    <a:pt x="105" y="279"/>
                  </a:cubicBezTo>
                  <a:cubicBezTo>
                    <a:pt x="197" y="108"/>
                    <a:pt x="197" y="108"/>
                    <a:pt x="197" y="108"/>
                  </a:cubicBezTo>
                  <a:cubicBezTo>
                    <a:pt x="525" y="0"/>
                    <a:pt x="525" y="0"/>
                    <a:pt x="525" y="0"/>
                  </a:cubicBezTo>
                  <a:cubicBezTo>
                    <a:pt x="793" y="0"/>
                    <a:pt x="793" y="0"/>
                    <a:pt x="793" y="0"/>
                  </a:cubicBezTo>
                  <a:cubicBezTo>
                    <a:pt x="1015" y="78"/>
                    <a:pt x="1015" y="78"/>
                    <a:pt x="1015" y="78"/>
                  </a:cubicBezTo>
                  <a:cubicBezTo>
                    <a:pt x="1074" y="201"/>
                    <a:pt x="1074" y="201"/>
                    <a:pt x="1074" y="201"/>
                  </a:cubicBezTo>
                  <a:lnTo>
                    <a:pt x="1059" y="2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1504" y="5516265"/>
              <a:ext cx="820738" cy="673100"/>
            </a:xfrm>
            <a:custGeom>
              <a:avLst/>
              <a:gdLst>
                <a:gd name="T0" fmla="*/ 32 w 1465"/>
                <a:gd name="T1" fmla="*/ 971 h 1202"/>
                <a:gd name="T2" fmla="*/ 5 w 1465"/>
                <a:gd name="T3" fmla="*/ 1045 h 1202"/>
                <a:gd name="T4" fmla="*/ 49 w 1465"/>
                <a:gd name="T5" fmla="*/ 1149 h 1202"/>
                <a:gd name="T6" fmla="*/ 165 w 1465"/>
                <a:gd name="T7" fmla="*/ 1188 h 1202"/>
                <a:gd name="T8" fmla="*/ 144 w 1465"/>
                <a:gd name="T9" fmla="*/ 1095 h 1202"/>
                <a:gd name="T10" fmla="*/ 130 w 1465"/>
                <a:gd name="T11" fmla="*/ 1040 h 1202"/>
                <a:gd name="T12" fmla="*/ 188 w 1465"/>
                <a:gd name="T13" fmla="*/ 1017 h 1202"/>
                <a:gd name="T14" fmla="*/ 294 w 1465"/>
                <a:gd name="T15" fmla="*/ 946 h 1202"/>
                <a:gd name="T16" fmla="*/ 417 w 1465"/>
                <a:gd name="T17" fmla="*/ 897 h 1202"/>
                <a:gd name="T18" fmla="*/ 504 w 1465"/>
                <a:gd name="T19" fmla="*/ 845 h 1202"/>
                <a:gd name="T20" fmla="*/ 572 w 1465"/>
                <a:gd name="T21" fmla="*/ 819 h 1202"/>
                <a:gd name="T22" fmla="*/ 602 w 1465"/>
                <a:gd name="T23" fmla="*/ 816 h 1202"/>
                <a:gd name="T24" fmla="*/ 669 w 1465"/>
                <a:gd name="T25" fmla="*/ 817 h 1202"/>
                <a:gd name="T26" fmla="*/ 683 w 1465"/>
                <a:gd name="T27" fmla="*/ 740 h 1202"/>
                <a:gd name="T28" fmla="*/ 743 w 1465"/>
                <a:gd name="T29" fmla="*/ 729 h 1202"/>
                <a:gd name="T30" fmla="*/ 788 w 1465"/>
                <a:gd name="T31" fmla="*/ 718 h 1202"/>
                <a:gd name="T32" fmla="*/ 773 w 1465"/>
                <a:gd name="T33" fmla="*/ 625 h 1202"/>
                <a:gd name="T34" fmla="*/ 837 w 1465"/>
                <a:gd name="T35" fmla="*/ 652 h 1202"/>
                <a:gd name="T36" fmla="*/ 839 w 1465"/>
                <a:gd name="T37" fmla="*/ 742 h 1202"/>
                <a:gd name="T38" fmla="*/ 934 w 1465"/>
                <a:gd name="T39" fmla="*/ 729 h 1202"/>
                <a:gd name="T40" fmla="*/ 944 w 1465"/>
                <a:gd name="T41" fmla="*/ 636 h 1202"/>
                <a:gd name="T42" fmla="*/ 1043 w 1465"/>
                <a:gd name="T43" fmla="*/ 617 h 1202"/>
                <a:gd name="T44" fmla="*/ 1129 w 1465"/>
                <a:gd name="T45" fmla="*/ 581 h 1202"/>
                <a:gd name="T46" fmla="*/ 1174 w 1465"/>
                <a:gd name="T47" fmla="*/ 557 h 1202"/>
                <a:gd name="T48" fmla="*/ 1227 w 1465"/>
                <a:gd name="T49" fmla="*/ 564 h 1202"/>
                <a:gd name="T50" fmla="*/ 1326 w 1465"/>
                <a:gd name="T51" fmla="*/ 517 h 1202"/>
                <a:gd name="T52" fmla="*/ 1377 w 1465"/>
                <a:gd name="T53" fmla="*/ 446 h 1202"/>
                <a:gd name="T54" fmla="*/ 1405 w 1465"/>
                <a:gd name="T55" fmla="*/ 395 h 1202"/>
                <a:gd name="T56" fmla="*/ 1458 w 1465"/>
                <a:gd name="T57" fmla="*/ 373 h 1202"/>
                <a:gd name="T58" fmla="*/ 1430 w 1465"/>
                <a:gd name="T59" fmla="*/ 277 h 1202"/>
                <a:gd name="T60" fmla="*/ 1374 w 1465"/>
                <a:gd name="T61" fmla="*/ 142 h 1202"/>
                <a:gd name="T62" fmla="*/ 1305 w 1465"/>
                <a:gd name="T63" fmla="*/ 127 h 1202"/>
                <a:gd name="T64" fmla="*/ 1176 w 1465"/>
                <a:gd name="T65" fmla="*/ 81 h 1202"/>
                <a:gd name="T66" fmla="*/ 1167 w 1465"/>
                <a:gd name="T67" fmla="*/ 146 h 1202"/>
                <a:gd name="T68" fmla="*/ 1123 w 1465"/>
                <a:gd name="T69" fmla="*/ 144 h 1202"/>
                <a:gd name="T70" fmla="*/ 1000 w 1465"/>
                <a:gd name="T71" fmla="*/ 168 h 1202"/>
                <a:gd name="T72" fmla="*/ 922 w 1465"/>
                <a:gd name="T73" fmla="*/ 201 h 1202"/>
                <a:gd name="T74" fmla="*/ 891 w 1465"/>
                <a:gd name="T75" fmla="*/ 114 h 1202"/>
                <a:gd name="T76" fmla="*/ 938 w 1465"/>
                <a:gd name="T77" fmla="*/ 45 h 1202"/>
                <a:gd name="T78" fmla="*/ 810 w 1465"/>
                <a:gd name="T79" fmla="*/ 43 h 1202"/>
                <a:gd name="T80" fmla="*/ 684 w 1465"/>
                <a:gd name="T81" fmla="*/ 36 h 1202"/>
                <a:gd name="T82" fmla="*/ 600 w 1465"/>
                <a:gd name="T83" fmla="*/ 93 h 1202"/>
                <a:gd name="T84" fmla="*/ 544 w 1465"/>
                <a:gd name="T85" fmla="*/ 110 h 1202"/>
                <a:gd name="T86" fmla="*/ 447 w 1465"/>
                <a:gd name="T87" fmla="*/ 143 h 1202"/>
                <a:gd name="T88" fmla="*/ 396 w 1465"/>
                <a:gd name="T89" fmla="*/ 216 h 1202"/>
                <a:gd name="T90" fmla="*/ 55 w 1465"/>
                <a:gd name="T91" fmla="*/ 769 h 1202"/>
                <a:gd name="T92" fmla="*/ 8 w 1465"/>
                <a:gd name="T93" fmla="*/ 935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65" h="1202">
                  <a:moveTo>
                    <a:pt x="15" y="940"/>
                  </a:moveTo>
                  <a:cubicBezTo>
                    <a:pt x="36" y="957"/>
                    <a:pt x="55" y="956"/>
                    <a:pt x="32" y="971"/>
                  </a:cubicBezTo>
                  <a:cubicBezTo>
                    <a:pt x="10" y="986"/>
                    <a:pt x="16" y="1000"/>
                    <a:pt x="15" y="1013"/>
                  </a:cubicBezTo>
                  <a:cubicBezTo>
                    <a:pt x="14" y="1026"/>
                    <a:pt x="0" y="1013"/>
                    <a:pt x="5" y="1045"/>
                  </a:cubicBezTo>
                  <a:cubicBezTo>
                    <a:pt x="10" y="1077"/>
                    <a:pt x="22" y="1073"/>
                    <a:pt x="28" y="1093"/>
                  </a:cubicBezTo>
                  <a:cubicBezTo>
                    <a:pt x="34" y="1114"/>
                    <a:pt x="38" y="1129"/>
                    <a:pt x="49" y="1149"/>
                  </a:cubicBezTo>
                  <a:cubicBezTo>
                    <a:pt x="60" y="1168"/>
                    <a:pt x="64" y="1181"/>
                    <a:pt x="84" y="1192"/>
                  </a:cubicBezTo>
                  <a:cubicBezTo>
                    <a:pt x="105" y="1202"/>
                    <a:pt x="156" y="1198"/>
                    <a:pt x="165" y="1188"/>
                  </a:cubicBezTo>
                  <a:cubicBezTo>
                    <a:pt x="174" y="1178"/>
                    <a:pt x="191" y="1128"/>
                    <a:pt x="177" y="1118"/>
                  </a:cubicBezTo>
                  <a:cubicBezTo>
                    <a:pt x="163" y="1109"/>
                    <a:pt x="147" y="1111"/>
                    <a:pt x="144" y="1095"/>
                  </a:cubicBezTo>
                  <a:cubicBezTo>
                    <a:pt x="141" y="1078"/>
                    <a:pt x="139" y="1075"/>
                    <a:pt x="128" y="1068"/>
                  </a:cubicBezTo>
                  <a:cubicBezTo>
                    <a:pt x="118" y="1061"/>
                    <a:pt x="118" y="1055"/>
                    <a:pt x="130" y="1040"/>
                  </a:cubicBezTo>
                  <a:cubicBezTo>
                    <a:pt x="143" y="1025"/>
                    <a:pt x="135" y="1032"/>
                    <a:pt x="158" y="1040"/>
                  </a:cubicBezTo>
                  <a:cubicBezTo>
                    <a:pt x="182" y="1047"/>
                    <a:pt x="181" y="1041"/>
                    <a:pt x="188" y="1017"/>
                  </a:cubicBezTo>
                  <a:cubicBezTo>
                    <a:pt x="195" y="994"/>
                    <a:pt x="210" y="984"/>
                    <a:pt x="224" y="972"/>
                  </a:cubicBezTo>
                  <a:cubicBezTo>
                    <a:pt x="238" y="959"/>
                    <a:pt x="268" y="951"/>
                    <a:pt x="294" y="946"/>
                  </a:cubicBezTo>
                  <a:cubicBezTo>
                    <a:pt x="320" y="942"/>
                    <a:pt x="371" y="938"/>
                    <a:pt x="376" y="918"/>
                  </a:cubicBezTo>
                  <a:cubicBezTo>
                    <a:pt x="380" y="899"/>
                    <a:pt x="390" y="901"/>
                    <a:pt x="417" y="897"/>
                  </a:cubicBezTo>
                  <a:cubicBezTo>
                    <a:pt x="443" y="893"/>
                    <a:pt x="460" y="880"/>
                    <a:pt x="456" y="868"/>
                  </a:cubicBezTo>
                  <a:cubicBezTo>
                    <a:pt x="453" y="855"/>
                    <a:pt x="481" y="838"/>
                    <a:pt x="504" y="845"/>
                  </a:cubicBezTo>
                  <a:cubicBezTo>
                    <a:pt x="527" y="853"/>
                    <a:pt x="545" y="858"/>
                    <a:pt x="557" y="849"/>
                  </a:cubicBezTo>
                  <a:cubicBezTo>
                    <a:pt x="570" y="840"/>
                    <a:pt x="577" y="830"/>
                    <a:pt x="572" y="819"/>
                  </a:cubicBezTo>
                  <a:cubicBezTo>
                    <a:pt x="566" y="808"/>
                    <a:pt x="565" y="804"/>
                    <a:pt x="581" y="817"/>
                  </a:cubicBezTo>
                  <a:cubicBezTo>
                    <a:pt x="598" y="831"/>
                    <a:pt x="594" y="823"/>
                    <a:pt x="602" y="816"/>
                  </a:cubicBezTo>
                  <a:cubicBezTo>
                    <a:pt x="609" y="808"/>
                    <a:pt x="642" y="802"/>
                    <a:pt x="646" y="812"/>
                  </a:cubicBezTo>
                  <a:cubicBezTo>
                    <a:pt x="649" y="821"/>
                    <a:pt x="661" y="825"/>
                    <a:pt x="669" y="817"/>
                  </a:cubicBezTo>
                  <a:cubicBezTo>
                    <a:pt x="677" y="808"/>
                    <a:pt x="681" y="804"/>
                    <a:pt x="683" y="786"/>
                  </a:cubicBezTo>
                  <a:cubicBezTo>
                    <a:pt x="685" y="767"/>
                    <a:pt x="679" y="758"/>
                    <a:pt x="683" y="740"/>
                  </a:cubicBezTo>
                  <a:cubicBezTo>
                    <a:pt x="687" y="722"/>
                    <a:pt x="693" y="685"/>
                    <a:pt x="703" y="695"/>
                  </a:cubicBezTo>
                  <a:cubicBezTo>
                    <a:pt x="712" y="705"/>
                    <a:pt x="727" y="712"/>
                    <a:pt x="743" y="729"/>
                  </a:cubicBezTo>
                  <a:cubicBezTo>
                    <a:pt x="760" y="746"/>
                    <a:pt x="764" y="771"/>
                    <a:pt x="773" y="763"/>
                  </a:cubicBezTo>
                  <a:cubicBezTo>
                    <a:pt x="783" y="754"/>
                    <a:pt x="790" y="732"/>
                    <a:pt x="788" y="718"/>
                  </a:cubicBezTo>
                  <a:cubicBezTo>
                    <a:pt x="786" y="705"/>
                    <a:pt x="790" y="679"/>
                    <a:pt x="788" y="661"/>
                  </a:cubicBezTo>
                  <a:cubicBezTo>
                    <a:pt x="786" y="644"/>
                    <a:pt x="781" y="640"/>
                    <a:pt x="773" y="625"/>
                  </a:cubicBezTo>
                  <a:cubicBezTo>
                    <a:pt x="764" y="609"/>
                    <a:pt x="757" y="597"/>
                    <a:pt x="781" y="610"/>
                  </a:cubicBezTo>
                  <a:cubicBezTo>
                    <a:pt x="806" y="624"/>
                    <a:pt x="831" y="633"/>
                    <a:pt x="837" y="652"/>
                  </a:cubicBezTo>
                  <a:cubicBezTo>
                    <a:pt x="843" y="671"/>
                    <a:pt x="860" y="676"/>
                    <a:pt x="843" y="701"/>
                  </a:cubicBezTo>
                  <a:cubicBezTo>
                    <a:pt x="826" y="726"/>
                    <a:pt x="820" y="750"/>
                    <a:pt x="839" y="742"/>
                  </a:cubicBezTo>
                  <a:cubicBezTo>
                    <a:pt x="858" y="734"/>
                    <a:pt x="868" y="727"/>
                    <a:pt x="878" y="735"/>
                  </a:cubicBezTo>
                  <a:cubicBezTo>
                    <a:pt x="889" y="742"/>
                    <a:pt x="930" y="747"/>
                    <a:pt x="934" y="729"/>
                  </a:cubicBezTo>
                  <a:cubicBezTo>
                    <a:pt x="938" y="711"/>
                    <a:pt x="952" y="679"/>
                    <a:pt x="938" y="663"/>
                  </a:cubicBezTo>
                  <a:cubicBezTo>
                    <a:pt x="924" y="647"/>
                    <a:pt x="936" y="627"/>
                    <a:pt x="944" y="636"/>
                  </a:cubicBezTo>
                  <a:cubicBezTo>
                    <a:pt x="952" y="645"/>
                    <a:pt x="977" y="680"/>
                    <a:pt x="1003" y="657"/>
                  </a:cubicBezTo>
                  <a:cubicBezTo>
                    <a:pt x="1030" y="633"/>
                    <a:pt x="1036" y="632"/>
                    <a:pt x="1043" y="617"/>
                  </a:cubicBezTo>
                  <a:cubicBezTo>
                    <a:pt x="1050" y="602"/>
                    <a:pt x="1053" y="588"/>
                    <a:pt x="1085" y="584"/>
                  </a:cubicBezTo>
                  <a:cubicBezTo>
                    <a:pt x="1118" y="579"/>
                    <a:pt x="1116" y="570"/>
                    <a:pt x="1129" y="581"/>
                  </a:cubicBezTo>
                  <a:cubicBezTo>
                    <a:pt x="1141" y="592"/>
                    <a:pt x="1160" y="598"/>
                    <a:pt x="1167" y="587"/>
                  </a:cubicBezTo>
                  <a:cubicBezTo>
                    <a:pt x="1175" y="576"/>
                    <a:pt x="1179" y="573"/>
                    <a:pt x="1174" y="557"/>
                  </a:cubicBezTo>
                  <a:cubicBezTo>
                    <a:pt x="1168" y="541"/>
                    <a:pt x="1182" y="534"/>
                    <a:pt x="1189" y="541"/>
                  </a:cubicBezTo>
                  <a:cubicBezTo>
                    <a:pt x="1197" y="548"/>
                    <a:pt x="1206" y="571"/>
                    <a:pt x="1227" y="564"/>
                  </a:cubicBezTo>
                  <a:cubicBezTo>
                    <a:pt x="1247" y="558"/>
                    <a:pt x="1269" y="543"/>
                    <a:pt x="1284" y="532"/>
                  </a:cubicBezTo>
                  <a:cubicBezTo>
                    <a:pt x="1299" y="521"/>
                    <a:pt x="1308" y="519"/>
                    <a:pt x="1326" y="517"/>
                  </a:cubicBezTo>
                  <a:cubicBezTo>
                    <a:pt x="1344" y="514"/>
                    <a:pt x="1366" y="502"/>
                    <a:pt x="1359" y="487"/>
                  </a:cubicBezTo>
                  <a:cubicBezTo>
                    <a:pt x="1353" y="473"/>
                    <a:pt x="1362" y="446"/>
                    <a:pt x="1377" y="446"/>
                  </a:cubicBezTo>
                  <a:cubicBezTo>
                    <a:pt x="1392" y="445"/>
                    <a:pt x="1394" y="439"/>
                    <a:pt x="1389" y="423"/>
                  </a:cubicBezTo>
                  <a:cubicBezTo>
                    <a:pt x="1383" y="407"/>
                    <a:pt x="1396" y="402"/>
                    <a:pt x="1405" y="395"/>
                  </a:cubicBezTo>
                  <a:cubicBezTo>
                    <a:pt x="1414" y="388"/>
                    <a:pt x="1420" y="392"/>
                    <a:pt x="1437" y="392"/>
                  </a:cubicBezTo>
                  <a:cubicBezTo>
                    <a:pt x="1453" y="393"/>
                    <a:pt x="1465" y="394"/>
                    <a:pt x="1458" y="373"/>
                  </a:cubicBezTo>
                  <a:cubicBezTo>
                    <a:pt x="1454" y="362"/>
                    <a:pt x="1455" y="356"/>
                    <a:pt x="1461" y="353"/>
                  </a:cubicBezTo>
                  <a:cubicBezTo>
                    <a:pt x="1461" y="353"/>
                    <a:pt x="1437" y="291"/>
                    <a:pt x="1430" y="277"/>
                  </a:cubicBezTo>
                  <a:cubicBezTo>
                    <a:pt x="1423" y="263"/>
                    <a:pt x="1413" y="229"/>
                    <a:pt x="1407" y="206"/>
                  </a:cubicBezTo>
                  <a:cubicBezTo>
                    <a:pt x="1401" y="184"/>
                    <a:pt x="1368" y="155"/>
                    <a:pt x="1374" y="142"/>
                  </a:cubicBezTo>
                  <a:cubicBezTo>
                    <a:pt x="1379" y="130"/>
                    <a:pt x="1372" y="100"/>
                    <a:pt x="1349" y="117"/>
                  </a:cubicBezTo>
                  <a:cubicBezTo>
                    <a:pt x="1326" y="134"/>
                    <a:pt x="1318" y="150"/>
                    <a:pt x="1305" y="127"/>
                  </a:cubicBezTo>
                  <a:cubicBezTo>
                    <a:pt x="1293" y="104"/>
                    <a:pt x="1273" y="103"/>
                    <a:pt x="1247" y="101"/>
                  </a:cubicBezTo>
                  <a:cubicBezTo>
                    <a:pt x="1221" y="99"/>
                    <a:pt x="1177" y="63"/>
                    <a:pt x="1176" y="81"/>
                  </a:cubicBezTo>
                  <a:cubicBezTo>
                    <a:pt x="1174" y="99"/>
                    <a:pt x="1186" y="104"/>
                    <a:pt x="1170" y="111"/>
                  </a:cubicBezTo>
                  <a:cubicBezTo>
                    <a:pt x="1153" y="118"/>
                    <a:pt x="1156" y="124"/>
                    <a:pt x="1167" y="146"/>
                  </a:cubicBezTo>
                  <a:cubicBezTo>
                    <a:pt x="1178" y="169"/>
                    <a:pt x="1180" y="174"/>
                    <a:pt x="1165" y="180"/>
                  </a:cubicBezTo>
                  <a:cubicBezTo>
                    <a:pt x="1149" y="186"/>
                    <a:pt x="1133" y="165"/>
                    <a:pt x="1123" y="144"/>
                  </a:cubicBezTo>
                  <a:cubicBezTo>
                    <a:pt x="1113" y="124"/>
                    <a:pt x="1100" y="126"/>
                    <a:pt x="1077" y="140"/>
                  </a:cubicBezTo>
                  <a:cubicBezTo>
                    <a:pt x="1055" y="153"/>
                    <a:pt x="1004" y="153"/>
                    <a:pt x="1000" y="168"/>
                  </a:cubicBezTo>
                  <a:cubicBezTo>
                    <a:pt x="996" y="183"/>
                    <a:pt x="978" y="186"/>
                    <a:pt x="966" y="185"/>
                  </a:cubicBezTo>
                  <a:cubicBezTo>
                    <a:pt x="954" y="185"/>
                    <a:pt x="940" y="193"/>
                    <a:pt x="922" y="201"/>
                  </a:cubicBezTo>
                  <a:cubicBezTo>
                    <a:pt x="904" y="209"/>
                    <a:pt x="889" y="198"/>
                    <a:pt x="884" y="177"/>
                  </a:cubicBezTo>
                  <a:cubicBezTo>
                    <a:pt x="879" y="157"/>
                    <a:pt x="878" y="128"/>
                    <a:pt x="891" y="114"/>
                  </a:cubicBezTo>
                  <a:cubicBezTo>
                    <a:pt x="905" y="99"/>
                    <a:pt x="918" y="80"/>
                    <a:pt x="928" y="76"/>
                  </a:cubicBezTo>
                  <a:cubicBezTo>
                    <a:pt x="939" y="72"/>
                    <a:pt x="950" y="66"/>
                    <a:pt x="938" y="45"/>
                  </a:cubicBezTo>
                  <a:cubicBezTo>
                    <a:pt x="926" y="25"/>
                    <a:pt x="909" y="7"/>
                    <a:pt x="879" y="24"/>
                  </a:cubicBezTo>
                  <a:cubicBezTo>
                    <a:pt x="850" y="41"/>
                    <a:pt x="821" y="58"/>
                    <a:pt x="810" y="43"/>
                  </a:cubicBezTo>
                  <a:cubicBezTo>
                    <a:pt x="799" y="28"/>
                    <a:pt x="793" y="21"/>
                    <a:pt x="774" y="32"/>
                  </a:cubicBezTo>
                  <a:cubicBezTo>
                    <a:pt x="755" y="43"/>
                    <a:pt x="694" y="57"/>
                    <a:pt x="684" y="36"/>
                  </a:cubicBezTo>
                  <a:cubicBezTo>
                    <a:pt x="675" y="16"/>
                    <a:pt x="655" y="0"/>
                    <a:pt x="628" y="27"/>
                  </a:cubicBezTo>
                  <a:cubicBezTo>
                    <a:pt x="600" y="53"/>
                    <a:pt x="589" y="60"/>
                    <a:pt x="600" y="93"/>
                  </a:cubicBezTo>
                  <a:cubicBezTo>
                    <a:pt x="611" y="126"/>
                    <a:pt x="618" y="131"/>
                    <a:pt x="597" y="135"/>
                  </a:cubicBezTo>
                  <a:cubicBezTo>
                    <a:pt x="577" y="140"/>
                    <a:pt x="566" y="116"/>
                    <a:pt x="544" y="110"/>
                  </a:cubicBezTo>
                  <a:cubicBezTo>
                    <a:pt x="523" y="104"/>
                    <a:pt x="482" y="98"/>
                    <a:pt x="467" y="109"/>
                  </a:cubicBezTo>
                  <a:cubicBezTo>
                    <a:pt x="452" y="120"/>
                    <a:pt x="441" y="120"/>
                    <a:pt x="447" y="143"/>
                  </a:cubicBezTo>
                  <a:cubicBezTo>
                    <a:pt x="453" y="166"/>
                    <a:pt x="461" y="177"/>
                    <a:pt x="448" y="184"/>
                  </a:cubicBezTo>
                  <a:cubicBezTo>
                    <a:pt x="435" y="191"/>
                    <a:pt x="401" y="202"/>
                    <a:pt x="396" y="216"/>
                  </a:cubicBezTo>
                  <a:cubicBezTo>
                    <a:pt x="390" y="230"/>
                    <a:pt x="276" y="394"/>
                    <a:pt x="276" y="394"/>
                  </a:cubicBezTo>
                  <a:cubicBezTo>
                    <a:pt x="55" y="769"/>
                    <a:pt x="55" y="769"/>
                    <a:pt x="55" y="769"/>
                  </a:cubicBezTo>
                  <a:cubicBezTo>
                    <a:pt x="4" y="910"/>
                    <a:pt x="4" y="910"/>
                    <a:pt x="4" y="910"/>
                  </a:cubicBezTo>
                  <a:cubicBezTo>
                    <a:pt x="8" y="935"/>
                    <a:pt x="8" y="935"/>
                    <a:pt x="8" y="935"/>
                  </a:cubicBezTo>
                  <a:lnTo>
                    <a:pt x="15" y="94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9204" y="5435302"/>
              <a:ext cx="873125" cy="619125"/>
            </a:xfrm>
            <a:custGeom>
              <a:avLst/>
              <a:gdLst>
                <a:gd name="T0" fmla="*/ 300 w 1560"/>
                <a:gd name="T1" fmla="*/ 773 h 1107"/>
                <a:gd name="T2" fmla="*/ 404 w 1560"/>
                <a:gd name="T3" fmla="*/ 801 h 1107"/>
                <a:gd name="T4" fmla="*/ 501 w 1560"/>
                <a:gd name="T5" fmla="*/ 820 h 1107"/>
                <a:gd name="T6" fmla="*/ 490 w 1560"/>
                <a:gd name="T7" fmla="*/ 909 h 1107"/>
                <a:gd name="T8" fmla="*/ 533 w 1560"/>
                <a:gd name="T9" fmla="*/ 1010 h 1107"/>
                <a:gd name="T10" fmla="*/ 690 w 1560"/>
                <a:gd name="T11" fmla="*/ 1070 h 1107"/>
                <a:gd name="T12" fmla="*/ 820 w 1560"/>
                <a:gd name="T13" fmla="*/ 1077 h 1107"/>
                <a:gd name="T14" fmla="*/ 875 w 1560"/>
                <a:gd name="T15" fmla="*/ 1062 h 1107"/>
                <a:gd name="T16" fmla="*/ 949 w 1560"/>
                <a:gd name="T17" fmla="*/ 1075 h 1107"/>
                <a:gd name="T18" fmla="*/ 1075 w 1560"/>
                <a:gd name="T19" fmla="*/ 1088 h 1107"/>
                <a:gd name="T20" fmla="*/ 1162 w 1560"/>
                <a:gd name="T21" fmla="*/ 1035 h 1107"/>
                <a:gd name="T22" fmla="*/ 1243 w 1560"/>
                <a:gd name="T23" fmla="*/ 955 h 1107"/>
                <a:gd name="T24" fmla="*/ 1313 w 1560"/>
                <a:gd name="T25" fmla="*/ 894 h 1107"/>
                <a:gd name="T26" fmla="*/ 1387 w 1560"/>
                <a:gd name="T27" fmla="*/ 788 h 1107"/>
                <a:gd name="T28" fmla="*/ 1430 w 1560"/>
                <a:gd name="T29" fmla="*/ 647 h 1107"/>
                <a:gd name="T30" fmla="*/ 1492 w 1560"/>
                <a:gd name="T31" fmla="*/ 546 h 1107"/>
                <a:gd name="T32" fmla="*/ 1533 w 1560"/>
                <a:gd name="T33" fmla="*/ 449 h 1107"/>
                <a:gd name="T34" fmla="*/ 1530 w 1560"/>
                <a:gd name="T35" fmla="*/ 346 h 1107"/>
                <a:gd name="T36" fmla="*/ 1434 w 1560"/>
                <a:gd name="T37" fmla="*/ 368 h 1107"/>
                <a:gd name="T38" fmla="*/ 1386 w 1560"/>
                <a:gd name="T39" fmla="*/ 270 h 1107"/>
                <a:gd name="T40" fmla="*/ 1334 w 1560"/>
                <a:gd name="T41" fmla="*/ 268 h 1107"/>
                <a:gd name="T42" fmla="*/ 1387 w 1560"/>
                <a:gd name="T43" fmla="*/ 155 h 1107"/>
                <a:gd name="T44" fmla="*/ 1383 w 1560"/>
                <a:gd name="T45" fmla="*/ 99 h 1107"/>
                <a:gd name="T46" fmla="*/ 1350 w 1560"/>
                <a:gd name="T47" fmla="*/ 32 h 1107"/>
                <a:gd name="T48" fmla="*/ 1274 w 1560"/>
                <a:gd name="T49" fmla="*/ 24 h 1107"/>
                <a:gd name="T50" fmla="*/ 1170 w 1560"/>
                <a:gd name="T51" fmla="*/ 86 h 1107"/>
                <a:gd name="T52" fmla="*/ 1103 w 1560"/>
                <a:gd name="T53" fmla="*/ 56 h 1107"/>
                <a:gd name="T54" fmla="*/ 1060 w 1560"/>
                <a:gd name="T55" fmla="*/ 105 h 1107"/>
                <a:gd name="T56" fmla="*/ 676 w 1560"/>
                <a:gd name="T57" fmla="*/ 204 h 1107"/>
                <a:gd name="T58" fmla="*/ 0 w 1560"/>
                <a:gd name="T59" fmla="*/ 356 h 1107"/>
                <a:gd name="T60" fmla="*/ 232 w 1560"/>
                <a:gd name="T61" fmla="*/ 675 h 1107"/>
                <a:gd name="T62" fmla="*/ 254 w 1560"/>
                <a:gd name="T63" fmla="*/ 735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0" h="1107">
                  <a:moveTo>
                    <a:pt x="257" y="740"/>
                  </a:moveTo>
                  <a:cubicBezTo>
                    <a:pt x="271" y="756"/>
                    <a:pt x="287" y="769"/>
                    <a:pt x="300" y="773"/>
                  </a:cubicBezTo>
                  <a:cubicBezTo>
                    <a:pt x="318" y="779"/>
                    <a:pt x="347" y="799"/>
                    <a:pt x="371" y="790"/>
                  </a:cubicBezTo>
                  <a:cubicBezTo>
                    <a:pt x="395" y="780"/>
                    <a:pt x="391" y="794"/>
                    <a:pt x="404" y="801"/>
                  </a:cubicBezTo>
                  <a:cubicBezTo>
                    <a:pt x="417" y="807"/>
                    <a:pt x="431" y="807"/>
                    <a:pt x="451" y="801"/>
                  </a:cubicBezTo>
                  <a:cubicBezTo>
                    <a:pt x="472" y="796"/>
                    <a:pt x="492" y="797"/>
                    <a:pt x="501" y="820"/>
                  </a:cubicBezTo>
                  <a:cubicBezTo>
                    <a:pt x="510" y="842"/>
                    <a:pt x="505" y="848"/>
                    <a:pt x="493" y="868"/>
                  </a:cubicBezTo>
                  <a:cubicBezTo>
                    <a:pt x="481" y="887"/>
                    <a:pt x="481" y="898"/>
                    <a:pt x="490" y="909"/>
                  </a:cubicBezTo>
                  <a:cubicBezTo>
                    <a:pt x="500" y="920"/>
                    <a:pt x="499" y="940"/>
                    <a:pt x="496" y="963"/>
                  </a:cubicBezTo>
                  <a:cubicBezTo>
                    <a:pt x="492" y="986"/>
                    <a:pt x="512" y="999"/>
                    <a:pt x="533" y="1010"/>
                  </a:cubicBezTo>
                  <a:cubicBezTo>
                    <a:pt x="554" y="1021"/>
                    <a:pt x="590" y="1053"/>
                    <a:pt x="615" y="1060"/>
                  </a:cubicBezTo>
                  <a:cubicBezTo>
                    <a:pt x="641" y="1067"/>
                    <a:pt x="643" y="1077"/>
                    <a:pt x="690" y="1070"/>
                  </a:cubicBezTo>
                  <a:cubicBezTo>
                    <a:pt x="736" y="1064"/>
                    <a:pt x="732" y="1066"/>
                    <a:pt x="768" y="1080"/>
                  </a:cubicBezTo>
                  <a:cubicBezTo>
                    <a:pt x="803" y="1094"/>
                    <a:pt x="813" y="1084"/>
                    <a:pt x="820" y="1077"/>
                  </a:cubicBezTo>
                  <a:cubicBezTo>
                    <a:pt x="827" y="1069"/>
                    <a:pt x="839" y="1071"/>
                    <a:pt x="847" y="1078"/>
                  </a:cubicBezTo>
                  <a:cubicBezTo>
                    <a:pt x="855" y="1085"/>
                    <a:pt x="877" y="1078"/>
                    <a:pt x="875" y="1062"/>
                  </a:cubicBezTo>
                  <a:cubicBezTo>
                    <a:pt x="873" y="1047"/>
                    <a:pt x="878" y="1035"/>
                    <a:pt x="897" y="1050"/>
                  </a:cubicBezTo>
                  <a:cubicBezTo>
                    <a:pt x="917" y="1065"/>
                    <a:pt x="915" y="1074"/>
                    <a:pt x="949" y="1075"/>
                  </a:cubicBezTo>
                  <a:cubicBezTo>
                    <a:pt x="983" y="1077"/>
                    <a:pt x="975" y="1086"/>
                    <a:pt x="1001" y="1096"/>
                  </a:cubicBezTo>
                  <a:cubicBezTo>
                    <a:pt x="1027" y="1107"/>
                    <a:pt x="1053" y="1104"/>
                    <a:pt x="1075" y="1088"/>
                  </a:cubicBezTo>
                  <a:cubicBezTo>
                    <a:pt x="1097" y="1073"/>
                    <a:pt x="1100" y="1065"/>
                    <a:pt x="1120" y="1081"/>
                  </a:cubicBezTo>
                  <a:cubicBezTo>
                    <a:pt x="1120" y="1081"/>
                    <a:pt x="1168" y="1072"/>
                    <a:pt x="1162" y="1035"/>
                  </a:cubicBezTo>
                  <a:cubicBezTo>
                    <a:pt x="1155" y="998"/>
                    <a:pt x="1193" y="1003"/>
                    <a:pt x="1209" y="997"/>
                  </a:cubicBezTo>
                  <a:cubicBezTo>
                    <a:pt x="1224" y="991"/>
                    <a:pt x="1254" y="989"/>
                    <a:pt x="1243" y="955"/>
                  </a:cubicBezTo>
                  <a:cubicBezTo>
                    <a:pt x="1233" y="921"/>
                    <a:pt x="1246" y="913"/>
                    <a:pt x="1267" y="921"/>
                  </a:cubicBezTo>
                  <a:cubicBezTo>
                    <a:pt x="1289" y="929"/>
                    <a:pt x="1306" y="923"/>
                    <a:pt x="1313" y="894"/>
                  </a:cubicBezTo>
                  <a:cubicBezTo>
                    <a:pt x="1320" y="864"/>
                    <a:pt x="1275" y="846"/>
                    <a:pt x="1319" y="829"/>
                  </a:cubicBezTo>
                  <a:cubicBezTo>
                    <a:pt x="1363" y="812"/>
                    <a:pt x="1377" y="807"/>
                    <a:pt x="1387" y="788"/>
                  </a:cubicBezTo>
                  <a:cubicBezTo>
                    <a:pt x="1397" y="769"/>
                    <a:pt x="1428" y="760"/>
                    <a:pt x="1435" y="732"/>
                  </a:cubicBezTo>
                  <a:cubicBezTo>
                    <a:pt x="1442" y="703"/>
                    <a:pt x="1430" y="669"/>
                    <a:pt x="1430" y="647"/>
                  </a:cubicBezTo>
                  <a:cubicBezTo>
                    <a:pt x="1430" y="624"/>
                    <a:pt x="1447" y="608"/>
                    <a:pt x="1454" y="595"/>
                  </a:cubicBezTo>
                  <a:cubicBezTo>
                    <a:pt x="1460" y="583"/>
                    <a:pt x="1477" y="553"/>
                    <a:pt x="1492" y="546"/>
                  </a:cubicBezTo>
                  <a:cubicBezTo>
                    <a:pt x="1508" y="539"/>
                    <a:pt x="1527" y="513"/>
                    <a:pt x="1521" y="496"/>
                  </a:cubicBezTo>
                  <a:cubicBezTo>
                    <a:pt x="1515" y="479"/>
                    <a:pt x="1507" y="464"/>
                    <a:pt x="1533" y="449"/>
                  </a:cubicBezTo>
                  <a:cubicBezTo>
                    <a:pt x="1560" y="433"/>
                    <a:pt x="1540" y="413"/>
                    <a:pt x="1533" y="392"/>
                  </a:cubicBezTo>
                  <a:cubicBezTo>
                    <a:pt x="1527" y="372"/>
                    <a:pt x="1524" y="356"/>
                    <a:pt x="1530" y="346"/>
                  </a:cubicBezTo>
                  <a:cubicBezTo>
                    <a:pt x="1537" y="337"/>
                    <a:pt x="1505" y="329"/>
                    <a:pt x="1485" y="337"/>
                  </a:cubicBezTo>
                  <a:cubicBezTo>
                    <a:pt x="1466" y="345"/>
                    <a:pt x="1461" y="382"/>
                    <a:pt x="1434" y="368"/>
                  </a:cubicBezTo>
                  <a:cubicBezTo>
                    <a:pt x="1407" y="354"/>
                    <a:pt x="1428" y="329"/>
                    <a:pt x="1428" y="315"/>
                  </a:cubicBezTo>
                  <a:cubicBezTo>
                    <a:pt x="1428" y="300"/>
                    <a:pt x="1430" y="244"/>
                    <a:pt x="1386" y="270"/>
                  </a:cubicBezTo>
                  <a:cubicBezTo>
                    <a:pt x="1342" y="295"/>
                    <a:pt x="1350" y="319"/>
                    <a:pt x="1335" y="312"/>
                  </a:cubicBezTo>
                  <a:cubicBezTo>
                    <a:pt x="1319" y="304"/>
                    <a:pt x="1318" y="297"/>
                    <a:pt x="1334" y="268"/>
                  </a:cubicBezTo>
                  <a:cubicBezTo>
                    <a:pt x="1349" y="240"/>
                    <a:pt x="1362" y="223"/>
                    <a:pt x="1375" y="206"/>
                  </a:cubicBezTo>
                  <a:cubicBezTo>
                    <a:pt x="1387" y="189"/>
                    <a:pt x="1394" y="170"/>
                    <a:pt x="1387" y="155"/>
                  </a:cubicBezTo>
                  <a:cubicBezTo>
                    <a:pt x="1380" y="139"/>
                    <a:pt x="1385" y="137"/>
                    <a:pt x="1395" y="130"/>
                  </a:cubicBezTo>
                  <a:cubicBezTo>
                    <a:pt x="1405" y="123"/>
                    <a:pt x="1402" y="94"/>
                    <a:pt x="1383" y="99"/>
                  </a:cubicBezTo>
                  <a:cubicBezTo>
                    <a:pt x="1363" y="105"/>
                    <a:pt x="1356" y="112"/>
                    <a:pt x="1352" y="90"/>
                  </a:cubicBezTo>
                  <a:cubicBezTo>
                    <a:pt x="1348" y="69"/>
                    <a:pt x="1348" y="49"/>
                    <a:pt x="1350" y="32"/>
                  </a:cubicBezTo>
                  <a:cubicBezTo>
                    <a:pt x="1352" y="14"/>
                    <a:pt x="1323" y="2"/>
                    <a:pt x="1307" y="7"/>
                  </a:cubicBezTo>
                  <a:cubicBezTo>
                    <a:pt x="1291" y="12"/>
                    <a:pt x="1300" y="21"/>
                    <a:pt x="1274" y="24"/>
                  </a:cubicBezTo>
                  <a:cubicBezTo>
                    <a:pt x="1249" y="27"/>
                    <a:pt x="1234" y="0"/>
                    <a:pt x="1209" y="38"/>
                  </a:cubicBezTo>
                  <a:cubicBezTo>
                    <a:pt x="1183" y="76"/>
                    <a:pt x="1188" y="93"/>
                    <a:pt x="1170" y="86"/>
                  </a:cubicBezTo>
                  <a:cubicBezTo>
                    <a:pt x="1151" y="79"/>
                    <a:pt x="1156" y="64"/>
                    <a:pt x="1146" y="46"/>
                  </a:cubicBezTo>
                  <a:cubicBezTo>
                    <a:pt x="1136" y="29"/>
                    <a:pt x="1112" y="33"/>
                    <a:pt x="1103" y="56"/>
                  </a:cubicBezTo>
                  <a:cubicBezTo>
                    <a:pt x="1094" y="80"/>
                    <a:pt x="1107" y="102"/>
                    <a:pt x="1089" y="112"/>
                  </a:cubicBezTo>
                  <a:cubicBezTo>
                    <a:pt x="1070" y="122"/>
                    <a:pt x="1075" y="122"/>
                    <a:pt x="1060" y="105"/>
                  </a:cubicBezTo>
                  <a:cubicBezTo>
                    <a:pt x="1045" y="87"/>
                    <a:pt x="1005" y="78"/>
                    <a:pt x="981" y="85"/>
                  </a:cubicBezTo>
                  <a:cubicBezTo>
                    <a:pt x="958" y="92"/>
                    <a:pt x="676" y="204"/>
                    <a:pt x="676" y="204"/>
                  </a:cubicBezTo>
                  <a:cubicBezTo>
                    <a:pt x="354" y="177"/>
                    <a:pt x="354" y="177"/>
                    <a:pt x="354" y="177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20" y="554"/>
                    <a:pt x="20" y="554"/>
                    <a:pt x="20" y="55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66" y="712"/>
                    <a:pt x="266" y="712"/>
                    <a:pt x="266" y="712"/>
                  </a:cubicBezTo>
                  <a:cubicBezTo>
                    <a:pt x="254" y="735"/>
                    <a:pt x="254" y="735"/>
                    <a:pt x="254" y="735"/>
                  </a:cubicBezTo>
                  <a:lnTo>
                    <a:pt x="257" y="74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1891" y="5086052"/>
              <a:ext cx="660400" cy="592137"/>
            </a:xfrm>
            <a:custGeom>
              <a:avLst/>
              <a:gdLst>
                <a:gd name="T0" fmla="*/ 212 w 1180"/>
                <a:gd name="T1" fmla="*/ 1055 h 1058"/>
                <a:gd name="T2" fmla="*/ 299 w 1180"/>
                <a:gd name="T3" fmla="*/ 1045 h 1058"/>
                <a:gd name="T4" fmla="*/ 347 w 1180"/>
                <a:gd name="T5" fmla="*/ 993 h 1058"/>
                <a:gd name="T6" fmla="*/ 403 w 1180"/>
                <a:gd name="T7" fmla="*/ 993 h 1058"/>
                <a:gd name="T8" fmla="*/ 477 w 1180"/>
                <a:gd name="T9" fmla="*/ 1018 h 1058"/>
                <a:gd name="T10" fmla="*/ 531 w 1180"/>
                <a:gd name="T11" fmla="*/ 1002 h 1058"/>
                <a:gd name="T12" fmla="*/ 543 w 1180"/>
                <a:gd name="T13" fmla="*/ 961 h 1058"/>
                <a:gd name="T14" fmla="*/ 586 w 1180"/>
                <a:gd name="T15" fmla="*/ 941 h 1058"/>
                <a:gd name="T16" fmla="*/ 620 w 1180"/>
                <a:gd name="T17" fmla="*/ 936 h 1058"/>
                <a:gd name="T18" fmla="*/ 681 w 1180"/>
                <a:gd name="T19" fmla="*/ 923 h 1058"/>
                <a:gd name="T20" fmla="*/ 703 w 1180"/>
                <a:gd name="T21" fmla="*/ 892 h 1058"/>
                <a:gd name="T22" fmla="*/ 733 w 1180"/>
                <a:gd name="T23" fmla="*/ 858 h 1058"/>
                <a:gd name="T24" fmla="*/ 762 w 1180"/>
                <a:gd name="T25" fmla="*/ 862 h 1058"/>
                <a:gd name="T26" fmla="*/ 804 w 1180"/>
                <a:gd name="T27" fmla="*/ 895 h 1058"/>
                <a:gd name="T28" fmla="*/ 836 w 1180"/>
                <a:gd name="T29" fmla="*/ 912 h 1058"/>
                <a:gd name="T30" fmla="*/ 877 w 1180"/>
                <a:gd name="T31" fmla="*/ 932 h 1058"/>
                <a:gd name="T32" fmla="*/ 912 w 1180"/>
                <a:gd name="T33" fmla="*/ 911 h 1058"/>
                <a:gd name="T34" fmla="*/ 934 w 1180"/>
                <a:gd name="T35" fmla="*/ 871 h 1058"/>
                <a:gd name="T36" fmla="*/ 958 w 1180"/>
                <a:gd name="T37" fmla="*/ 845 h 1058"/>
                <a:gd name="T38" fmla="*/ 1001 w 1180"/>
                <a:gd name="T39" fmla="*/ 860 h 1058"/>
                <a:gd name="T40" fmla="*/ 1020 w 1180"/>
                <a:gd name="T41" fmla="*/ 856 h 1058"/>
                <a:gd name="T42" fmla="*/ 1041 w 1180"/>
                <a:gd name="T43" fmla="*/ 823 h 1058"/>
                <a:gd name="T44" fmla="*/ 1070 w 1180"/>
                <a:gd name="T45" fmla="*/ 823 h 1058"/>
                <a:gd name="T46" fmla="*/ 1095 w 1180"/>
                <a:gd name="T47" fmla="*/ 802 h 1058"/>
                <a:gd name="T48" fmla="*/ 1081 w 1180"/>
                <a:gd name="T49" fmla="*/ 778 h 1058"/>
                <a:gd name="T50" fmla="*/ 1124 w 1180"/>
                <a:gd name="T51" fmla="*/ 771 h 1058"/>
                <a:gd name="T52" fmla="*/ 1156 w 1180"/>
                <a:gd name="T53" fmla="*/ 752 h 1058"/>
                <a:gd name="T54" fmla="*/ 1168 w 1180"/>
                <a:gd name="T55" fmla="*/ 687 h 1058"/>
                <a:gd name="T56" fmla="*/ 1146 w 1180"/>
                <a:gd name="T57" fmla="*/ 631 h 1058"/>
                <a:gd name="T58" fmla="*/ 1154 w 1180"/>
                <a:gd name="T59" fmla="*/ 580 h 1058"/>
                <a:gd name="T60" fmla="*/ 1154 w 1180"/>
                <a:gd name="T61" fmla="*/ 554 h 1058"/>
                <a:gd name="T62" fmla="*/ 1177 w 1180"/>
                <a:gd name="T63" fmla="*/ 515 h 1058"/>
                <a:gd name="T64" fmla="*/ 1161 w 1180"/>
                <a:gd name="T65" fmla="*/ 479 h 1058"/>
                <a:gd name="T66" fmla="*/ 1100 w 1180"/>
                <a:gd name="T67" fmla="*/ 487 h 1058"/>
                <a:gd name="T68" fmla="*/ 1049 w 1180"/>
                <a:gd name="T69" fmla="*/ 501 h 1058"/>
                <a:gd name="T70" fmla="*/ 1065 w 1180"/>
                <a:gd name="T71" fmla="*/ 468 h 1058"/>
                <a:gd name="T72" fmla="*/ 1117 w 1180"/>
                <a:gd name="T73" fmla="*/ 427 h 1058"/>
                <a:gd name="T74" fmla="*/ 1158 w 1180"/>
                <a:gd name="T75" fmla="*/ 359 h 1058"/>
                <a:gd name="T76" fmla="*/ 1134 w 1180"/>
                <a:gd name="T77" fmla="*/ 284 h 1058"/>
                <a:gd name="T78" fmla="*/ 1129 w 1180"/>
                <a:gd name="T79" fmla="*/ 250 h 1058"/>
                <a:gd name="T80" fmla="*/ 1120 w 1180"/>
                <a:gd name="T81" fmla="*/ 198 h 1058"/>
                <a:gd name="T82" fmla="*/ 1078 w 1180"/>
                <a:gd name="T83" fmla="*/ 169 h 1058"/>
                <a:gd name="T84" fmla="*/ 992 w 1180"/>
                <a:gd name="T85" fmla="*/ 83 h 1058"/>
                <a:gd name="T86" fmla="*/ 841 w 1180"/>
                <a:gd name="T87" fmla="*/ 0 h 1058"/>
                <a:gd name="T88" fmla="*/ 725 w 1180"/>
                <a:gd name="T89" fmla="*/ 25 h 1058"/>
                <a:gd name="T90" fmla="*/ 567 w 1180"/>
                <a:gd name="T91" fmla="*/ 74 h 1058"/>
                <a:gd name="T92" fmla="*/ 391 w 1180"/>
                <a:gd name="T93" fmla="*/ 133 h 1058"/>
                <a:gd name="T94" fmla="*/ 276 w 1180"/>
                <a:gd name="T95" fmla="*/ 387 h 1058"/>
                <a:gd name="T96" fmla="*/ 21 w 1180"/>
                <a:gd name="T97" fmla="*/ 422 h 1058"/>
                <a:gd name="T98" fmla="*/ 0 w 1180"/>
                <a:gd name="T99" fmla="*/ 498 h 1058"/>
                <a:gd name="T100" fmla="*/ 80 w 1180"/>
                <a:gd name="T101" fmla="*/ 819 h 1058"/>
                <a:gd name="T102" fmla="*/ 170 w 1180"/>
                <a:gd name="T103" fmla="*/ 1044 h 1058"/>
                <a:gd name="T104" fmla="*/ 212 w 1180"/>
                <a:gd name="T105" fmla="*/ 1055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80" h="1058">
                  <a:moveTo>
                    <a:pt x="212" y="1055"/>
                  </a:moveTo>
                  <a:cubicBezTo>
                    <a:pt x="212" y="1055"/>
                    <a:pt x="283" y="1058"/>
                    <a:pt x="299" y="1045"/>
                  </a:cubicBezTo>
                  <a:cubicBezTo>
                    <a:pt x="315" y="1031"/>
                    <a:pt x="343" y="1010"/>
                    <a:pt x="347" y="993"/>
                  </a:cubicBezTo>
                  <a:cubicBezTo>
                    <a:pt x="352" y="976"/>
                    <a:pt x="373" y="975"/>
                    <a:pt x="403" y="993"/>
                  </a:cubicBezTo>
                  <a:cubicBezTo>
                    <a:pt x="434" y="1011"/>
                    <a:pt x="456" y="1012"/>
                    <a:pt x="477" y="1018"/>
                  </a:cubicBezTo>
                  <a:cubicBezTo>
                    <a:pt x="497" y="1024"/>
                    <a:pt x="530" y="1021"/>
                    <a:pt x="531" y="1002"/>
                  </a:cubicBezTo>
                  <a:cubicBezTo>
                    <a:pt x="533" y="983"/>
                    <a:pt x="519" y="970"/>
                    <a:pt x="543" y="961"/>
                  </a:cubicBezTo>
                  <a:cubicBezTo>
                    <a:pt x="567" y="951"/>
                    <a:pt x="580" y="946"/>
                    <a:pt x="586" y="941"/>
                  </a:cubicBezTo>
                  <a:cubicBezTo>
                    <a:pt x="592" y="936"/>
                    <a:pt x="610" y="951"/>
                    <a:pt x="620" y="936"/>
                  </a:cubicBezTo>
                  <a:cubicBezTo>
                    <a:pt x="630" y="922"/>
                    <a:pt x="666" y="927"/>
                    <a:pt x="681" y="923"/>
                  </a:cubicBezTo>
                  <a:cubicBezTo>
                    <a:pt x="696" y="920"/>
                    <a:pt x="700" y="910"/>
                    <a:pt x="703" y="892"/>
                  </a:cubicBezTo>
                  <a:cubicBezTo>
                    <a:pt x="705" y="873"/>
                    <a:pt x="712" y="865"/>
                    <a:pt x="733" y="858"/>
                  </a:cubicBezTo>
                  <a:cubicBezTo>
                    <a:pt x="753" y="851"/>
                    <a:pt x="747" y="846"/>
                    <a:pt x="762" y="862"/>
                  </a:cubicBezTo>
                  <a:cubicBezTo>
                    <a:pt x="777" y="879"/>
                    <a:pt x="790" y="886"/>
                    <a:pt x="804" y="895"/>
                  </a:cubicBezTo>
                  <a:cubicBezTo>
                    <a:pt x="817" y="903"/>
                    <a:pt x="820" y="894"/>
                    <a:pt x="836" y="912"/>
                  </a:cubicBezTo>
                  <a:cubicBezTo>
                    <a:pt x="852" y="931"/>
                    <a:pt x="868" y="949"/>
                    <a:pt x="877" y="932"/>
                  </a:cubicBezTo>
                  <a:cubicBezTo>
                    <a:pt x="886" y="915"/>
                    <a:pt x="895" y="912"/>
                    <a:pt x="912" y="911"/>
                  </a:cubicBezTo>
                  <a:cubicBezTo>
                    <a:pt x="929" y="910"/>
                    <a:pt x="934" y="892"/>
                    <a:pt x="934" y="871"/>
                  </a:cubicBezTo>
                  <a:cubicBezTo>
                    <a:pt x="934" y="850"/>
                    <a:pt x="943" y="852"/>
                    <a:pt x="958" y="845"/>
                  </a:cubicBezTo>
                  <a:cubicBezTo>
                    <a:pt x="973" y="839"/>
                    <a:pt x="983" y="837"/>
                    <a:pt x="1001" y="860"/>
                  </a:cubicBezTo>
                  <a:cubicBezTo>
                    <a:pt x="1018" y="882"/>
                    <a:pt x="1020" y="878"/>
                    <a:pt x="1020" y="856"/>
                  </a:cubicBezTo>
                  <a:cubicBezTo>
                    <a:pt x="1020" y="834"/>
                    <a:pt x="1029" y="828"/>
                    <a:pt x="1041" y="823"/>
                  </a:cubicBezTo>
                  <a:cubicBezTo>
                    <a:pt x="1054" y="817"/>
                    <a:pt x="1049" y="813"/>
                    <a:pt x="1070" y="823"/>
                  </a:cubicBezTo>
                  <a:cubicBezTo>
                    <a:pt x="1091" y="832"/>
                    <a:pt x="1103" y="811"/>
                    <a:pt x="1095" y="802"/>
                  </a:cubicBezTo>
                  <a:cubicBezTo>
                    <a:pt x="1087" y="792"/>
                    <a:pt x="1072" y="791"/>
                    <a:pt x="1081" y="778"/>
                  </a:cubicBezTo>
                  <a:cubicBezTo>
                    <a:pt x="1090" y="766"/>
                    <a:pt x="1098" y="762"/>
                    <a:pt x="1124" y="771"/>
                  </a:cubicBezTo>
                  <a:cubicBezTo>
                    <a:pt x="1150" y="780"/>
                    <a:pt x="1145" y="773"/>
                    <a:pt x="1156" y="752"/>
                  </a:cubicBezTo>
                  <a:cubicBezTo>
                    <a:pt x="1168" y="731"/>
                    <a:pt x="1180" y="709"/>
                    <a:pt x="1168" y="687"/>
                  </a:cubicBezTo>
                  <a:cubicBezTo>
                    <a:pt x="1156" y="665"/>
                    <a:pt x="1129" y="649"/>
                    <a:pt x="1146" y="631"/>
                  </a:cubicBezTo>
                  <a:cubicBezTo>
                    <a:pt x="1163" y="613"/>
                    <a:pt x="1164" y="588"/>
                    <a:pt x="1154" y="580"/>
                  </a:cubicBezTo>
                  <a:cubicBezTo>
                    <a:pt x="1144" y="571"/>
                    <a:pt x="1135" y="565"/>
                    <a:pt x="1154" y="554"/>
                  </a:cubicBezTo>
                  <a:cubicBezTo>
                    <a:pt x="1172" y="544"/>
                    <a:pt x="1173" y="532"/>
                    <a:pt x="1177" y="515"/>
                  </a:cubicBezTo>
                  <a:cubicBezTo>
                    <a:pt x="1180" y="498"/>
                    <a:pt x="1171" y="485"/>
                    <a:pt x="1161" y="479"/>
                  </a:cubicBezTo>
                  <a:cubicBezTo>
                    <a:pt x="1151" y="473"/>
                    <a:pt x="1123" y="478"/>
                    <a:pt x="1100" y="487"/>
                  </a:cubicBezTo>
                  <a:cubicBezTo>
                    <a:pt x="1076" y="497"/>
                    <a:pt x="1061" y="522"/>
                    <a:pt x="1049" y="501"/>
                  </a:cubicBezTo>
                  <a:cubicBezTo>
                    <a:pt x="1037" y="481"/>
                    <a:pt x="1048" y="480"/>
                    <a:pt x="1065" y="468"/>
                  </a:cubicBezTo>
                  <a:cubicBezTo>
                    <a:pt x="1082" y="457"/>
                    <a:pt x="1098" y="440"/>
                    <a:pt x="1117" y="427"/>
                  </a:cubicBezTo>
                  <a:cubicBezTo>
                    <a:pt x="1137" y="415"/>
                    <a:pt x="1162" y="384"/>
                    <a:pt x="1158" y="359"/>
                  </a:cubicBezTo>
                  <a:cubicBezTo>
                    <a:pt x="1155" y="334"/>
                    <a:pt x="1130" y="297"/>
                    <a:pt x="1134" y="284"/>
                  </a:cubicBezTo>
                  <a:cubicBezTo>
                    <a:pt x="1137" y="272"/>
                    <a:pt x="1119" y="271"/>
                    <a:pt x="1129" y="250"/>
                  </a:cubicBezTo>
                  <a:cubicBezTo>
                    <a:pt x="1139" y="230"/>
                    <a:pt x="1121" y="214"/>
                    <a:pt x="1120" y="198"/>
                  </a:cubicBezTo>
                  <a:cubicBezTo>
                    <a:pt x="1119" y="181"/>
                    <a:pt x="1097" y="165"/>
                    <a:pt x="1078" y="169"/>
                  </a:cubicBezTo>
                  <a:cubicBezTo>
                    <a:pt x="1060" y="173"/>
                    <a:pt x="992" y="83"/>
                    <a:pt x="992" y="83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725" y="25"/>
                    <a:pt x="725" y="25"/>
                    <a:pt x="725" y="25"/>
                  </a:cubicBezTo>
                  <a:cubicBezTo>
                    <a:pt x="567" y="74"/>
                    <a:pt x="567" y="74"/>
                    <a:pt x="567" y="74"/>
                  </a:cubicBezTo>
                  <a:cubicBezTo>
                    <a:pt x="391" y="133"/>
                    <a:pt x="391" y="133"/>
                    <a:pt x="391" y="133"/>
                  </a:cubicBezTo>
                  <a:cubicBezTo>
                    <a:pt x="276" y="387"/>
                    <a:pt x="276" y="387"/>
                    <a:pt x="276" y="387"/>
                  </a:cubicBezTo>
                  <a:cubicBezTo>
                    <a:pt x="21" y="422"/>
                    <a:pt x="21" y="422"/>
                    <a:pt x="21" y="422"/>
                  </a:cubicBezTo>
                  <a:cubicBezTo>
                    <a:pt x="0" y="498"/>
                    <a:pt x="0" y="498"/>
                    <a:pt x="0" y="498"/>
                  </a:cubicBezTo>
                  <a:cubicBezTo>
                    <a:pt x="80" y="819"/>
                    <a:pt x="80" y="819"/>
                    <a:pt x="80" y="819"/>
                  </a:cubicBezTo>
                  <a:cubicBezTo>
                    <a:pt x="170" y="1044"/>
                    <a:pt x="170" y="1044"/>
                    <a:pt x="170" y="1044"/>
                  </a:cubicBezTo>
                  <a:lnTo>
                    <a:pt x="212" y="1055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16041" y="4714577"/>
              <a:ext cx="568325" cy="514350"/>
            </a:xfrm>
            <a:custGeom>
              <a:avLst/>
              <a:gdLst>
                <a:gd name="T0" fmla="*/ 234 w 1016"/>
                <a:gd name="T1" fmla="*/ 858 h 920"/>
                <a:gd name="T2" fmla="*/ 259 w 1016"/>
                <a:gd name="T3" fmla="*/ 836 h 920"/>
                <a:gd name="T4" fmla="*/ 276 w 1016"/>
                <a:gd name="T5" fmla="*/ 824 h 920"/>
                <a:gd name="T6" fmla="*/ 291 w 1016"/>
                <a:gd name="T7" fmla="*/ 871 h 920"/>
                <a:gd name="T8" fmla="*/ 307 w 1016"/>
                <a:gd name="T9" fmla="*/ 827 h 920"/>
                <a:gd name="T10" fmla="*/ 331 w 1016"/>
                <a:gd name="T11" fmla="*/ 788 h 920"/>
                <a:gd name="T12" fmla="*/ 396 w 1016"/>
                <a:gd name="T13" fmla="*/ 795 h 920"/>
                <a:gd name="T14" fmla="*/ 430 w 1016"/>
                <a:gd name="T15" fmla="*/ 780 h 920"/>
                <a:gd name="T16" fmla="*/ 430 w 1016"/>
                <a:gd name="T17" fmla="*/ 738 h 920"/>
                <a:gd name="T18" fmla="*/ 444 w 1016"/>
                <a:gd name="T19" fmla="*/ 706 h 920"/>
                <a:gd name="T20" fmla="*/ 501 w 1016"/>
                <a:gd name="T21" fmla="*/ 725 h 920"/>
                <a:gd name="T22" fmla="*/ 516 w 1016"/>
                <a:gd name="T23" fmla="*/ 754 h 920"/>
                <a:gd name="T24" fmla="*/ 552 w 1016"/>
                <a:gd name="T25" fmla="*/ 734 h 920"/>
                <a:gd name="T26" fmla="*/ 613 w 1016"/>
                <a:gd name="T27" fmla="*/ 770 h 920"/>
                <a:gd name="T28" fmla="*/ 640 w 1016"/>
                <a:gd name="T29" fmla="*/ 793 h 920"/>
                <a:gd name="T30" fmla="*/ 649 w 1016"/>
                <a:gd name="T31" fmla="*/ 847 h 920"/>
                <a:gd name="T32" fmla="*/ 685 w 1016"/>
                <a:gd name="T33" fmla="*/ 853 h 920"/>
                <a:gd name="T34" fmla="*/ 685 w 1016"/>
                <a:gd name="T35" fmla="*/ 908 h 920"/>
                <a:gd name="T36" fmla="*/ 758 w 1016"/>
                <a:gd name="T37" fmla="*/ 888 h 920"/>
                <a:gd name="T38" fmla="*/ 780 w 1016"/>
                <a:gd name="T39" fmla="*/ 809 h 920"/>
                <a:gd name="T40" fmla="*/ 763 w 1016"/>
                <a:gd name="T41" fmla="*/ 673 h 920"/>
                <a:gd name="T42" fmla="*/ 758 w 1016"/>
                <a:gd name="T43" fmla="*/ 469 h 920"/>
                <a:gd name="T44" fmla="*/ 1015 w 1016"/>
                <a:gd name="T45" fmla="*/ 276 h 920"/>
                <a:gd name="T46" fmla="*/ 980 w 1016"/>
                <a:gd name="T47" fmla="*/ 89 h 920"/>
                <a:gd name="T48" fmla="*/ 750 w 1016"/>
                <a:gd name="T49" fmla="*/ 44 h 920"/>
                <a:gd name="T50" fmla="*/ 613 w 1016"/>
                <a:gd name="T51" fmla="*/ 0 h 920"/>
                <a:gd name="T52" fmla="*/ 563 w 1016"/>
                <a:gd name="T53" fmla="*/ 72 h 920"/>
                <a:gd name="T54" fmla="*/ 426 w 1016"/>
                <a:gd name="T55" fmla="*/ 264 h 920"/>
                <a:gd name="T56" fmla="*/ 71 w 1016"/>
                <a:gd name="T57" fmla="*/ 382 h 920"/>
                <a:gd name="T58" fmla="*/ 0 w 1016"/>
                <a:gd name="T59" fmla="*/ 576 h 920"/>
                <a:gd name="T60" fmla="*/ 25 w 1016"/>
                <a:gd name="T61" fmla="*/ 772 h 920"/>
                <a:gd name="T62" fmla="*/ 130 w 1016"/>
                <a:gd name="T63" fmla="*/ 795 h 920"/>
                <a:gd name="T64" fmla="*/ 186 w 1016"/>
                <a:gd name="T65" fmla="*/ 810 h 920"/>
                <a:gd name="T66" fmla="*/ 222 w 1016"/>
                <a:gd name="T67" fmla="*/ 844 h 920"/>
                <a:gd name="T68" fmla="*/ 234 w 1016"/>
                <a:gd name="T69" fmla="*/ 858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6" h="920">
                  <a:moveTo>
                    <a:pt x="234" y="858"/>
                  </a:moveTo>
                  <a:cubicBezTo>
                    <a:pt x="234" y="858"/>
                    <a:pt x="260" y="858"/>
                    <a:pt x="259" y="836"/>
                  </a:cubicBezTo>
                  <a:cubicBezTo>
                    <a:pt x="258" y="815"/>
                    <a:pt x="272" y="804"/>
                    <a:pt x="276" y="824"/>
                  </a:cubicBezTo>
                  <a:cubicBezTo>
                    <a:pt x="280" y="843"/>
                    <a:pt x="274" y="868"/>
                    <a:pt x="291" y="871"/>
                  </a:cubicBezTo>
                  <a:cubicBezTo>
                    <a:pt x="307" y="874"/>
                    <a:pt x="310" y="842"/>
                    <a:pt x="307" y="827"/>
                  </a:cubicBezTo>
                  <a:cubicBezTo>
                    <a:pt x="304" y="812"/>
                    <a:pt x="306" y="787"/>
                    <a:pt x="331" y="788"/>
                  </a:cubicBezTo>
                  <a:cubicBezTo>
                    <a:pt x="355" y="789"/>
                    <a:pt x="385" y="787"/>
                    <a:pt x="396" y="795"/>
                  </a:cubicBezTo>
                  <a:cubicBezTo>
                    <a:pt x="407" y="803"/>
                    <a:pt x="424" y="791"/>
                    <a:pt x="430" y="780"/>
                  </a:cubicBezTo>
                  <a:cubicBezTo>
                    <a:pt x="436" y="769"/>
                    <a:pt x="432" y="750"/>
                    <a:pt x="430" y="738"/>
                  </a:cubicBezTo>
                  <a:cubicBezTo>
                    <a:pt x="428" y="725"/>
                    <a:pt x="424" y="699"/>
                    <a:pt x="444" y="706"/>
                  </a:cubicBezTo>
                  <a:cubicBezTo>
                    <a:pt x="465" y="713"/>
                    <a:pt x="512" y="712"/>
                    <a:pt x="501" y="725"/>
                  </a:cubicBezTo>
                  <a:cubicBezTo>
                    <a:pt x="489" y="739"/>
                    <a:pt x="506" y="755"/>
                    <a:pt x="516" y="754"/>
                  </a:cubicBezTo>
                  <a:cubicBezTo>
                    <a:pt x="526" y="753"/>
                    <a:pt x="530" y="732"/>
                    <a:pt x="552" y="734"/>
                  </a:cubicBezTo>
                  <a:cubicBezTo>
                    <a:pt x="573" y="736"/>
                    <a:pt x="596" y="764"/>
                    <a:pt x="613" y="770"/>
                  </a:cubicBezTo>
                  <a:cubicBezTo>
                    <a:pt x="630" y="775"/>
                    <a:pt x="635" y="774"/>
                    <a:pt x="640" y="793"/>
                  </a:cubicBezTo>
                  <a:cubicBezTo>
                    <a:pt x="645" y="813"/>
                    <a:pt x="634" y="832"/>
                    <a:pt x="649" y="847"/>
                  </a:cubicBezTo>
                  <a:cubicBezTo>
                    <a:pt x="665" y="863"/>
                    <a:pt x="679" y="831"/>
                    <a:pt x="685" y="853"/>
                  </a:cubicBezTo>
                  <a:cubicBezTo>
                    <a:pt x="691" y="874"/>
                    <a:pt x="659" y="896"/>
                    <a:pt x="685" y="908"/>
                  </a:cubicBezTo>
                  <a:cubicBezTo>
                    <a:pt x="712" y="920"/>
                    <a:pt x="751" y="911"/>
                    <a:pt x="758" y="888"/>
                  </a:cubicBezTo>
                  <a:cubicBezTo>
                    <a:pt x="765" y="866"/>
                    <a:pt x="779" y="828"/>
                    <a:pt x="780" y="809"/>
                  </a:cubicBezTo>
                  <a:cubicBezTo>
                    <a:pt x="781" y="790"/>
                    <a:pt x="777" y="701"/>
                    <a:pt x="763" y="673"/>
                  </a:cubicBezTo>
                  <a:cubicBezTo>
                    <a:pt x="749" y="646"/>
                    <a:pt x="758" y="469"/>
                    <a:pt x="758" y="469"/>
                  </a:cubicBezTo>
                  <a:cubicBezTo>
                    <a:pt x="758" y="469"/>
                    <a:pt x="1016" y="282"/>
                    <a:pt x="1015" y="276"/>
                  </a:cubicBezTo>
                  <a:cubicBezTo>
                    <a:pt x="1014" y="269"/>
                    <a:pt x="980" y="89"/>
                    <a:pt x="980" y="89"/>
                  </a:cubicBezTo>
                  <a:cubicBezTo>
                    <a:pt x="750" y="44"/>
                    <a:pt x="750" y="44"/>
                    <a:pt x="750" y="44"/>
                  </a:cubicBezTo>
                  <a:cubicBezTo>
                    <a:pt x="613" y="0"/>
                    <a:pt x="613" y="0"/>
                    <a:pt x="613" y="0"/>
                  </a:cubicBezTo>
                  <a:cubicBezTo>
                    <a:pt x="563" y="72"/>
                    <a:pt x="563" y="72"/>
                    <a:pt x="563" y="72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71" y="382"/>
                    <a:pt x="71" y="382"/>
                    <a:pt x="71" y="382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25" y="772"/>
                    <a:pt x="25" y="772"/>
                    <a:pt x="25" y="772"/>
                  </a:cubicBezTo>
                  <a:cubicBezTo>
                    <a:pt x="130" y="795"/>
                    <a:pt x="130" y="795"/>
                    <a:pt x="130" y="795"/>
                  </a:cubicBezTo>
                  <a:cubicBezTo>
                    <a:pt x="186" y="810"/>
                    <a:pt x="186" y="810"/>
                    <a:pt x="186" y="810"/>
                  </a:cubicBezTo>
                  <a:cubicBezTo>
                    <a:pt x="222" y="844"/>
                    <a:pt x="222" y="844"/>
                    <a:pt x="222" y="844"/>
                  </a:cubicBezTo>
                  <a:lnTo>
                    <a:pt x="234" y="8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6241" y="4563765"/>
              <a:ext cx="849313" cy="557212"/>
            </a:xfrm>
            <a:custGeom>
              <a:avLst/>
              <a:gdLst>
                <a:gd name="T0" fmla="*/ 222 w 1517"/>
                <a:gd name="T1" fmla="*/ 392 h 996"/>
                <a:gd name="T2" fmla="*/ 266 w 1517"/>
                <a:gd name="T3" fmla="*/ 392 h 996"/>
                <a:gd name="T4" fmla="*/ 297 w 1517"/>
                <a:gd name="T5" fmla="*/ 408 h 996"/>
                <a:gd name="T6" fmla="*/ 309 w 1517"/>
                <a:gd name="T7" fmla="*/ 451 h 996"/>
                <a:gd name="T8" fmla="*/ 331 w 1517"/>
                <a:gd name="T9" fmla="*/ 526 h 996"/>
                <a:gd name="T10" fmla="*/ 334 w 1517"/>
                <a:gd name="T11" fmla="*/ 572 h 996"/>
                <a:gd name="T12" fmla="*/ 301 w 1517"/>
                <a:gd name="T13" fmla="*/ 590 h 996"/>
                <a:gd name="T14" fmla="*/ 241 w 1517"/>
                <a:gd name="T15" fmla="*/ 620 h 996"/>
                <a:gd name="T16" fmla="*/ 179 w 1517"/>
                <a:gd name="T17" fmla="*/ 660 h 996"/>
                <a:gd name="T18" fmla="*/ 96 w 1517"/>
                <a:gd name="T19" fmla="*/ 673 h 996"/>
                <a:gd name="T20" fmla="*/ 30 w 1517"/>
                <a:gd name="T21" fmla="*/ 690 h 996"/>
                <a:gd name="T22" fmla="*/ 23 w 1517"/>
                <a:gd name="T23" fmla="*/ 720 h 996"/>
                <a:gd name="T24" fmla="*/ 41 w 1517"/>
                <a:gd name="T25" fmla="*/ 760 h 996"/>
                <a:gd name="T26" fmla="*/ 62 w 1517"/>
                <a:gd name="T27" fmla="*/ 842 h 996"/>
                <a:gd name="T28" fmla="*/ 109 w 1517"/>
                <a:gd name="T29" fmla="*/ 884 h 996"/>
                <a:gd name="T30" fmla="*/ 140 w 1517"/>
                <a:gd name="T31" fmla="*/ 946 h 996"/>
                <a:gd name="T32" fmla="*/ 185 w 1517"/>
                <a:gd name="T33" fmla="*/ 964 h 996"/>
                <a:gd name="T34" fmla="*/ 214 w 1517"/>
                <a:gd name="T35" fmla="*/ 887 h 996"/>
                <a:gd name="T36" fmla="*/ 270 w 1517"/>
                <a:gd name="T37" fmla="*/ 850 h 996"/>
                <a:gd name="T38" fmla="*/ 332 w 1517"/>
                <a:gd name="T39" fmla="*/ 835 h 996"/>
                <a:gd name="T40" fmla="*/ 380 w 1517"/>
                <a:gd name="T41" fmla="*/ 863 h 996"/>
                <a:gd name="T42" fmla="*/ 436 w 1517"/>
                <a:gd name="T43" fmla="*/ 819 h 996"/>
                <a:gd name="T44" fmla="*/ 418 w 1517"/>
                <a:gd name="T45" fmla="*/ 764 h 996"/>
                <a:gd name="T46" fmla="*/ 461 w 1517"/>
                <a:gd name="T47" fmla="*/ 749 h 996"/>
                <a:gd name="T48" fmla="*/ 505 w 1517"/>
                <a:gd name="T49" fmla="*/ 757 h 996"/>
                <a:gd name="T50" fmla="*/ 547 w 1517"/>
                <a:gd name="T51" fmla="*/ 767 h 996"/>
                <a:gd name="T52" fmla="*/ 623 w 1517"/>
                <a:gd name="T53" fmla="*/ 789 h 996"/>
                <a:gd name="T54" fmla="*/ 689 w 1517"/>
                <a:gd name="T55" fmla="*/ 809 h 996"/>
                <a:gd name="T56" fmla="*/ 739 w 1517"/>
                <a:gd name="T57" fmla="*/ 839 h 996"/>
                <a:gd name="T58" fmla="*/ 797 w 1517"/>
                <a:gd name="T59" fmla="*/ 831 h 996"/>
                <a:gd name="T60" fmla="*/ 858 w 1517"/>
                <a:gd name="T61" fmla="*/ 798 h 996"/>
                <a:gd name="T62" fmla="*/ 858 w 1517"/>
                <a:gd name="T63" fmla="*/ 839 h 996"/>
                <a:gd name="T64" fmla="*/ 908 w 1517"/>
                <a:gd name="T65" fmla="*/ 856 h 996"/>
                <a:gd name="T66" fmla="*/ 944 w 1517"/>
                <a:gd name="T67" fmla="*/ 804 h 996"/>
                <a:gd name="T68" fmla="*/ 991 w 1517"/>
                <a:gd name="T69" fmla="*/ 798 h 996"/>
                <a:gd name="T70" fmla="*/ 1011 w 1517"/>
                <a:gd name="T71" fmla="*/ 842 h 996"/>
                <a:gd name="T72" fmla="*/ 1029 w 1517"/>
                <a:gd name="T73" fmla="*/ 926 h 996"/>
                <a:gd name="T74" fmla="*/ 1061 w 1517"/>
                <a:gd name="T75" fmla="*/ 945 h 996"/>
                <a:gd name="T76" fmla="*/ 1106 w 1517"/>
                <a:gd name="T77" fmla="*/ 903 h 996"/>
                <a:gd name="T78" fmla="*/ 1133 w 1517"/>
                <a:gd name="T79" fmla="*/ 875 h 996"/>
                <a:gd name="T80" fmla="*/ 1166 w 1517"/>
                <a:gd name="T81" fmla="*/ 866 h 996"/>
                <a:gd name="T82" fmla="*/ 1216 w 1517"/>
                <a:gd name="T83" fmla="*/ 852 h 996"/>
                <a:gd name="T84" fmla="*/ 1259 w 1517"/>
                <a:gd name="T85" fmla="*/ 806 h 996"/>
                <a:gd name="T86" fmla="*/ 1313 w 1517"/>
                <a:gd name="T87" fmla="*/ 787 h 996"/>
                <a:gd name="T88" fmla="*/ 1375 w 1517"/>
                <a:gd name="T89" fmla="*/ 749 h 996"/>
                <a:gd name="T90" fmla="*/ 1420 w 1517"/>
                <a:gd name="T91" fmla="*/ 756 h 996"/>
                <a:gd name="T92" fmla="*/ 1506 w 1517"/>
                <a:gd name="T93" fmla="*/ 710 h 996"/>
                <a:gd name="T94" fmla="*/ 1517 w 1517"/>
                <a:gd name="T95" fmla="*/ 435 h 996"/>
                <a:gd name="T96" fmla="*/ 1179 w 1517"/>
                <a:gd name="T97" fmla="*/ 220 h 996"/>
                <a:gd name="T98" fmla="*/ 694 w 1517"/>
                <a:gd name="T99" fmla="*/ 43 h 996"/>
                <a:gd name="T100" fmla="*/ 367 w 1517"/>
                <a:gd name="T101" fmla="*/ 0 h 996"/>
                <a:gd name="T102" fmla="*/ 110 w 1517"/>
                <a:gd name="T103" fmla="*/ 36 h 996"/>
                <a:gd name="T104" fmla="*/ 73 w 1517"/>
                <a:gd name="T105" fmla="*/ 162 h 996"/>
                <a:gd name="T106" fmla="*/ 170 w 1517"/>
                <a:gd name="T107" fmla="*/ 353 h 996"/>
                <a:gd name="T108" fmla="*/ 222 w 1517"/>
                <a:gd name="T109" fmla="*/ 392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7" h="996">
                  <a:moveTo>
                    <a:pt x="222" y="392"/>
                  </a:moveTo>
                  <a:cubicBezTo>
                    <a:pt x="222" y="392"/>
                    <a:pt x="248" y="389"/>
                    <a:pt x="266" y="392"/>
                  </a:cubicBezTo>
                  <a:cubicBezTo>
                    <a:pt x="284" y="395"/>
                    <a:pt x="306" y="384"/>
                    <a:pt x="297" y="408"/>
                  </a:cubicBezTo>
                  <a:cubicBezTo>
                    <a:pt x="289" y="432"/>
                    <a:pt x="283" y="432"/>
                    <a:pt x="309" y="451"/>
                  </a:cubicBezTo>
                  <a:cubicBezTo>
                    <a:pt x="335" y="470"/>
                    <a:pt x="338" y="503"/>
                    <a:pt x="331" y="526"/>
                  </a:cubicBezTo>
                  <a:cubicBezTo>
                    <a:pt x="324" y="550"/>
                    <a:pt x="341" y="557"/>
                    <a:pt x="334" y="572"/>
                  </a:cubicBezTo>
                  <a:cubicBezTo>
                    <a:pt x="327" y="588"/>
                    <a:pt x="327" y="594"/>
                    <a:pt x="301" y="590"/>
                  </a:cubicBezTo>
                  <a:cubicBezTo>
                    <a:pt x="276" y="586"/>
                    <a:pt x="259" y="600"/>
                    <a:pt x="241" y="620"/>
                  </a:cubicBezTo>
                  <a:cubicBezTo>
                    <a:pt x="224" y="640"/>
                    <a:pt x="209" y="660"/>
                    <a:pt x="179" y="660"/>
                  </a:cubicBezTo>
                  <a:cubicBezTo>
                    <a:pt x="148" y="660"/>
                    <a:pt x="112" y="665"/>
                    <a:pt x="96" y="673"/>
                  </a:cubicBezTo>
                  <a:cubicBezTo>
                    <a:pt x="80" y="682"/>
                    <a:pt x="54" y="687"/>
                    <a:pt x="30" y="690"/>
                  </a:cubicBezTo>
                  <a:cubicBezTo>
                    <a:pt x="7" y="692"/>
                    <a:pt x="0" y="705"/>
                    <a:pt x="23" y="720"/>
                  </a:cubicBezTo>
                  <a:cubicBezTo>
                    <a:pt x="47" y="735"/>
                    <a:pt x="44" y="733"/>
                    <a:pt x="41" y="760"/>
                  </a:cubicBezTo>
                  <a:cubicBezTo>
                    <a:pt x="38" y="787"/>
                    <a:pt x="47" y="825"/>
                    <a:pt x="62" y="842"/>
                  </a:cubicBezTo>
                  <a:cubicBezTo>
                    <a:pt x="78" y="859"/>
                    <a:pt x="100" y="862"/>
                    <a:pt x="109" y="884"/>
                  </a:cubicBezTo>
                  <a:cubicBezTo>
                    <a:pt x="118" y="906"/>
                    <a:pt x="122" y="930"/>
                    <a:pt x="140" y="946"/>
                  </a:cubicBezTo>
                  <a:cubicBezTo>
                    <a:pt x="158" y="962"/>
                    <a:pt x="176" y="996"/>
                    <a:pt x="185" y="964"/>
                  </a:cubicBezTo>
                  <a:cubicBezTo>
                    <a:pt x="193" y="932"/>
                    <a:pt x="198" y="904"/>
                    <a:pt x="214" y="887"/>
                  </a:cubicBezTo>
                  <a:cubicBezTo>
                    <a:pt x="230" y="871"/>
                    <a:pt x="243" y="865"/>
                    <a:pt x="270" y="850"/>
                  </a:cubicBezTo>
                  <a:cubicBezTo>
                    <a:pt x="297" y="835"/>
                    <a:pt x="310" y="825"/>
                    <a:pt x="332" y="835"/>
                  </a:cubicBezTo>
                  <a:cubicBezTo>
                    <a:pt x="353" y="846"/>
                    <a:pt x="353" y="869"/>
                    <a:pt x="380" y="863"/>
                  </a:cubicBezTo>
                  <a:cubicBezTo>
                    <a:pt x="407" y="858"/>
                    <a:pt x="430" y="837"/>
                    <a:pt x="436" y="819"/>
                  </a:cubicBezTo>
                  <a:cubicBezTo>
                    <a:pt x="442" y="800"/>
                    <a:pt x="394" y="773"/>
                    <a:pt x="418" y="764"/>
                  </a:cubicBezTo>
                  <a:cubicBezTo>
                    <a:pt x="442" y="755"/>
                    <a:pt x="450" y="759"/>
                    <a:pt x="461" y="749"/>
                  </a:cubicBezTo>
                  <a:cubicBezTo>
                    <a:pt x="471" y="739"/>
                    <a:pt x="491" y="752"/>
                    <a:pt x="505" y="757"/>
                  </a:cubicBezTo>
                  <a:cubicBezTo>
                    <a:pt x="519" y="761"/>
                    <a:pt x="528" y="751"/>
                    <a:pt x="547" y="767"/>
                  </a:cubicBezTo>
                  <a:cubicBezTo>
                    <a:pt x="567" y="783"/>
                    <a:pt x="607" y="796"/>
                    <a:pt x="623" y="789"/>
                  </a:cubicBezTo>
                  <a:cubicBezTo>
                    <a:pt x="638" y="781"/>
                    <a:pt x="679" y="800"/>
                    <a:pt x="689" y="809"/>
                  </a:cubicBezTo>
                  <a:cubicBezTo>
                    <a:pt x="698" y="817"/>
                    <a:pt x="709" y="835"/>
                    <a:pt x="739" y="839"/>
                  </a:cubicBezTo>
                  <a:cubicBezTo>
                    <a:pt x="768" y="843"/>
                    <a:pt x="774" y="846"/>
                    <a:pt x="797" y="831"/>
                  </a:cubicBezTo>
                  <a:cubicBezTo>
                    <a:pt x="821" y="816"/>
                    <a:pt x="847" y="786"/>
                    <a:pt x="858" y="798"/>
                  </a:cubicBezTo>
                  <a:cubicBezTo>
                    <a:pt x="868" y="811"/>
                    <a:pt x="844" y="818"/>
                    <a:pt x="858" y="839"/>
                  </a:cubicBezTo>
                  <a:cubicBezTo>
                    <a:pt x="871" y="861"/>
                    <a:pt x="889" y="874"/>
                    <a:pt x="908" y="856"/>
                  </a:cubicBezTo>
                  <a:cubicBezTo>
                    <a:pt x="927" y="837"/>
                    <a:pt x="937" y="822"/>
                    <a:pt x="944" y="804"/>
                  </a:cubicBezTo>
                  <a:cubicBezTo>
                    <a:pt x="950" y="786"/>
                    <a:pt x="974" y="784"/>
                    <a:pt x="991" y="798"/>
                  </a:cubicBezTo>
                  <a:cubicBezTo>
                    <a:pt x="1008" y="813"/>
                    <a:pt x="1007" y="815"/>
                    <a:pt x="1011" y="842"/>
                  </a:cubicBezTo>
                  <a:cubicBezTo>
                    <a:pt x="1015" y="869"/>
                    <a:pt x="1012" y="904"/>
                    <a:pt x="1029" y="926"/>
                  </a:cubicBezTo>
                  <a:cubicBezTo>
                    <a:pt x="1046" y="949"/>
                    <a:pt x="1050" y="958"/>
                    <a:pt x="1061" y="945"/>
                  </a:cubicBezTo>
                  <a:cubicBezTo>
                    <a:pt x="1073" y="932"/>
                    <a:pt x="1090" y="906"/>
                    <a:pt x="1106" y="903"/>
                  </a:cubicBezTo>
                  <a:cubicBezTo>
                    <a:pt x="1123" y="899"/>
                    <a:pt x="1129" y="888"/>
                    <a:pt x="1133" y="875"/>
                  </a:cubicBezTo>
                  <a:cubicBezTo>
                    <a:pt x="1136" y="862"/>
                    <a:pt x="1138" y="858"/>
                    <a:pt x="1166" y="866"/>
                  </a:cubicBezTo>
                  <a:cubicBezTo>
                    <a:pt x="1194" y="874"/>
                    <a:pt x="1191" y="867"/>
                    <a:pt x="1216" y="852"/>
                  </a:cubicBezTo>
                  <a:cubicBezTo>
                    <a:pt x="1240" y="836"/>
                    <a:pt x="1231" y="815"/>
                    <a:pt x="1259" y="806"/>
                  </a:cubicBezTo>
                  <a:cubicBezTo>
                    <a:pt x="1288" y="796"/>
                    <a:pt x="1297" y="813"/>
                    <a:pt x="1313" y="787"/>
                  </a:cubicBezTo>
                  <a:cubicBezTo>
                    <a:pt x="1328" y="761"/>
                    <a:pt x="1362" y="754"/>
                    <a:pt x="1375" y="749"/>
                  </a:cubicBezTo>
                  <a:cubicBezTo>
                    <a:pt x="1388" y="744"/>
                    <a:pt x="1397" y="729"/>
                    <a:pt x="1420" y="756"/>
                  </a:cubicBezTo>
                  <a:cubicBezTo>
                    <a:pt x="1443" y="783"/>
                    <a:pt x="1496" y="734"/>
                    <a:pt x="1506" y="710"/>
                  </a:cubicBezTo>
                  <a:cubicBezTo>
                    <a:pt x="1515" y="685"/>
                    <a:pt x="1517" y="435"/>
                    <a:pt x="1517" y="435"/>
                  </a:cubicBezTo>
                  <a:cubicBezTo>
                    <a:pt x="1179" y="220"/>
                    <a:pt x="1179" y="220"/>
                    <a:pt x="1179" y="220"/>
                  </a:cubicBezTo>
                  <a:cubicBezTo>
                    <a:pt x="694" y="43"/>
                    <a:pt x="694" y="43"/>
                    <a:pt x="694" y="43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73" y="162"/>
                    <a:pt x="73" y="162"/>
                    <a:pt x="73" y="162"/>
                  </a:cubicBezTo>
                  <a:cubicBezTo>
                    <a:pt x="170" y="353"/>
                    <a:pt x="170" y="353"/>
                    <a:pt x="170" y="353"/>
                  </a:cubicBezTo>
                  <a:lnTo>
                    <a:pt x="222" y="392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81291" y="4682827"/>
              <a:ext cx="447675" cy="560387"/>
            </a:xfrm>
            <a:custGeom>
              <a:avLst/>
              <a:gdLst>
                <a:gd name="T0" fmla="*/ 553 w 800"/>
                <a:gd name="T1" fmla="*/ 211 h 1002"/>
                <a:gd name="T2" fmla="*/ 515 w 800"/>
                <a:gd name="T3" fmla="*/ 227 h 1002"/>
                <a:gd name="T4" fmla="*/ 498 w 800"/>
                <a:gd name="T5" fmla="*/ 265 h 1002"/>
                <a:gd name="T6" fmla="*/ 456 w 800"/>
                <a:gd name="T7" fmla="*/ 289 h 1002"/>
                <a:gd name="T8" fmla="*/ 437 w 800"/>
                <a:gd name="T9" fmla="*/ 314 h 1002"/>
                <a:gd name="T10" fmla="*/ 467 w 800"/>
                <a:gd name="T11" fmla="*/ 331 h 1002"/>
                <a:gd name="T12" fmla="*/ 517 w 800"/>
                <a:gd name="T13" fmla="*/ 297 h 1002"/>
                <a:gd name="T14" fmla="*/ 584 w 800"/>
                <a:gd name="T15" fmla="*/ 282 h 1002"/>
                <a:gd name="T16" fmla="*/ 644 w 800"/>
                <a:gd name="T17" fmla="*/ 337 h 1002"/>
                <a:gd name="T18" fmla="*/ 672 w 800"/>
                <a:gd name="T19" fmla="*/ 315 h 1002"/>
                <a:gd name="T20" fmla="*/ 710 w 800"/>
                <a:gd name="T21" fmla="*/ 258 h 1002"/>
                <a:gd name="T22" fmla="*/ 741 w 800"/>
                <a:gd name="T23" fmla="*/ 284 h 1002"/>
                <a:gd name="T24" fmla="*/ 777 w 800"/>
                <a:gd name="T25" fmla="*/ 320 h 1002"/>
                <a:gd name="T26" fmla="*/ 772 w 800"/>
                <a:gd name="T27" fmla="*/ 364 h 1002"/>
                <a:gd name="T28" fmla="*/ 724 w 800"/>
                <a:gd name="T29" fmla="*/ 379 h 1002"/>
                <a:gd name="T30" fmla="*/ 682 w 800"/>
                <a:gd name="T31" fmla="*/ 411 h 1002"/>
                <a:gd name="T32" fmla="*/ 641 w 800"/>
                <a:gd name="T33" fmla="*/ 448 h 1002"/>
                <a:gd name="T34" fmla="*/ 657 w 800"/>
                <a:gd name="T35" fmla="*/ 466 h 1002"/>
                <a:gd name="T36" fmla="*/ 683 w 800"/>
                <a:gd name="T37" fmla="*/ 440 h 1002"/>
                <a:gd name="T38" fmla="*/ 692 w 800"/>
                <a:gd name="T39" fmla="*/ 428 h 1002"/>
                <a:gd name="T40" fmla="*/ 710 w 800"/>
                <a:gd name="T41" fmla="*/ 447 h 1002"/>
                <a:gd name="T42" fmla="*/ 693 w 800"/>
                <a:gd name="T43" fmla="*/ 494 h 1002"/>
                <a:gd name="T44" fmla="*/ 656 w 800"/>
                <a:gd name="T45" fmla="*/ 515 h 1002"/>
                <a:gd name="T46" fmla="*/ 678 w 800"/>
                <a:gd name="T47" fmla="*/ 551 h 1002"/>
                <a:gd name="T48" fmla="*/ 678 w 800"/>
                <a:gd name="T49" fmla="*/ 612 h 1002"/>
                <a:gd name="T50" fmla="*/ 672 w 800"/>
                <a:gd name="T51" fmla="*/ 649 h 1002"/>
                <a:gd name="T52" fmla="*/ 691 w 800"/>
                <a:gd name="T53" fmla="*/ 698 h 1002"/>
                <a:gd name="T54" fmla="*/ 668 w 800"/>
                <a:gd name="T55" fmla="*/ 709 h 1002"/>
                <a:gd name="T56" fmla="*/ 639 w 800"/>
                <a:gd name="T57" fmla="*/ 746 h 1002"/>
                <a:gd name="T58" fmla="*/ 622 w 800"/>
                <a:gd name="T59" fmla="*/ 791 h 1002"/>
                <a:gd name="T60" fmla="*/ 592 w 800"/>
                <a:gd name="T61" fmla="*/ 816 h 1002"/>
                <a:gd name="T62" fmla="*/ 566 w 800"/>
                <a:gd name="T63" fmla="*/ 832 h 1002"/>
                <a:gd name="T64" fmla="*/ 538 w 800"/>
                <a:gd name="T65" fmla="*/ 860 h 1002"/>
                <a:gd name="T66" fmla="*/ 531 w 800"/>
                <a:gd name="T67" fmla="*/ 897 h 1002"/>
                <a:gd name="T68" fmla="*/ 531 w 800"/>
                <a:gd name="T69" fmla="*/ 945 h 1002"/>
                <a:gd name="T70" fmla="*/ 525 w 800"/>
                <a:gd name="T71" fmla="*/ 980 h 1002"/>
                <a:gd name="T72" fmla="*/ 492 w 800"/>
                <a:gd name="T73" fmla="*/ 971 h 1002"/>
                <a:gd name="T74" fmla="*/ 413 w 800"/>
                <a:gd name="T75" fmla="*/ 947 h 1002"/>
                <a:gd name="T76" fmla="*/ 348 w 800"/>
                <a:gd name="T77" fmla="*/ 945 h 1002"/>
                <a:gd name="T78" fmla="*/ 323 w 800"/>
                <a:gd name="T79" fmla="*/ 900 h 1002"/>
                <a:gd name="T80" fmla="*/ 306 w 800"/>
                <a:gd name="T81" fmla="*/ 923 h 1002"/>
                <a:gd name="T82" fmla="*/ 272 w 800"/>
                <a:gd name="T83" fmla="*/ 952 h 1002"/>
                <a:gd name="T84" fmla="*/ 223 w 800"/>
                <a:gd name="T85" fmla="*/ 955 h 1002"/>
                <a:gd name="T86" fmla="*/ 195 w 800"/>
                <a:gd name="T87" fmla="*/ 936 h 1002"/>
                <a:gd name="T88" fmla="*/ 165 w 800"/>
                <a:gd name="T89" fmla="*/ 870 h 1002"/>
                <a:gd name="T90" fmla="*/ 155 w 800"/>
                <a:gd name="T91" fmla="*/ 821 h 1002"/>
                <a:gd name="T92" fmla="*/ 134 w 800"/>
                <a:gd name="T93" fmla="*/ 787 h 1002"/>
                <a:gd name="T94" fmla="*/ 88 w 800"/>
                <a:gd name="T95" fmla="*/ 781 h 1002"/>
                <a:gd name="T96" fmla="*/ 69 w 800"/>
                <a:gd name="T97" fmla="*/ 704 h 1002"/>
                <a:gd name="T98" fmla="*/ 2 w 800"/>
                <a:gd name="T99" fmla="*/ 625 h 1002"/>
                <a:gd name="T100" fmla="*/ 17 w 800"/>
                <a:gd name="T101" fmla="*/ 563 h 1002"/>
                <a:gd name="T102" fmla="*/ 27 w 800"/>
                <a:gd name="T103" fmla="*/ 500 h 1002"/>
                <a:gd name="T104" fmla="*/ 143 w 800"/>
                <a:gd name="T105" fmla="*/ 205 h 1002"/>
                <a:gd name="T106" fmla="*/ 229 w 800"/>
                <a:gd name="T107" fmla="*/ 0 h 1002"/>
                <a:gd name="T108" fmla="*/ 410 w 800"/>
                <a:gd name="T109" fmla="*/ 39 h 1002"/>
                <a:gd name="T110" fmla="*/ 547 w 800"/>
                <a:gd name="T111" fmla="*/ 125 h 1002"/>
                <a:gd name="T112" fmla="*/ 557 w 800"/>
                <a:gd name="T113" fmla="*/ 209 h 1002"/>
                <a:gd name="T114" fmla="*/ 553 w 800"/>
                <a:gd name="T115" fmla="*/ 211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00" h="1002">
                  <a:moveTo>
                    <a:pt x="553" y="211"/>
                  </a:moveTo>
                  <a:cubicBezTo>
                    <a:pt x="542" y="216"/>
                    <a:pt x="530" y="221"/>
                    <a:pt x="515" y="227"/>
                  </a:cubicBezTo>
                  <a:cubicBezTo>
                    <a:pt x="489" y="238"/>
                    <a:pt x="505" y="240"/>
                    <a:pt x="498" y="265"/>
                  </a:cubicBezTo>
                  <a:cubicBezTo>
                    <a:pt x="491" y="291"/>
                    <a:pt x="474" y="292"/>
                    <a:pt x="456" y="289"/>
                  </a:cubicBezTo>
                  <a:cubicBezTo>
                    <a:pt x="437" y="287"/>
                    <a:pt x="431" y="292"/>
                    <a:pt x="437" y="314"/>
                  </a:cubicBezTo>
                  <a:cubicBezTo>
                    <a:pt x="443" y="336"/>
                    <a:pt x="457" y="330"/>
                    <a:pt x="467" y="331"/>
                  </a:cubicBezTo>
                  <a:cubicBezTo>
                    <a:pt x="478" y="332"/>
                    <a:pt x="510" y="307"/>
                    <a:pt x="517" y="297"/>
                  </a:cubicBezTo>
                  <a:cubicBezTo>
                    <a:pt x="525" y="288"/>
                    <a:pt x="566" y="270"/>
                    <a:pt x="584" y="282"/>
                  </a:cubicBezTo>
                  <a:cubicBezTo>
                    <a:pt x="603" y="293"/>
                    <a:pt x="620" y="317"/>
                    <a:pt x="644" y="337"/>
                  </a:cubicBezTo>
                  <a:cubicBezTo>
                    <a:pt x="668" y="357"/>
                    <a:pt x="664" y="322"/>
                    <a:pt x="672" y="315"/>
                  </a:cubicBezTo>
                  <a:cubicBezTo>
                    <a:pt x="681" y="308"/>
                    <a:pt x="693" y="284"/>
                    <a:pt x="710" y="258"/>
                  </a:cubicBezTo>
                  <a:cubicBezTo>
                    <a:pt x="727" y="232"/>
                    <a:pt x="739" y="259"/>
                    <a:pt x="741" y="284"/>
                  </a:cubicBezTo>
                  <a:cubicBezTo>
                    <a:pt x="742" y="308"/>
                    <a:pt x="754" y="300"/>
                    <a:pt x="777" y="320"/>
                  </a:cubicBezTo>
                  <a:cubicBezTo>
                    <a:pt x="800" y="340"/>
                    <a:pt x="780" y="348"/>
                    <a:pt x="772" y="364"/>
                  </a:cubicBezTo>
                  <a:cubicBezTo>
                    <a:pt x="765" y="381"/>
                    <a:pt x="744" y="388"/>
                    <a:pt x="724" y="379"/>
                  </a:cubicBezTo>
                  <a:cubicBezTo>
                    <a:pt x="703" y="371"/>
                    <a:pt x="687" y="399"/>
                    <a:pt x="682" y="411"/>
                  </a:cubicBezTo>
                  <a:cubicBezTo>
                    <a:pt x="677" y="422"/>
                    <a:pt x="678" y="429"/>
                    <a:pt x="641" y="448"/>
                  </a:cubicBezTo>
                  <a:cubicBezTo>
                    <a:pt x="604" y="466"/>
                    <a:pt x="645" y="472"/>
                    <a:pt x="657" y="466"/>
                  </a:cubicBezTo>
                  <a:cubicBezTo>
                    <a:pt x="668" y="461"/>
                    <a:pt x="682" y="450"/>
                    <a:pt x="683" y="440"/>
                  </a:cubicBezTo>
                  <a:cubicBezTo>
                    <a:pt x="685" y="429"/>
                    <a:pt x="682" y="450"/>
                    <a:pt x="692" y="428"/>
                  </a:cubicBezTo>
                  <a:cubicBezTo>
                    <a:pt x="702" y="406"/>
                    <a:pt x="710" y="434"/>
                    <a:pt x="710" y="447"/>
                  </a:cubicBezTo>
                  <a:cubicBezTo>
                    <a:pt x="710" y="460"/>
                    <a:pt x="698" y="481"/>
                    <a:pt x="693" y="494"/>
                  </a:cubicBezTo>
                  <a:cubicBezTo>
                    <a:pt x="687" y="507"/>
                    <a:pt x="678" y="506"/>
                    <a:pt x="656" y="515"/>
                  </a:cubicBezTo>
                  <a:cubicBezTo>
                    <a:pt x="634" y="524"/>
                    <a:pt x="662" y="531"/>
                    <a:pt x="678" y="551"/>
                  </a:cubicBezTo>
                  <a:cubicBezTo>
                    <a:pt x="695" y="571"/>
                    <a:pt x="693" y="591"/>
                    <a:pt x="678" y="612"/>
                  </a:cubicBezTo>
                  <a:cubicBezTo>
                    <a:pt x="664" y="632"/>
                    <a:pt x="661" y="630"/>
                    <a:pt x="672" y="649"/>
                  </a:cubicBezTo>
                  <a:cubicBezTo>
                    <a:pt x="682" y="667"/>
                    <a:pt x="681" y="669"/>
                    <a:pt x="691" y="698"/>
                  </a:cubicBezTo>
                  <a:cubicBezTo>
                    <a:pt x="701" y="726"/>
                    <a:pt x="670" y="694"/>
                    <a:pt x="668" y="709"/>
                  </a:cubicBezTo>
                  <a:cubicBezTo>
                    <a:pt x="666" y="724"/>
                    <a:pt x="656" y="730"/>
                    <a:pt x="639" y="746"/>
                  </a:cubicBezTo>
                  <a:cubicBezTo>
                    <a:pt x="622" y="763"/>
                    <a:pt x="623" y="774"/>
                    <a:pt x="622" y="791"/>
                  </a:cubicBezTo>
                  <a:cubicBezTo>
                    <a:pt x="620" y="807"/>
                    <a:pt x="605" y="817"/>
                    <a:pt x="592" y="816"/>
                  </a:cubicBezTo>
                  <a:cubicBezTo>
                    <a:pt x="579" y="815"/>
                    <a:pt x="573" y="814"/>
                    <a:pt x="566" y="832"/>
                  </a:cubicBezTo>
                  <a:cubicBezTo>
                    <a:pt x="560" y="849"/>
                    <a:pt x="553" y="858"/>
                    <a:pt x="538" y="860"/>
                  </a:cubicBezTo>
                  <a:cubicBezTo>
                    <a:pt x="524" y="861"/>
                    <a:pt x="523" y="871"/>
                    <a:pt x="531" y="897"/>
                  </a:cubicBezTo>
                  <a:cubicBezTo>
                    <a:pt x="538" y="923"/>
                    <a:pt x="534" y="929"/>
                    <a:pt x="531" y="945"/>
                  </a:cubicBezTo>
                  <a:cubicBezTo>
                    <a:pt x="528" y="959"/>
                    <a:pt x="536" y="961"/>
                    <a:pt x="525" y="980"/>
                  </a:cubicBezTo>
                  <a:cubicBezTo>
                    <a:pt x="525" y="980"/>
                    <a:pt x="505" y="1002"/>
                    <a:pt x="492" y="971"/>
                  </a:cubicBezTo>
                  <a:cubicBezTo>
                    <a:pt x="480" y="940"/>
                    <a:pt x="454" y="919"/>
                    <a:pt x="413" y="947"/>
                  </a:cubicBezTo>
                  <a:cubicBezTo>
                    <a:pt x="372" y="976"/>
                    <a:pt x="359" y="983"/>
                    <a:pt x="348" y="945"/>
                  </a:cubicBezTo>
                  <a:cubicBezTo>
                    <a:pt x="337" y="907"/>
                    <a:pt x="348" y="902"/>
                    <a:pt x="323" y="900"/>
                  </a:cubicBezTo>
                  <a:cubicBezTo>
                    <a:pt x="299" y="898"/>
                    <a:pt x="311" y="909"/>
                    <a:pt x="306" y="923"/>
                  </a:cubicBezTo>
                  <a:cubicBezTo>
                    <a:pt x="301" y="937"/>
                    <a:pt x="281" y="939"/>
                    <a:pt x="272" y="952"/>
                  </a:cubicBezTo>
                  <a:cubicBezTo>
                    <a:pt x="263" y="964"/>
                    <a:pt x="245" y="948"/>
                    <a:pt x="223" y="955"/>
                  </a:cubicBezTo>
                  <a:cubicBezTo>
                    <a:pt x="200" y="961"/>
                    <a:pt x="187" y="961"/>
                    <a:pt x="195" y="936"/>
                  </a:cubicBezTo>
                  <a:cubicBezTo>
                    <a:pt x="203" y="912"/>
                    <a:pt x="178" y="885"/>
                    <a:pt x="165" y="870"/>
                  </a:cubicBezTo>
                  <a:cubicBezTo>
                    <a:pt x="153" y="854"/>
                    <a:pt x="142" y="844"/>
                    <a:pt x="155" y="821"/>
                  </a:cubicBezTo>
                  <a:cubicBezTo>
                    <a:pt x="169" y="799"/>
                    <a:pt x="158" y="776"/>
                    <a:pt x="134" y="787"/>
                  </a:cubicBezTo>
                  <a:cubicBezTo>
                    <a:pt x="109" y="797"/>
                    <a:pt x="97" y="810"/>
                    <a:pt x="88" y="781"/>
                  </a:cubicBezTo>
                  <a:cubicBezTo>
                    <a:pt x="78" y="753"/>
                    <a:pt x="96" y="734"/>
                    <a:pt x="69" y="704"/>
                  </a:cubicBezTo>
                  <a:cubicBezTo>
                    <a:pt x="42" y="673"/>
                    <a:pt x="3" y="661"/>
                    <a:pt x="2" y="625"/>
                  </a:cubicBezTo>
                  <a:cubicBezTo>
                    <a:pt x="0" y="589"/>
                    <a:pt x="9" y="573"/>
                    <a:pt x="17" y="563"/>
                  </a:cubicBezTo>
                  <a:cubicBezTo>
                    <a:pt x="25" y="553"/>
                    <a:pt x="27" y="503"/>
                    <a:pt x="27" y="500"/>
                  </a:cubicBezTo>
                  <a:cubicBezTo>
                    <a:pt x="27" y="497"/>
                    <a:pt x="143" y="205"/>
                    <a:pt x="143" y="205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410" y="39"/>
                    <a:pt x="410" y="39"/>
                    <a:pt x="410" y="39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57" y="209"/>
                    <a:pt x="557" y="209"/>
                    <a:pt x="557" y="209"/>
                  </a:cubicBezTo>
                  <a:lnTo>
                    <a:pt x="553" y="211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35291" y="4692352"/>
              <a:ext cx="117475" cy="107950"/>
            </a:xfrm>
            <a:custGeom>
              <a:avLst/>
              <a:gdLst>
                <a:gd name="T0" fmla="*/ 104 w 210"/>
                <a:gd name="T1" fmla="*/ 193 h 193"/>
                <a:gd name="T2" fmla="*/ 120 w 210"/>
                <a:gd name="T3" fmla="*/ 182 h 193"/>
                <a:gd name="T4" fmla="*/ 185 w 210"/>
                <a:gd name="T5" fmla="*/ 135 h 193"/>
                <a:gd name="T6" fmla="*/ 195 w 210"/>
                <a:gd name="T7" fmla="*/ 100 h 193"/>
                <a:gd name="T8" fmla="*/ 153 w 210"/>
                <a:gd name="T9" fmla="*/ 41 h 193"/>
                <a:gd name="T10" fmla="*/ 86 w 210"/>
                <a:gd name="T11" fmla="*/ 13 h 193"/>
                <a:gd name="T12" fmla="*/ 81 w 210"/>
                <a:gd name="T13" fmla="*/ 8 h 193"/>
                <a:gd name="T14" fmla="*/ 73 w 210"/>
                <a:gd name="T15" fmla="*/ 0 h 193"/>
                <a:gd name="T16" fmla="*/ 0 w 210"/>
                <a:gd name="T17" fmla="*/ 49 h 193"/>
                <a:gd name="T18" fmla="*/ 8 w 210"/>
                <a:gd name="T19" fmla="*/ 94 h 193"/>
                <a:gd name="T20" fmla="*/ 25 w 210"/>
                <a:gd name="T21" fmla="*/ 116 h 193"/>
                <a:gd name="T22" fmla="*/ 33 w 210"/>
                <a:gd name="T23" fmla="*/ 139 h 193"/>
                <a:gd name="T24" fmla="*/ 54 w 210"/>
                <a:gd name="T25" fmla="*/ 163 h 193"/>
                <a:gd name="T26" fmla="*/ 87 w 210"/>
                <a:gd name="T27" fmla="*/ 183 h 193"/>
                <a:gd name="T28" fmla="*/ 104 w 210"/>
                <a:gd name="T2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93">
                  <a:moveTo>
                    <a:pt x="104" y="193"/>
                  </a:moveTo>
                  <a:cubicBezTo>
                    <a:pt x="111" y="189"/>
                    <a:pt x="113" y="187"/>
                    <a:pt x="120" y="182"/>
                  </a:cubicBezTo>
                  <a:cubicBezTo>
                    <a:pt x="135" y="167"/>
                    <a:pt x="161" y="140"/>
                    <a:pt x="185" y="135"/>
                  </a:cubicBezTo>
                  <a:cubicBezTo>
                    <a:pt x="210" y="130"/>
                    <a:pt x="210" y="135"/>
                    <a:pt x="195" y="100"/>
                  </a:cubicBezTo>
                  <a:cubicBezTo>
                    <a:pt x="180" y="66"/>
                    <a:pt x="172" y="55"/>
                    <a:pt x="153" y="41"/>
                  </a:cubicBezTo>
                  <a:cubicBezTo>
                    <a:pt x="135" y="27"/>
                    <a:pt x="113" y="41"/>
                    <a:pt x="86" y="13"/>
                  </a:cubicBezTo>
                  <a:cubicBezTo>
                    <a:pt x="84" y="11"/>
                    <a:pt x="83" y="9"/>
                    <a:pt x="81" y="8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25" y="116"/>
                    <a:pt x="25" y="116"/>
                    <a:pt x="25" y="116"/>
                  </a:cubicBezTo>
                  <a:cubicBezTo>
                    <a:pt x="25" y="116"/>
                    <a:pt x="33" y="130"/>
                    <a:pt x="33" y="139"/>
                  </a:cubicBezTo>
                  <a:cubicBezTo>
                    <a:pt x="33" y="148"/>
                    <a:pt x="30" y="152"/>
                    <a:pt x="54" y="163"/>
                  </a:cubicBezTo>
                  <a:cubicBezTo>
                    <a:pt x="79" y="175"/>
                    <a:pt x="82" y="177"/>
                    <a:pt x="87" y="183"/>
                  </a:cubicBezTo>
                  <a:cubicBezTo>
                    <a:pt x="92" y="189"/>
                    <a:pt x="104" y="193"/>
                    <a:pt x="104" y="193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43141" y="4305002"/>
              <a:ext cx="574675" cy="692150"/>
            </a:xfrm>
            <a:custGeom>
              <a:avLst/>
              <a:gdLst>
                <a:gd name="T0" fmla="*/ 214 w 1029"/>
                <a:gd name="T1" fmla="*/ 858 h 1236"/>
                <a:gd name="T2" fmla="*/ 247 w 1029"/>
                <a:gd name="T3" fmla="*/ 893 h 1236"/>
                <a:gd name="T4" fmla="*/ 274 w 1029"/>
                <a:gd name="T5" fmla="*/ 902 h 1236"/>
                <a:gd name="T6" fmla="*/ 331 w 1029"/>
                <a:gd name="T7" fmla="*/ 918 h 1236"/>
                <a:gd name="T8" fmla="*/ 341 w 1029"/>
                <a:gd name="T9" fmla="*/ 954 h 1236"/>
                <a:gd name="T10" fmla="*/ 315 w 1029"/>
                <a:gd name="T11" fmla="*/ 990 h 1236"/>
                <a:gd name="T12" fmla="*/ 327 w 1029"/>
                <a:gd name="T13" fmla="*/ 1022 h 1236"/>
                <a:gd name="T14" fmla="*/ 343 w 1029"/>
                <a:gd name="T15" fmla="*/ 1061 h 1236"/>
                <a:gd name="T16" fmla="*/ 359 w 1029"/>
                <a:gd name="T17" fmla="*/ 1093 h 1236"/>
                <a:gd name="T18" fmla="*/ 389 w 1029"/>
                <a:gd name="T19" fmla="*/ 1133 h 1236"/>
                <a:gd name="T20" fmla="*/ 408 w 1029"/>
                <a:gd name="T21" fmla="*/ 1193 h 1236"/>
                <a:gd name="T22" fmla="*/ 456 w 1029"/>
                <a:gd name="T23" fmla="*/ 1193 h 1236"/>
                <a:gd name="T24" fmla="*/ 502 w 1029"/>
                <a:gd name="T25" fmla="*/ 1138 h 1236"/>
                <a:gd name="T26" fmla="*/ 538 w 1029"/>
                <a:gd name="T27" fmla="*/ 1152 h 1236"/>
                <a:gd name="T28" fmla="*/ 515 w 1029"/>
                <a:gd name="T29" fmla="*/ 1191 h 1236"/>
                <a:gd name="T30" fmla="*/ 518 w 1029"/>
                <a:gd name="T31" fmla="*/ 1232 h 1236"/>
                <a:gd name="T32" fmla="*/ 565 w 1029"/>
                <a:gd name="T33" fmla="*/ 1213 h 1236"/>
                <a:gd name="T34" fmla="*/ 584 w 1029"/>
                <a:gd name="T35" fmla="*/ 1165 h 1236"/>
                <a:gd name="T36" fmla="*/ 602 w 1029"/>
                <a:gd name="T37" fmla="*/ 1151 h 1236"/>
                <a:gd name="T38" fmla="*/ 645 w 1029"/>
                <a:gd name="T39" fmla="*/ 1193 h 1236"/>
                <a:gd name="T40" fmla="*/ 725 w 1029"/>
                <a:gd name="T41" fmla="*/ 1202 h 1236"/>
                <a:gd name="T42" fmla="*/ 784 w 1029"/>
                <a:gd name="T43" fmla="*/ 1219 h 1236"/>
                <a:gd name="T44" fmla="*/ 841 w 1029"/>
                <a:gd name="T45" fmla="*/ 1197 h 1236"/>
                <a:gd name="T46" fmla="*/ 899 w 1029"/>
                <a:gd name="T47" fmla="*/ 1124 h 1236"/>
                <a:gd name="T48" fmla="*/ 905 w 1029"/>
                <a:gd name="T49" fmla="*/ 1045 h 1236"/>
                <a:gd name="T50" fmla="*/ 923 w 1029"/>
                <a:gd name="T51" fmla="*/ 1014 h 1236"/>
                <a:gd name="T52" fmla="*/ 973 w 1029"/>
                <a:gd name="T53" fmla="*/ 992 h 1236"/>
                <a:gd name="T54" fmla="*/ 968 w 1029"/>
                <a:gd name="T55" fmla="*/ 966 h 1236"/>
                <a:gd name="T56" fmla="*/ 967 w 1029"/>
                <a:gd name="T57" fmla="*/ 935 h 1236"/>
                <a:gd name="T58" fmla="*/ 1003 w 1029"/>
                <a:gd name="T59" fmla="*/ 889 h 1236"/>
                <a:gd name="T60" fmla="*/ 1019 w 1029"/>
                <a:gd name="T61" fmla="*/ 761 h 1236"/>
                <a:gd name="T62" fmla="*/ 966 w 1029"/>
                <a:gd name="T63" fmla="*/ 464 h 1236"/>
                <a:gd name="T64" fmla="*/ 763 w 1029"/>
                <a:gd name="T65" fmla="*/ 244 h 1236"/>
                <a:gd name="T66" fmla="*/ 423 w 1029"/>
                <a:gd name="T67" fmla="*/ 0 h 1236"/>
                <a:gd name="T68" fmla="*/ 103 w 1029"/>
                <a:gd name="T69" fmla="*/ 244 h 1236"/>
                <a:gd name="T70" fmla="*/ 0 w 1029"/>
                <a:gd name="T71" fmla="*/ 560 h 1236"/>
                <a:gd name="T72" fmla="*/ 173 w 1029"/>
                <a:gd name="T73" fmla="*/ 732 h 1236"/>
                <a:gd name="T74" fmla="*/ 214 w 1029"/>
                <a:gd name="T75" fmla="*/ 858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9" h="1236">
                  <a:moveTo>
                    <a:pt x="214" y="858"/>
                  </a:moveTo>
                  <a:cubicBezTo>
                    <a:pt x="214" y="858"/>
                    <a:pt x="241" y="883"/>
                    <a:pt x="247" y="893"/>
                  </a:cubicBezTo>
                  <a:cubicBezTo>
                    <a:pt x="252" y="903"/>
                    <a:pt x="258" y="903"/>
                    <a:pt x="274" y="902"/>
                  </a:cubicBezTo>
                  <a:cubicBezTo>
                    <a:pt x="291" y="901"/>
                    <a:pt x="314" y="895"/>
                    <a:pt x="331" y="918"/>
                  </a:cubicBezTo>
                  <a:cubicBezTo>
                    <a:pt x="347" y="942"/>
                    <a:pt x="354" y="944"/>
                    <a:pt x="341" y="954"/>
                  </a:cubicBezTo>
                  <a:cubicBezTo>
                    <a:pt x="327" y="965"/>
                    <a:pt x="318" y="979"/>
                    <a:pt x="315" y="990"/>
                  </a:cubicBezTo>
                  <a:cubicBezTo>
                    <a:pt x="312" y="1001"/>
                    <a:pt x="317" y="1013"/>
                    <a:pt x="327" y="1022"/>
                  </a:cubicBezTo>
                  <a:cubicBezTo>
                    <a:pt x="338" y="1031"/>
                    <a:pt x="341" y="1051"/>
                    <a:pt x="343" y="1061"/>
                  </a:cubicBezTo>
                  <a:cubicBezTo>
                    <a:pt x="345" y="1071"/>
                    <a:pt x="350" y="1088"/>
                    <a:pt x="359" y="1093"/>
                  </a:cubicBezTo>
                  <a:cubicBezTo>
                    <a:pt x="368" y="1098"/>
                    <a:pt x="381" y="1109"/>
                    <a:pt x="389" y="1133"/>
                  </a:cubicBezTo>
                  <a:cubicBezTo>
                    <a:pt x="397" y="1156"/>
                    <a:pt x="391" y="1172"/>
                    <a:pt x="408" y="1193"/>
                  </a:cubicBezTo>
                  <a:cubicBezTo>
                    <a:pt x="425" y="1215"/>
                    <a:pt x="446" y="1204"/>
                    <a:pt x="456" y="1193"/>
                  </a:cubicBezTo>
                  <a:cubicBezTo>
                    <a:pt x="465" y="1182"/>
                    <a:pt x="484" y="1141"/>
                    <a:pt x="502" y="1138"/>
                  </a:cubicBezTo>
                  <a:cubicBezTo>
                    <a:pt x="519" y="1135"/>
                    <a:pt x="541" y="1136"/>
                    <a:pt x="538" y="1152"/>
                  </a:cubicBezTo>
                  <a:cubicBezTo>
                    <a:pt x="534" y="1169"/>
                    <a:pt x="524" y="1181"/>
                    <a:pt x="515" y="1191"/>
                  </a:cubicBezTo>
                  <a:cubicBezTo>
                    <a:pt x="506" y="1201"/>
                    <a:pt x="506" y="1228"/>
                    <a:pt x="518" y="1232"/>
                  </a:cubicBezTo>
                  <a:cubicBezTo>
                    <a:pt x="530" y="1236"/>
                    <a:pt x="557" y="1219"/>
                    <a:pt x="565" y="1213"/>
                  </a:cubicBezTo>
                  <a:cubicBezTo>
                    <a:pt x="573" y="1206"/>
                    <a:pt x="592" y="1180"/>
                    <a:pt x="584" y="1165"/>
                  </a:cubicBezTo>
                  <a:cubicBezTo>
                    <a:pt x="575" y="1151"/>
                    <a:pt x="588" y="1135"/>
                    <a:pt x="602" y="1151"/>
                  </a:cubicBezTo>
                  <a:cubicBezTo>
                    <a:pt x="616" y="1167"/>
                    <a:pt x="627" y="1188"/>
                    <a:pt x="645" y="1193"/>
                  </a:cubicBezTo>
                  <a:cubicBezTo>
                    <a:pt x="664" y="1198"/>
                    <a:pt x="706" y="1204"/>
                    <a:pt x="725" y="1202"/>
                  </a:cubicBezTo>
                  <a:cubicBezTo>
                    <a:pt x="745" y="1200"/>
                    <a:pt x="768" y="1208"/>
                    <a:pt x="784" y="1219"/>
                  </a:cubicBezTo>
                  <a:cubicBezTo>
                    <a:pt x="801" y="1229"/>
                    <a:pt x="819" y="1216"/>
                    <a:pt x="841" y="1197"/>
                  </a:cubicBezTo>
                  <a:cubicBezTo>
                    <a:pt x="862" y="1179"/>
                    <a:pt x="891" y="1142"/>
                    <a:pt x="899" y="1124"/>
                  </a:cubicBezTo>
                  <a:cubicBezTo>
                    <a:pt x="907" y="1107"/>
                    <a:pt x="912" y="1077"/>
                    <a:pt x="905" y="1045"/>
                  </a:cubicBezTo>
                  <a:cubicBezTo>
                    <a:pt x="899" y="1014"/>
                    <a:pt x="903" y="1012"/>
                    <a:pt x="923" y="1014"/>
                  </a:cubicBezTo>
                  <a:cubicBezTo>
                    <a:pt x="942" y="1016"/>
                    <a:pt x="959" y="1001"/>
                    <a:pt x="973" y="992"/>
                  </a:cubicBezTo>
                  <a:cubicBezTo>
                    <a:pt x="987" y="983"/>
                    <a:pt x="992" y="976"/>
                    <a:pt x="968" y="966"/>
                  </a:cubicBezTo>
                  <a:cubicBezTo>
                    <a:pt x="943" y="955"/>
                    <a:pt x="950" y="944"/>
                    <a:pt x="967" y="935"/>
                  </a:cubicBezTo>
                  <a:cubicBezTo>
                    <a:pt x="983" y="926"/>
                    <a:pt x="996" y="902"/>
                    <a:pt x="1003" y="889"/>
                  </a:cubicBezTo>
                  <a:cubicBezTo>
                    <a:pt x="1010" y="875"/>
                    <a:pt x="1029" y="790"/>
                    <a:pt x="1019" y="761"/>
                  </a:cubicBezTo>
                  <a:cubicBezTo>
                    <a:pt x="1009" y="731"/>
                    <a:pt x="966" y="464"/>
                    <a:pt x="966" y="464"/>
                  </a:cubicBezTo>
                  <a:cubicBezTo>
                    <a:pt x="763" y="244"/>
                    <a:pt x="763" y="244"/>
                    <a:pt x="763" y="244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103" y="244"/>
                    <a:pt x="103" y="244"/>
                    <a:pt x="103" y="244"/>
                  </a:cubicBezTo>
                  <a:cubicBezTo>
                    <a:pt x="0" y="560"/>
                    <a:pt x="0" y="560"/>
                    <a:pt x="0" y="560"/>
                  </a:cubicBezTo>
                  <a:cubicBezTo>
                    <a:pt x="173" y="732"/>
                    <a:pt x="173" y="732"/>
                    <a:pt x="173" y="732"/>
                  </a:cubicBezTo>
                  <a:lnTo>
                    <a:pt x="214" y="8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79591" y="4158952"/>
              <a:ext cx="695325" cy="628650"/>
            </a:xfrm>
            <a:custGeom>
              <a:avLst/>
              <a:gdLst>
                <a:gd name="T0" fmla="*/ 219 w 1241"/>
                <a:gd name="T1" fmla="*/ 769 h 1123"/>
                <a:gd name="T2" fmla="*/ 261 w 1241"/>
                <a:gd name="T3" fmla="*/ 836 h 1123"/>
                <a:gd name="T4" fmla="*/ 334 w 1241"/>
                <a:gd name="T5" fmla="*/ 905 h 1123"/>
                <a:gd name="T6" fmla="*/ 448 w 1241"/>
                <a:gd name="T7" fmla="*/ 954 h 1123"/>
                <a:gd name="T8" fmla="*/ 585 w 1241"/>
                <a:gd name="T9" fmla="*/ 954 h 1123"/>
                <a:gd name="T10" fmla="*/ 692 w 1241"/>
                <a:gd name="T11" fmla="*/ 937 h 1123"/>
                <a:gd name="T12" fmla="*/ 739 w 1241"/>
                <a:gd name="T13" fmla="*/ 959 h 1123"/>
                <a:gd name="T14" fmla="*/ 753 w 1241"/>
                <a:gd name="T15" fmla="*/ 1021 h 1123"/>
                <a:gd name="T16" fmla="*/ 781 w 1241"/>
                <a:gd name="T17" fmla="*/ 1067 h 1123"/>
                <a:gd name="T18" fmla="*/ 859 w 1241"/>
                <a:gd name="T19" fmla="*/ 1063 h 1123"/>
                <a:gd name="T20" fmla="*/ 905 w 1241"/>
                <a:gd name="T21" fmla="*/ 1085 h 1123"/>
                <a:gd name="T22" fmla="*/ 974 w 1241"/>
                <a:gd name="T23" fmla="*/ 1110 h 1123"/>
                <a:gd name="T24" fmla="*/ 1019 w 1241"/>
                <a:gd name="T25" fmla="*/ 1105 h 1123"/>
                <a:gd name="T26" fmla="*/ 1046 w 1241"/>
                <a:gd name="T27" fmla="*/ 1104 h 1123"/>
                <a:gd name="T28" fmla="*/ 1089 w 1241"/>
                <a:gd name="T29" fmla="*/ 1041 h 1123"/>
                <a:gd name="T30" fmla="*/ 1141 w 1241"/>
                <a:gd name="T31" fmla="*/ 992 h 1123"/>
                <a:gd name="T32" fmla="*/ 1130 w 1241"/>
                <a:gd name="T33" fmla="*/ 903 h 1123"/>
                <a:gd name="T34" fmla="*/ 1108 w 1241"/>
                <a:gd name="T35" fmla="*/ 872 h 1123"/>
                <a:gd name="T36" fmla="*/ 1019 w 1241"/>
                <a:gd name="T37" fmla="*/ 866 h 1123"/>
                <a:gd name="T38" fmla="*/ 964 w 1241"/>
                <a:gd name="T39" fmla="*/ 807 h 1123"/>
                <a:gd name="T40" fmla="*/ 924 w 1241"/>
                <a:gd name="T41" fmla="*/ 769 h 1123"/>
                <a:gd name="T42" fmla="*/ 955 w 1241"/>
                <a:gd name="T43" fmla="*/ 761 h 1123"/>
                <a:gd name="T44" fmla="*/ 1001 w 1241"/>
                <a:gd name="T45" fmla="*/ 740 h 1123"/>
                <a:gd name="T46" fmla="*/ 1006 w 1241"/>
                <a:gd name="T47" fmla="*/ 658 h 1123"/>
                <a:gd name="T48" fmla="*/ 1047 w 1241"/>
                <a:gd name="T49" fmla="*/ 637 h 1123"/>
                <a:gd name="T50" fmla="*/ 1039 w 1241"/>
                <a:gd name="T51" fmla="*/ 549 h 1123"/>
                <a:gd name="T52" fmla="*/ 1100 w 1241"/>
                <a:gd name="T53" fmla="*/ 555 h 1123"/>
                <a:gd name="T54" fmla="*/ 1141 w 1241"/>
                <a:gd name="T55" fmla="*/ 606 h 1123"/>
                <a:gd name="T56" fmla="*/ 1201 w 1241"/>
                <a:gd name="T57" fmla="*/ 566 h 1123"/>
                <a:gd name="T58" fmla="*/ 1229 w 1241"/>
                <a:gd name="T59" fmla="*/ 522 h 1123"/>
                <a:gd name="T60" fmla="*/ 1207 w 1241"/>
                <a:gd name="T61" fmla="*/ 471 h 1123"/>
                <a:gd name="T62" fmla="*/ 1180 w 1241"/>
                <a:gd name="T63" fmla="*/ 455 h 1123"/>
                <a:gd name="T64" fmla="*/ 1146 w 1241"/>
                <a:gd name="T65" fmla="*/ 395 h 1123"/>
                <a:gd name="T66" fmla="*/ 1157 w 1241"/>
                <a:gd name="T67" fmla="*/ 192 h 1123"/>
                <a:gd name="T68" fmla="*/ 1119 w 1241"/>
                <a:gd name="T69" fmla="*/ 49 h 1123"/>
                <a:gd name="T70" fmla="*/ 827 w 1241"/>
                <a:gd name="T71" fmla="*/ 0 h 1123"/>
                <a:gd name="T72" fmla="*/ 522 w 1241"/>
                <a:gd name="T73" fmla="*/ 64 h 1123"/>
                <a:gd name="T74" fmla="*/ 0 w 1241"/>
                <a:gd name="T75" fmla="*/ 432 h 1123"/>
                <a:gd name="T76" fmla="*/ 32 w 1241"/>
                <a:gd name="T77" fmla="*/ 658 h 1123"/>
                <a:gd name="T78" fmla="*/ 196 w 1241"/>
                <a:gd name="T79" fmla="*/ 750 h 1123"/>
                <a:gd name="T80" fmla="*/ 219 w 1241"/>
                <a:gd name="T81" fmla="*/ 769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41" h="1123">
                  <a:moveTo>
                    <a:pt x="219" y="769"/>
                  </a:moveTo>
                  <a:cubicBezTo>
                    <a:pt x="219" y="769"/>
                    <a:pt x="252" y="824"/>
                    <a:pt x="261" y="836"/>
                  </a:cubicBezTo>
                  <a:cubicBezTo>
                    <a:pt x="270" y="849"/>
                    <a:pt x="304" y="880"/>
                    <a:pt x="334" y="905"/>
                  </a:cubicBezTo>
                  <a:cubicBezTo>
                    <a:pt x="363" y="929"/>
                    <a:pt x="405" y="941"/>
                    <a:pt x="448" y="954"/>
                  </a:cubicBezTo>
                  <a:cubicBezTo>
                    <a:pt x="491" y="967"/>
                    <a:pt x="548" y="968"/>
                    <a:pt x="585" y="954"/>
                  </a:cubicBezTo>
                  <a:cubicBezTo>
                    <a:pt x="622" y="940"/>
                    <a:pt x="669" y="934"/>
                    <a:pt x="692" y="937"/>
                  </a:cubicBezTo>
                  <a:cubicBezTo>
                    <a:pt x="716" y="940"/>
                    <a:pt x="737" y="922"/>
                    <a:pt x="739" y="959"/>
                  </a:cubicBezTo>
                  <a:cubicBezTo>
                    <a:pt x="742" y="995"/>
                    <a:pt x="744" y="993"/>
                    <a:pt x="753" y="1021"/>
                  </a:cubicBezTo>
                  <a:cubicBezTo>
                    <a:pt x="762" y="1048"/>
                    <a:pt x="747" y="1076"/>
                    <a:pt x="781" y="1067"/>
                  </a:cubicBezTo>
                  <a:cubicBezTo>
                    <a:pt x="816" y="1058"/>
                    <a:pt x="832" y="1050"/>
                    <a:pt x="859" y="1063"/>
                  </a:cubicBezTo>
                  <a:cubicBezTo>
                    <a:pt x="887" y="1075"/>
                    <a:pt x="883" y="1050"/>
                    <a:pt x="905" y="1085"/>
                  </a:cubicBezTo>
                  <a:cubicBezTo>
                    <a:pt x="928" y="1120"/>
                    <a:pt x="943" y="1116"/>
                    <a:pt x="974" y="1110"/>
                  </a:cubicBezTo>
                  <a:cubicBezTo>
                    <a:pt x="1005" y="1104"/>
                    <a:pt x="1004" y="1086"/>
                    <a:pt x="1019" y="1105"/>
                  </a:cubicBezTo>
                  <a:cubicBezTo>
                    <a:pt x="1035" y="1123"/>
                    <a:pt x="1047" y="1123"/>
                    <a:pt x="1046" y="1104"/>
                  </a:cubicBezTo>
                  <a:cubicBezTo>
                    <a:pt x="1045" y="1084"/>
                    <a:pt x="1069" y="1056"/>
                    <a:pt x="1089" y="1041"/>
                  </a:cubicBezTo>
                  <a:cubicBezTo>
                    <a:pt x="1108" y="1027"/>
                    <a:pt x="1143" y="1024"/>
                    <a:pt x="1141" y="992"/>
                  </a:cubicBezTo>
                  <a:cubicBezTo>
                    <a:pt x="1139" y="960"/>
                    <a:pt x="1127" y="924"/>
                    <a:pt x="1130" y="903"/>
                  </a:cubicBezTo>
                  <a:cubicBezTo>
                    <a:pt x="1132" y="881"/>
                    <a:pt x="1126" y="851"/>
                    <a:pt x="1108" y="872"/>
                  </a:cubicBezTo>
                  <a:cubicBezTo>
                    <a:pt x="1091" y="894"/>
                    <a:pt x="1042" y="891"/>
                    <a:pt x="1019" y="866"/>
                  </a:cubicBezTo>
                  <a:cubicBezTo>
                    <a:pt x="997" y="841"/>
                    <a:pt x="992" y="807"/>
                    <a:pt x="964" y="807"/>
                  </a:cubicBezTo>
                  <a:cubicBezTo>
                    <a:pt x="936" y="807"/>
                    <a:pt x="917" y="788"/>
                    <a:pt x="924" y="769"/>
                  </a:cubicBezTo>
                  <a:cubicBezTo>
                    <a:pt x="931" y="751"/>
                    <a:pt x="942" y="759"/>
                    <a:pt x="955" y="761"/>
                  </a:cubicBezTo>
                  <a:cubicBezTo>
                    <a:pt x="967" y="763"/>
                    <a:pt x="992" y="765"/>
                    <a:pt x="1001" y="740"/>
                  </a:cubicBezTo>
                  <a:cubicBezTo>
                    <a:pt x="1010" y="715"/>
                    <a:pt x="992" y="668"/>
                    <a:pt x="1006" y="658"/>
                  </a:cubicBezTo>
                  <a:cubicBezTo>
                    <a:pt x="1020" y="648"/>
                    <a:pt x="1054" y="663"/>
                    <a:pt x="1047" y="637"/>
                  </a:cubicBezTo>
                  <a:cubicBezTo>
                    <a:pt x="1040" y="612"/>
                    <a:pt x="1020" y="555"/>
                    <a:pt x="1039" y="549"/>
                  </a:cubicBezTo>
                  <a:cubicBezTo>
                    <a:pt x="1057" y="543"/>
                    <a:pt x="1091" y="542"/>
                    <a:pt x="1100" y="555"/>
                  </a:cubicBezTo>
                  <a:cubicBezTo>
                    <a:pt x="1109" y="569"/>
                    <a:pt x="1125" y="606"/>
                    <a:pt x="1141" y="606"/>
                  </a:cubicBezTo>
                  <a:cubicBezTo>
                    <a:pt x="1158" y="606"/>
                    <a:pt x="1161" y="577"/>
                    <a:pt x="1201" y="566"/>
                  </a:cubicBezTo>
                  <a:cubicBezTo>
                    <a:pt x="1241" y="554"/>
                    <a:pt x="1238" y="540"/>
                    <a:pt x="1229" y="522"/>
                  </a:cubicBezTo>
                  <a:cubicBezTo>
                    <a:pt x="1220" y="503"/>
                    <a:pt x="1199" y="485"/>
                    <a:pt x="1207" y="471"/>
                  </a:cubicBezTo>
                  <a:cubicBezTo>
                    <a:pt x="1215" y="458"/>
                    <a:pt x="1206" y="457"/>
                    <a:pt x="1180" y="455"/>
                  </a:cubicBezTo>
                  <a:cubicBezTo>
                    <a:pt x="1154" y="453"/>
                    <a:pt x="1136" y="439"/>
                    <a:pt x="1146" y="395"/>
                  </a:cubicBezTo>
                  <a:cubicBezTo>
                    <a:pt x="1157" y="351"/>
                    <a:pt x="1157" y="192"/>
                    <a:pt x="1157" y="192"/>
                  </a:cubicBezTo>
                  <a:cubicBezTo>
                    <a:pt x="1119" y="49"/>
                    <a:pt x="1119" y="49"/>
                    <a:pt x="1119" y="49"/>
                  </a:cubicBezTo>
                  <a:cubicBezTo>
                    <a:pt x="827" y="0"/>
                    <a:pt x="827" y="0"/>
                    <a:pt x="827" y="0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32" y="658"/>
                    <a:pt x="32" y="658"/>
                    <a:pt x="32" y="658"/>
                  </a:cubicBezTo>
                  <a:cubicBezTo>
                    <a:pt x="196" y="750"/>
                    <a:pt x="196" y="750"/>
                    <a:pt x="196" y="750"/>
                  </a:cubicBezTo>
                  <a:lnTo>
                    <a:pt x="219" y="76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98716" y="4246265"/>
              <a:ext cx="644525" cy="536575"/>
            </a:xfrm>
            <a:custGeom>
              <a:avLst/>
              <a:gdLst>
                <a:gd name="T0" fmla="*/ 584 w 1153"/>
                <a:gd name="T1" fmla="*/ 79 h 960"/>
                <a:gd name="T2" fmla="*/ 572 w 1153"/>
                <a:gd name="T3" fmla="*/ 95 h 960"/>
                <a:gd name="T4" fmla="*/ 565 w 1153"/>
                <a:gd name="T5" fmla="*/ 127 h 960"/>
                <a:gd name="T6" fmla="*/ 589 w 1153"/>
                <a:gd name="T7" fmla="*/ 141 h 960"/>
                <a:gd name="T8" fmla="*/ 611 w 1153"/>
                <a:gd name="T9" fmla="*/ 155 h 960"/>
                <a:gd name="T10" fmla="*/ 632 w 1153"/>
                <a:gd name="T11" fmla="*/ 175 h 960"/>
                <a:gd name="T12" fmla="*/ 666 w 1153"/>
                <a:gd name="T13" fmla="*/ 199 h 960"/>
                <a:gd name="T14" fmla="*/ 677 w 1153"/>
                <a:gd name="T15" fmla="*/ 215 h 960"/>
                <a:gd name="T16" fmla="*/ 717 w 1153"/>
                <a:gd name="T17" fmla="*/ 206 h 960"/>
                <a:gd name="T18" fmla="*/ 781 w 1153"/>
                <a:gd name="T19" fmla="*/ 247 h 960"/>
                <a:gd name="T20" fmla="*/ 811 w 1153"/>
                <a:gd name="T21" fmla="*/ 311 h 960"/>
                <a:gd name="T22" fmla="*/ 825 w 1153"/>
                <a:gd name="T23" fmla="*/ 328 h 960"/>
                <a:gd name="T24" fmla="*/ 846 w 1153"/>
                <a:gd name="T25" fmla="*/ 360 h 960"/>
                <a:gd name="T26" fmla="*/ 868 w 1153"/>
                <a:gd name="T27" fmla="*/ 440 h 960"/>
                <a:gd name="T28" fmla="*/ 904 w 1153"/>
                <a:gd name="T29" fmla="*/ 498 h 960"/>
                <a:gd name="T30" fmla="*/ 924 w 1153"/>
                <a:gd name="T31" fmla="*/ 553 h 960"/>
                <a:gd name="T32" fmla="*/ 992 w 1153"/>
                <a:gd name="T33" fmla="*/ 598 h 960"/>
                <a:gd name="T34" fmla="*/ 1031 w 1153"/>
                <a:gd name="T35" fmla="*/ 637 h 960"/>
                <a:gd name="T36" fmla="*/ 1063 w 1153"/>
                <a:gd name="T37" fmla="*/ 665 h 960"/>
                <a:gd name="T38" fmla="*/ 1111 w 1153"/>
                <a:gd name="T39" fmla="*/ 695 h 960"/>
                <a:gd name="T40" fmla="*/ 1143 w 1153"/>
                <a:gd name="T41" fmla="*/ 736 h 960"/>
                <a:gd name="T42" fmla="*/ 1138 w 1153"/>
                <a:gd name="T43" fmla="*/ 794 h 960"/>
                <a:gd name="T44" fmla="*/ 1108 w 1153"/>
                <a:gd name="T45" fmla="*/ 802 h 960"/>
                <a:gd name="T46" fmla="*/ 1038 w 1153"/>
                <a:gd name="T47" fmla="*/ 774 h 960"/>
                <a:gd name="T48" fmla="*/ 945 w 1153"/>
                <a:gd name="T49" fmla="*/ 729 h 960"/>
                <a:gd name="T50" fmla="*/ 928 w 1153"/>
                <a:gd name="T51" fmla="*/ 736 h 960"/>
                <a:gd name="T52" fmla="*/ 990 w 1153"/>
                <a:gd name="T53" fmla="*/ 769 h 960"/>
                <a:gd name="T54" fmla="*/ 1032 w 1153"/>
                <a:gd name="T55" fmla="*/ 797 h 960"/>
                <a:gd name="T56" fmla="*/ 1014 w 1153"/>
                <a:gd name="T57" fmla="*/ 831 h 960"/>
                <a:gd name="T58" fmla="*/ 989 w 1153"/>
                <a:gd name="T59" fmla="*/ 890 h 960"/>
                <a:gd name="T60" fmla="*/ 959 w 1153"/>
                <a:gd name="T61" fmla="*/ 926 h 960"/>
                <a:gd name="T62" fmla="*/ 891 w 1153"/>
                <a:gd name="T63" fmla="*/ 933 h 960"/>
                <a:gd name="T64" fmla="*/ 833 w 1153"/>
                <a:gd name="T65" fmla="*/ 843 h 960"/>
                <a:gd name="T66" fmla="*/ 792 w 1153"/>
                <a:gd name="T67" fmla="*/ 869 h 960"/>
                <a:gd name="T68" fmla="*/ 755 w 1153"/>
                <a:gd name="T69" fmla="*/ 920 h 960"/>
                <a:gd name="T70" fmla="*/ 646 w 1153"/>
                <a:gd name="T71" fmla="*/ 906 h 960"/>
                <a:gd name="T72" fmla="*/ 570 w 1153"/>
                <a:gd name="T73" fmla="*/ 919 h 960"/>
                <a:gd name="T74" fmla="*/ 589 w 1153"/>
                <a:gd name="T75" fmla="*/ 867 h 960"/>
                <a:gd name="T76" fmla="*/ 525 w 1153"/>
                <a:gd name="T77" fmla="*/ 823 h 960"/>
                <a:gd name="T78" fmla="*/ 478 w 1153"/>
                <a:gd name="T79" fmla="*/ 769 h 960"/>
                <a:gd name="T80" fmla="*/ 524 w 1153"/>
                <a:gd name="T81" fmla="*/ 700 h 960"/>
                <a:gd name="T82" fmla="*/ 495 w 1153"/>
                <a:gd name="T83" fmla="*/ 649 h 960"/>
                <a:gd name="T84" fmla="*/ 511 w 1153"/>
                <a:gd name="T85" fmla="*/ 628 h 960"/>
                <a:gd name="T86" fmla="*/ 586 w 1153"/>
                <a:gd name="T87" fmla="*/ 639 h 960"/>
                <a:gd name="T88" fmla="*/ 602 w 1153"/>
                <a:gd name="T89" fmla="*/ 623 h 960"/>
                <a:gd name="T90" fmla="*/ 583 w 1153"/>
                <a:gd name="T91" fmla="*/ 570 h 960"/>
                <a:gd name="T92" fmla="*/ 532 w 1153"/>
                <a:gd name="T93" fmla="*/ 563 h 960"/>
                <a:gd name="T94" fmla="*/ 474 w 1153"/>
                <a:gd name="T95" fmla="*/ 604 h 960"/>
                <a:gd name="T96" fmla="*/ 424 w 1153"/>
                <a:gd name="T97" fmla="*/ 557 h 960"/>
                <a:gd name="T98" fmla="*/ 384 w 1153"/>
                <a:gd name="T99" fmla="*/ 477 h 960"/>
                <a:gd name="T100" fmla="*/ 393 w 1153"/>
                <a:gd name="T101" fmla="*/ 429 h 960"/>
                <a:gd name="T102" fmla="*/ 361 w 1153"/>
                <a:gd name="T103" fmla="*/ 392 h 960"/>
                <a:gd name="T104" fmla="*/ 312 w 1153"/>
                <a:gd name="T105" fmla="*/ 380 h 960"/>
                <a:gd name="T106" fmla="*/ 243 w 1153"/>
                <a:gd name="T107" fmla="*/ 344 h 960"/>
                <a:gd name="T108" fmla="*/ 162 w 1153"/>
                <a:gd name="T109" fmla="*/ 294 h 960"/>
                <a:gd name="T110" fmla="*/ 99 w 1153"/>
                <a:gd name="T111" fmla="*/ 253 h 960"/>
                <a:gd name="T112" fmla="*/ 31 w 1153"/>
                <a:gd name="T113" fmla="*/ 184 h 960"/>
                <a:gd name="T114" fmla="*/ 399 w 1153"/>
                <a:gd name="T115" fmla="*/ 0 h 960"/>
                <a:gd name="T116" fmla="*/ 491 w 1153"/>
                <a:gd name="T117" fmla="*/ 26 h 960"/>
                <a:gd name="T118" fmla="*/ 542 w 1153"/>
                <a:gd name="T119" fmla="*/ 52 h 960"/>
                <a:gd name="T120" fmla="*/ 586 w 1153"/>
                <a:gd name="T121" fmla="*/ 75 h 960"/>
                <a:gd name="T122" fmla="*/ 584 w 1153"/>
                <a:gd name="T123" fmla="*/ 79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53" h="960">
                  <a:moveTo>
                    <a:pt x="584" y="79"/>
                  </a:moveTo>
                  <a:cubicBezTo>
                    <a:pt x="581" y="87"/>
                    <a:pt x="577" y="89"/>
                    <a:pt x="572" y="95"/>
                  </a:cubicBezTo>
                  <a:cubicBezTo>
                    <a:pt x="566" y="104"/>
                    <a:pt x="561" y="117"/>
                    <a:pt x="565" y="127"/>
                  </a:cubicBezTo>
                  <a:cubicBezTo>
                    <a:pt x="569" y="137"/>
                    <a:pt x="575" y="149"/>
                    <a:pt x="589" y="141"/>
                  </a:cubicBezTo>
                  <a:cubicBezTo>
                    <a:pt x="604" y="134"/>
                    <a:pt x="608" y="140"/>
                    <a:pt x="611" y="155"/>
                  </a:cubicBezTo>
                  <a:cubicBezTo>
                    <a:pt x="615" y="170"/>
                    <a:pt x="615" y="169"/>
                    <a:pt x="632" y="175"/>
                  </a:cubicBezTo>
                  <a:cubicBezTo>
                    <a:pt x="649" y="181"/>
                    <a:pt x="667" y="186"/>
                    <a:pt x="666" y="199"/>
                  </a:cubicBezTo>
                  <a:cubicBezTo>
                    <a:pt x="665" y="211"/>
                    <a:pt x="671" y="221"/>
                    <a:pt x="677" y="215"/>
                  </a:cubicBezTo>
                  <a:cubicBezTo>
                    <a:pt x="683" y="209"/>
                    <a:pt x="700" y="203"/>
                    <a:pt x="717" y="206"/>
                  </a:cubicBezTo>
                  <a:cubicBezTo>
                    <a:pt x="733" y="209"/>
                    <a:pt x="767" y="227"/>
                    <a:pt x="781" y="247"/>
                  </a:cubicBezTo>
                  <a:cubicBezTo>
                    <a:pt x="794" y="268"/>
                    <a:pt x="810" y="292"/>
                    <a:pt x="811" y="311"/>
                  </a:cubicBezTo>
                  <a:cubicBezTo>
                    <a:pt x="812" y="329"/>
                    <a:pt x="812" y="337"/>
                    <a:pt x="825" y="328"/>
                  </a:cubicBezTo>
                  <a:cubicBezTo>
                    <a:pt x="838" y="320"/>
                    <a:pt x="848" y="335"/>
                    <a:pt x="846" y="360"/>
                  </a:cubicBezTo>
                  <a:cubicBezTo>
                    <a:pt x="845" y="386"/>
                    <a:pt x="850" y="404"/>
                    <a:pt x="868" y="440"/>
                  </a:cubicBezTo>
                  <a:cubicBezTo>
                    <a:pt x="885" y="477"/>
                    <a:pt x="888" y="469"/>
                    <a:pt x="904" y="498"/>
                  </a:cubicBezTo>
                  <a:cubicBezTo>
                    <a:pt x="921" y="526"/>
                    <a:pt x="915" y="533"/>
                    <a:pt x="924" y="553"/>
                  </a:cubicBezTo>
                  <a:cubicBezTo>
                    <a:pt x="932" y="574"/>
                    <a:pt x="953" y="592"/>
                    <a:pt x="992" y="598"/>
                  </a:cubicBezTo>
                  <a:cubicBezTo>
                    <a:pt x="1031" y="604"/>
                    <a:pt x="1023" y="611"/>
                    <a:pt x="1031" y="637"/>
                  </a:cubicBezTo>
                  <a:cubicBezTo>
                    <a:pt x="1038" y="663"/>
                    <a:pt x="1041" y="659"/>
                    <a:pt x="1063" y="665"/>
                  </a:cubicBezTo>
                  <a:cubicBezTo>
                    <a:pt x="1085" y="671"/>
                    <a:pt x="1100" y="670"/>
                    <a:pt x="1111" y="695"/>
                  </a:cubicBezTo>
                  <a:cubicBezTo>
                    <a:pt x="1123" y="719"/>
                    <a:pt x="1133" y="713"/>
                    <a:pt x="1143" y="736"/>
                  </a:cubicBezTo>
                  <a:cubicBezTo>
                    <a:pt x="1153" y="759"/>
                    <a:pt x="1137" y="766"/>
                    <a:pt x="1138" y="794"/>
                  </a:cubicBezTo>
                  <a:cubicBezTo>
                    <a:pt x="1139" y="822"/>
                    <a:pt x="1128" y="798"/>
                    <a:pt x="1108" y="802"/>
                  </a:cubicBezTo>
                  <a:cubicBezTo>
                    <a:pt x="1088" y="805"/>
                    <a:pt x="1057" y="787"/>
                    <a:pt x="1038" y="774"/>
                  </a:cubicBezTo>
                  <a:cubicBezTo>
                    <a:pt x="1019" y="760"/>
                    <a:pt x="959" y="736"/>
                    <a:pt x="945" y="729"/>
                  </a:cubicBezTo>
                  <a:cubicBezTo>
                    <a:pt x="932" y="722"/>
                    <a:pt x="919" y="728"/>
                    <a:pt x="928" y="736"/>
                  </a:cubicBezTo>
                  <a:cubicBezTo>
                    <a:pt x="936" y="744"/>
                    <a:pt x="973" y="763"/>
                    <a:pt x="990" y="769"/>
                  </a:cubicBezTo>
                  <a:cubicBezTo>
                    <a:pt x="1006" y="775"/>
                    <a:pt x="1009" y="773"/>
                    <a:pt x="1032" y="797"/>
                  </a:cubicBezTo>
                  <a:cubicBezTo>
                    <a:pt x="1032" y="797"/>
                    <a:pt x="1025" y="822"/>
                    <a:pt x="1014" y="831"/>
                  </a:cubicBezTo>
                  <a:cubicBezTo>
                    <a:pt x="1004" y="840"/>
                    <a:pt x="991" y="864"/>
                    <a:pt x="989" y="890"/>
                  </a:cubicBezTo>
                  <a:cubicBezTo>
                    <a:pt x="987" y="916"/>
                    <a:pt x="985" y="919"/>
                    <a:pt x="959" y="926"/>
                  </a:cubicBezTo>
                  <a:cubicBezTo>
                    <a:pt x="933" y="934"/>
                    <a:pt x="905" y="960"/>
                    <a:pt x="891" y="933"/>
                  </a:cubicBezTo>
                  <a:cubicBezTo>
                    <a:pt x="876" y="906"/>
                    <a:pt x="852" y="850"/>
                    <a:pt x="833" y="843"/>
                  </a:cubicBezTo>
                  <a:cubicBezTo>
                    <a:pt x="813" y="837"/>
                    <a:pt x="805" y="850"/>
                    <a:pt x="792" y="869"/>
                  </a:cubicBezTo>
                  <a:cubicBezTo>
                    <a:pt x="779" y="889"/>
                    <a:pt x="777" y="919"/>
                    <a:pt x="755" y="920"/>
                  </a:cubicBezTo>
                  <a:cubicBezTo>
                    <a:pt x="734" y="921"/>
                    <a:pt x="656" y="895"/>
                    <a:pt x="646" y="906"/>
                  </a:cubicBezTo>
                  <a:cubicBezTo>
                    <a:pt x="637" y="917"/>
                    <a:pt x="562" y="944"/>
                    <a:pt x="570" y="919"/>
                  </a:cubicBezTo>
                  <a:cubicBezTo>
                    <a:pt x="577" y="895"/>
                    <a:pt x="620" y="852"/>
                    <a:pt x="589" y="867"/>
                  </a:cubicBezTo>
                  <a:cubicBezTo>
                    <a:pt x="559" y="882"/>
                    <a:pt x="531" y="849"/>
                    <a:pt x="525" y="823"/>
                  </a:cubicBezTo>
                  <a:cubicBezTo>
                    <a:pt x="518" y="797"/>
                    <a:pt x="469" y="796"/>
                    <a:pt x="478" y="769"/>
                  </a:cubicBezTo>
                  <a:cubicBezTo>
                    <a:pt x="488" y="742"/>
                    <a:pt x="512" y="717"/>
                    <a:pt x="524" y="700"/>
                  </a:cubicBezTo>
                  <a:cubicBezTo>
                    <a:pt x="536" y="683"/>
                    <a:pt x="501" y="652"/>
                    <a:pt x="495" y="649"/>
                  </a:cubicBezTo>
                  <a:cubicBezTo>
                    <a:pt x="489" y="645"/>
                    <a:pt x="497" y="631"/>
                    <a:pt x="511" y="628"/>
                  </a:cubicBezTo>
                  <a:cubicBezTo>
                    <a:pt x="525" y="624"/>
                    <a:pt x="579" y="624"/>
                    <a:pt x="586" y="639"/>
                  </a:cubicBezTo>
                  <a:cubicBezTo>
                    <a:pt x="593" y="653"/>
                    <a:pt x="602" y="641"/>
                    <a:pt x="602" y="623"/>
                  </a:cubicBezTo>
                  <a:cubicBezTo>
                    <a:pt x="602" y="604"/>
                    <a:pt x="581" y="589"/>
                    <a:pt x="583" y="570"/>
                  </a:cubicBezTo>
                  <a:cubicBezTo>
                    <a:pt x="585" y="550"/>
                    <a:pt x="548" y="546"/>
                    <a:pt x="532" y="563"/>
                  </a:cubicBezTo>
                  <a:cubicBezTo>
                    <a:pt x="516" y="581"/>
                    <a:pt x="497" y="609"/>
                    <a:pt x="474" y="604"/>
                  </a:cubicBezTo>
                  <a:cubicBezTo>
                    <a:pt x="451" y="598"/>
                    <a:pt x="438" y="585"/>
                    <a:pt x="424" y="557"/>
                  </a:cubicBezTo>
                  <a:cubicBezTo>
                    <a:pt x="411" y="529"/>
                    <a:pt x="366" y="492"/>
                    <a:pt x="384" y="477"/>
                  </a:cubicBezTo>
                  <a:cubicBezTo>
                    <a:pt x="402" y="462"/>
                    <a:pt x="398" y="457"/>
                    <a:pt x="393" y="429"/>
                  </a:cubicBezTo>
                  <a:cubicBezTo>
                    <a:pt x="387" y="402"/>
                    <a:pt x="380" y="384"/>
                    <a:pt x="361" y="392"/>
                  </a:cubicBezTo>
                  <a:cubicBezTo>
                    <a:pt x="341" y="399"/>
                    <a:pt x="325" y="399"/>
                    <a:pt x="312" y="380"/>
                  </a:cubicBezTo>
                  <a:cubicBezTo>
                    <a:pt x="299" y="360"/>
                    <a:pt x="266" y="346"/>
                    <a:pt x="243" y="344"/>
                  </a:cubicBezTo>
                  <a:cubicBezTo>
                    <a:pt x="221" y="342"/>
                    <a:pt x="189" y="307"/>
                    <a:pt x="162" y="294"/>
                  </a:cubicBezTo>
                  <a:cubicBezTo>
                    <a:pt x="135" y="282"/>
                    <a:pt x="109" y="259"/>
                    <a:pt x="99" y="253"/>
                  </a:cubicBezTo>
                  <a:cubicBezTo>
                    <a:pt x="89" y="247"/>
                    <a:pt x="0" y="237"/>
                    <a:pt x="31" y="184"/>
                  </a:cubicBezTo>
                  <a:cubicBezTo>
                    <a:pt x="63" y="130"/>
                    <a:pt x="399" y="0"/>
                    <a:pt x="399" y="0"/>
                  </a:cubicBezTo>
                  <a:cubicBezTo>
                    <a:pt x="399" y="0"/>
                    <a:pt x="489" y="26"/>
                    <a:pt x="491" y="26"/>
                  </a:cubicBezTo>
                  <a:cubicBezTo>
                    <a:pt x="493" y="26"/>
                    <a:pt x="542" y="52"/>
                    <a:pt x="542" y="52"/>
                  </a:cubicBezTo>
                  <a:cubicBezTo>
                    <a:pt x="586" y="75"/>
                    <a:pt x="586" y="75"/>
                    <a:pt x="586" y="75"/>
                  </a:cubicBezTo>
                  <a:lnTo>
                    <a:pt x="584" y="7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62191" y="3901777"/>
              <a:ext cx="733425" cy="503237"/>
            </a:xfrm>
            <a:custGeom>
              <a:avLst/>
              <a:gdLst>
                <a:gd name="T0" fmla="*/ 508 w 1312"/>
                <a:gd name="T1" fmla="*/ 103 h 900"/>
                <a:gd name="T2" fmla="*/ 547 w 1312"/>
                <a:gd name="T3" fmla="*/ 71 h 900"/>
                <a:gd name="T4" fmla="*/ 670 w 1312"/>
                <a:gd name="T5" fmla="*/ 92 h 900"/>
                <a:gd name="T6" fmla="*/ 665 w 1312"/>
                <a:gd name="T7" fmla="*/ 186 h 900"/>
                <a:gd name="T8" fmla="*/ 740 w 1312"/>
                <a:gd name="T9" fmla="*/ 247 h 900"/>
                <a:gd name="T10" fmla="*/ 831 w 1312"/>
                <a:gd name="T11" fmla="*/ 202 h 900"/>
                <a:gd name="T12" fmla="*/ 886 w 1312"/>
                <a:gd name="T13" fmla="*/ 114 h 900"/>
                <a:gd name="T14" fmla="*/ 928 w 1312"/>
                <a:gd name="T15" fmla="*/ 31 h 900"/>
                <a:gd name="T16" fmla="*/ 974 w 1312"/>
                <a:gd name="T17" fmla="*/ 16 h 900"/>
                <a:gd name="T18" fmla="*/ 1001 w 1312"/>
                <a:gd name="T19" fmla="*/ 58 h 900"/>
                <a:gd name="T20" fmla="*/ 1064 w 1312"/>
                <a:gd name="T21" fmla="*/ 103 h 900"/>
                <a:gd name="T22" fmla="*/ 1122 w 1312"/>
                <a:gd name="T23" fmla="*/ 128 h 900"/>
                <a:gd name="T24" fmla="*/ 1219 w 1312"/>
                <a:gd name="T25" fmla="*/ 94 h 900"/>
                <a:gd name="T26" fmla="*/ 1306 w 1312"/>
                <a:gd name="T27" fmla="*/ 108 h 900"/>
                <a:gd name="T28" fmla="*/ 1292 w 1312"/>
                <a:gd name="T29" fmla="*/ 220 h 900"/>
                <a:gd name="T30" fmla="*/ 1203 w 1312"/>
                <a:gd name="T31" fmla="*/ 229 h 900"/>
                <a:gd name="T32" fmla="*/ 1128 w 1312"/>
                <a:gd name="T33" fmla="*/ 284 h 900"/>
                <a:gd name="T34" fmla="*/ 1043 w 1312"/>
                <a:gd name="T35" fmla="*/ 350 h 900"/>
                <a:gd name="T36" fmla="*/ 1011 w 1312"/>
                <a:gd name="T37" fmla="*/ 411 h 900"/>
                <a:gd name="T38" fmla="*/ 974 w 1312"/>
                <a:gd name="T39" fmla="*/ 455 h 900"/>
                <a:gd name="T40" fmla="*/ 938 w 1312"/>
                <a:gd name="T41" fmla="*/ 480 h 900"/>
                <a:gd name="T42" fmla="*/ 894 w 1312"/>
                <a:gd name="T43" fmla="*/ 561 h 900"/>
                <a:gd name="T44" fmla="*/ 832 w 1312"/>
                <a:gd name="T45" fmla="*/ 678 h 900"/>
                <a:gd name="T46" fmla="*/ 787 w 1312"/>
                <a:gd name="T47" fmla="*/ 700 h 900"/>
                <a:gd name="T48" fmla="*/ 726 w 1312"/>
                <a:gd name="T49" fmla="*/ 751 h 900"/>
                <a:gd name="T50" fmla="*/ 670 w 1312"/>
                <a:gd name="T51" fmla="*/ 840 h 900"/>
                <a:gd name="T52" fmla="*/ 614 w 1312"/>
                <a:gd name="T53" fmla="*/ 843 h 900"/>
                <a:gd name="T54" fmla="*/ 544 w 1312"/>
                <a:gd name="T55" fmla="*/ 848 h 900"/>
                <a:gd name="T56" fmla="*/ 407 w 1312"/>
                <a:gd name="T57" fmla="*/ 796 h 900"/>
                <a:gd name="T58" fmla="*/ 317 w 1312"/>
                <a:gd name="T59" fmla="*/ 832 h 900"/>
                <a:gd name="T60" fmla="*/ 243 w 1312"/>
                <a:gd name="T61" fmla="*/ 878 h 900"/>
                <a:gd name="T62" fmla="*/ 128 w 1312"/>
                <a:gd name="T63" fmla="*/ 876 h 900"/>
                <a:gd name="T64" fmla="*/ 7 w 1312"/>
                <a:gd name="T65" fmla="*/ 799 h 900"/>
                <a:gd name="T66" fmla="*/ 85 w 1312"/>
                <a:gd name="T67" fmla="*/ 684 h 900"/>
                <a:gd name="T68" fmla="*/ 179 w 1312"/>
                <a:gd name="T69" fmla="*/ 602 h 900"/>
                <a:gd name="T70" fmla="*/ 98 w 1312"/>
                <a:gd name="T71" fmla="*/ 629 h 900"/>
                <a:gd name="T72" fmla="*/ 82 w 1312"/>
                <a:gd name="T73" fmla="*/ 556 h 900"/>
                <a:gd name="T74" fmla="*/ 55 w 1312"/>
                <a:gd name="T75" fmla="*/ 294 h 900"/>
                <a:gd name="T76" fmla="*/ 431 w 1312"/>
                <a:gd name="T77" fmla="*/ 53 h 900"/>
                <a:gd name="T78" fmla="*/ 489 w 1312"/>
                <a:gd name="T79" fmla="*/ 49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2" h="900">
                  <a:moveTo>
                    <a:pt x="489" y="49"/>
                  </a:moveTo>
                  <a:cubicBezTo>
                    <a:pt x="499" y="63"/>
                    <a:pt x="502" y="87"/>
                    <a:pt x="508" y="103"/>
                  </a:cubicBezTo>
                  <a:cubicBezTo>
                    <a:pt x="518" y="129"/>
                    <a:pt x="532" y="107"/>
                    <a:pt x="540" y="105"/>
                  </a:cubicBezTo>
                  <a:cubicBezTo>
                    <a:pt x="549" y="103"/>
                    <a:pt x="545" y="83"/>
                    <a:pt x="547" y="71"/>
                  </a:cubicBezTo>
                  <a:cubicBezTo>
                    <a:pt x="550" y="59"/>
                    <a:pt x="564" y="54"/>
                    <a:pt x="589" y="60"/>
                  </a:cubicBezTo>
                  <a:cubicBezTo>
                    <a:pt x="614" y="66"/>
                    <a:pt x="657" y="83"/>
                    <a:pt x="670" y="92"/>
                  </a:cubicBezTo>
                  <a:cubicBezTo>
                    <a:pt x="684" y="100"/>
                    <a:pt x="677" y="109"/>
                    <a:pt x="673" y="124"/>
                  </a:cubicBezTo>
                  <a:cubicBezTo>
                    <a:pt x="669" y="139"/>
                    <a:pt x="673" y="164"/>
                    <a:pt x="665" y="186"/>
                  </a:cubicBezTo>
                  <a:cubicBezTo>
                    <a:pt x="657" y="208"/>
                    <a:pt x="670" y="214"/>
                    <a:pt x="676" y="221"/>
                  </a:cubicBezTo>
                  <a:cubicBezTo>
                    <a:pt x="683" y="227"/>
                    <a:pt x="717" y="253"/>
                    <a:pt x="740" y="247"/>
                  </a:cubicBezTo>
                  <a:cubicBezTo>
                    <a:pt x="762" y="242"/>
                    <a:pt x="783" y="250"/>
                    <a:pt x="809" y="242"/>
                  </a:cubicBezTo>
                  <a:cubicBezTo>
                    <a:pt x="835" y="234"/>
                    <a:pt x="830" y="225"/>
                    <a:pt x="831" y="202"/>
                  </a:cubicBezTo>
                  <a:cubicBezTo>
                    <a:pt x="831" y="180"/>
                    <a:pt x="823" y="178"/>
                    <a:pt x="857" y="164"/>
                  </a:cubicBezTo>
                  <a:cubicBezTo>
                    <a:pt x="892" y="150"/>
                    <a:pt x="885" y="133"/>
                    <a:pt x="886" y="114"/>
                  </a:cubicBezTo>
                  <a:cubicBezTo>
                    <a:pt x="887" y="95"/>
                    <a:pt x="932" y="83"/>
                    <a:pt x="948" y="73"/>
                  </a:cubicBezTo>
                  <a:cubicBezTo>
                    <a:pt x="963" y="63"/>
                    <a:pt x="939" y="47"/>
                    <a:pt x="928" y="31"/>
                  </a:cubicBezTo>
                  <a:cubicBezTo>
                    <a:pt x="918" y="14"/>
                    <a:pt x="941" y="21"/>
                    <a:pt x="956" y="37"/>
                  </a:cubicBezTo>
                  <a:cubicBezTo>
                    <a:pt x="970" y="53"/>
                    <a:pt x="969" y="33"/>
                    <a:pt x="974" y="16"/>
                  </a:cubicBezTo>
                  <a:cubicBezTo>
                    <a:pt x="980" y="0"/>
                    <a:pt x="994" y="34"/>
                    <a:pt x="991" y="44"/>
                  </a:cubicBezTo>
                  <a:cubicBezTo>
                    <a:pt x="989" y="53"/>
                    <a:pt x="990" y="61"/>
                    <a:pt x="1001" y="58"/>
                  </a:cubicBezTo>
                  <a:cubicBezTo>
                    <a:pt x="1012" y="55"/>
                    <a:pt x="1038" y="66"/>
                    <a:pt x="1045" y="83"/>
                  </a:cubicBezTo>
                  <a:cubicBezTo>
                    <a:pt x="1052" y="99"/>
                    <a:pt x="1059" y="113"/>
                    <a:pt x="1064" y="103"/>
                  </a:cubicBezTo>
                  <a:cubicBezTo>
                    <a:pt x="1070" y="93"/>
                    <a:pt x="1084" y="77"/>
                    <a:pt x="1088" y="98"/>
                  </a:cubicBezTo>
                  <a:cubicBezTo>
                    <a:pt x="1091" y="120"/>
                    <a:pt x="1100" y="129"/>
                    <a:pt x="1122" y="128"/>
                  </a:cubicBezTo>
                  <a:cubicBezTo>
                    <a:pt x="1144" y="128"/>
                    <a:pt x="1163" y="122"/>
                    <a:pt x="1186" y="103"/>
                  </a:cubicBezTo>
                  <a:cubicBezTo>
                    <a:pt x="1209" y="85"/>
                    <a:pt x="1208" y="89"/>
                    <a:pt x="1219" y="94"/>
                  </a:cubicBezTo>
                  <a:cubicBezTo>
                    <a:pt x="1231" y="100"/>
                    <a:pt x="1250" y="112"/>
                    <a:pt x="1271" y="100"/>
                  </a:cubicBezTo>
                  <a:cubicBezTo>
                    <a:pt x="1293" y="87"/>
                    <a:pt x="1300" y="92"/>
                    <a:pt x="1306" y="108"/>
                  </a:cubicBezTo>
                  <a:cubicBezTo>
                    <a:pt x="1312" y="124"/>
                    <a:pt x="1301" y="156"/>
                    <a:pt x="1287" y="165"/>
                  </a:cubicBezTo>
                  <a:cubicBezTo>
                    <a:pt x="1273" y="175"/>
                    <a:pt x="1289" y="200"/>
                    <a:pt x="1292" y="220"/>
                  </a:cubicBezTo>
                  <a:cubicBezTo>
                    <a:pt x="1295" y="240"/>
                    <a:pt x="1286" y="240"/>
                    <a:pt x="1258" y="228"/>
                  </a:cubicBezTo>
                  <a:cubicBezTo>
                    <a:pt x="1229" y="217"/>
                    <a:pt x="1239" y="220"/>
                    <a:pt x="1203" y="229"/>
                  </a:cubicBezTo>
                  <a:cubicBezTo>
                    <a:pt x="1167" y="238"/>
                    <a:pt x="1170" y="245"/>
                    <a:pt x="1170" y="260"/>
                  </a:cubicBezTo>
                  <a:cubicBezTo>
                    <a:pt x="1170" y="276"/>
                    <a:pt x="1155" y="290"/>
                    <a:pt x="1128" y="284"/>
                  </a:cubicBezTo>
                  <a:cubicBezTo>
                    <a:pt x="1101" y="279"/>
                    <a:pt x="1088" y="302"/>
                    <a:pt x="1080" y="307"/>
                  </a:cubicBezTo>
                  <a:cubicBezTo>
                    <a:pt x="1072" y="313"/>
                    <a:pt x="1046" y="331"/>
                    <a:pt x="1043" y="350"/>
                  </a:cubicBezTo>
                  <a:cubicBezTo>
                    <a:pt x="1040" y="369"/>
                    <a:pt x="1032" y="374"/>
                    <a:pt x="1019" y="366"/>
                  </a:cubicBezTo>
                  <a:cubicBezTo>
                    <a:pt x="1006" y="358"/>
                    <a:pt x="1009" y="395"/>
                    <a:pt x="1011" y="411"/>
                  </a:cubicBezTo>
                  <a:cubicBezTo>
                    <a:pt x="1013" y="426"/>
                    <a:pt x="1021" y="432"/>
                    <a:pt x="1015" y="445"/>
                  </a:cubicBezTo>
                  <a:cubicBezTo>
                    <a:pt x="1009" y="459"/>
                    <a:pt x="980" y="460"/>
                    <a:pt x="974" y="455"/>
                  </a:cubicBezTo>
                  <a:cubicBezTo>
                    <a:pt x="967" y="449"/>
                    <a:pt x="952" y="446"/>
                    <a:pt x="943" y="448"/>
                  </a:cubicBezTo>
                  <a:cubicBezTo>
                    <a:pt x="933" y="450"/>
                    <a:pt x="937" y="456"/>
                    <a:pt x="938" y="480"/>
                  </a:cubicBezTo>
                  <a:cubicBezTo>
                    <a:pt x="939" y="503"/>
                    <a:pt x="925" y="497"/>
                    <a:pt x="917" y="516"/>
                  </a:cubicBezTo>
                  <a:cubicBezTo>
                    <a:pt x="909" y="536"/>
                    <a:pt x="911" y="544"/>
                    <a:pt x="894" y="561"/>
                  </a:cubicBezTo>
                  <a:cubicBezTo>
                    <a:pt x="876" y="579"/>
                    <a:pt x="870" y="598"/>
                    <a:pt x="853" y="619"/>
                  </a:cubicBezTo>
                  <a:cubicBezTo>
                    <a:pt x="835" y="639"/>
                    <a:pt x="835" y="654"/>
                    <a:pt x="832" y="678"/>
                  </a:cubicBezTo>
                  <a:cubicBezTo>
                    <a:pt x="831" y="685"/>
                    <a:pt x="831" y="686"/>
                    <a:pt x="830" y="690"/>
                  </a:cubicBezTo>
                  <a:cubicBezTo>
                    <a:pt x="830" y="690"/>
                    <a:pt x="803" y="690"/>
                    <a:pt x="787" y="700"/>
                  </a:cubicBezTo>
                  <a:cubicBezTo>
                    <a:pt x="771" y="710"/>
                    <a:pt x="754" y="717"/>
                    <a:pt x="745" y="719"/>
                  </a:cubicBezTo>
                  <a:cubicBezTo>
                    <a:pt x="735" y="721"/>
                    <a:pt x="725" y="738"/>
                    <a:pt x="726" y="751"/>
                  </a:cubicBezTo>
                  <a:cubicBezTo>
                    <a:pt x="728" y="764"/>
                    <a:pt x="734" y="792"/>
                    <a:pt x="710" y="800"/>
                  </a:cubicBezTo>
                  <a:cubicBezTo>
                    <a:pt x="685" y="807"/>
                    <a:pt x="675" y="824"/>
                    <a:pt x="670" y="840"/>
                  </a:cubicBezTo>
                  <a:cubicBezTo>
                    <a:pt x="665" y="855"/>
                    <a:pt x="668" y="867"/>
                    <a:pt x="648" y="870"/>
                  </a:cubicBezTo>
                  <a:cubicBezTo>
                    <a:pt x="629" y="872"/>
                    <a:pt x="610" y="870"/>
                    <a:pt x="614" y="843"/>
                  </a:cubicBezTo>
                  <a:cubicBezTo>
                    <a:pt x="618" y="816"/>
                    <a:pt x="598" y="820"/>
                    <a:pt x="581" y="818"/>
                  </a:cubicBezTo>
                  <a:cubicBezTo>
                    <a:pt x="563" y="817"/>
                    <a:pt x="547" y="837"/>
                    <a:pt x="544" y="848"/>
                  </a:cubicBezTo>
                  <a:cubicBezTo>
                    <a:pt x="541" y="860"/>
                    <a:pt x="517" y="878"/>
                    <a:pt x="506" y="867"/>
                  </a:cubicBezTo>
                  <a:cubicBezTo>
                    <a:pt x="495" y="855"/>
                    <a:pt x="419" y="802"/>
                    <a:pt x="407" y="796"/>
                  </a:cubicBezTo>
                  <a:cubicBezTo>
                    <a:pt x="394" y="791"/>
                    <a:pt x="374" y="790"/>
                    <a:pt x="344" y="793"/>
                  </a:cubicBezTo>
                  <a:cubicBezTo>
                    <a:pt x="314" y="796"/>
                    <a:pt x="324" y="805"/>
                    <a:pt x="317" y="832"/>
                  </a:cubicBezTo>
                  <a:cubicBezTo>
                    <a:pt x="310" y="859"/>
                    <a:pt x="320" y="882"/>
                    <a:pt x="292" y="885"/>
                  </a:cubicBezTo>
                  <a:cubicBezTo>
                    <a:pt x="265" y="887"/>
                    <a:pt x="268" y="863"/>
                    <a:pt x="243" y="878"/>
                  </a:cubicBezTo>
                  <a:cubicBezTo>
                    <a:pt x="217" y="893"/>
                    <a:pt x="202" y="875"/>
                    <a:pt x="183" y="885"/>
                  </a:cubicBezTo>
                  <a:cubicBezTo>
                    <a:pt x="164" y="895"/>
                    <a:pt x="147" y="900"/>
                    <a:pt x="128" y="876"/>
                  </a:cubicBezTo>
                  <a:cubicBezTo>
                    <a:pt x="109" y="853"/>
                    <a:pt x="102" y="822"/>
                    <a:pt x="69" y="816"/>
                  </a:cubicBezTo>
                  <a:cubicBezTo>
                    <a:pt x="36" y="809"/>
                    <a:pt x="0" y="821"/>
                    <a:pt x="7" y="799"/>
                  </a:cubicBezTo>
                  <a:cubicBezTo>
                    <a:pt x="14" y="776"/>
                    <a:pt x="30" y="741"/>
                    <a:pt x="55" y="730"/>
                  </a:cubicBezTo>
                  <a:cubicBezTo>
                    <a:pt x="81" y="718"/>
                    <a:pt x="76" y="700"/>
                    <a:pt x="85" y="684"/>
                  </a:cubicBezTo>
                  <a:cubicBezTo>
                    <a:pt x="95" y="667"/>
                    <a:pt x="111" y="659"/>
                    <a:pt x="135" y="646"/>
                  </a:cubicBezTo>
                  <a:cubicBezTo>
                    <a:pt x="158" y="634"/>
                    <a:pt x="173" y="615"/>
                    <a:pt x="179" y="602"/>
                  </a:cubicBezTo>
                  <a:cubicBezTo>
                    <a:pt x="185" y="590"/>
                    <a:pt x="190" y="576"/>
                    <a:pt x="167" y="586"/>
                  </a:cubicBezTo>
                  <a:cubicBezTo>
                    <a:pt x="144" y="596"/>
                    <a:pt x="124" y="617"/>
                    <a:pt x="98" y="629"/>
                  </a:cubicBezTo>
                  <a:cubicBezTo>
                    <a:pt x="72" y="641"/>
                    <a:pt x="63" y="625"/>
                    <a:pt x="70" y="616"/>
                  </a:cubicBezTo>
                  <a:cubicBezTo>
                    <a:pt x="78" y="607"/>
                    <a:pt x="120" y="569"/>
                    <a:pt x="82" y="556"/>
                  </a:cubicBezTo>
                  <a:cubicBezTo>
                    <a:pt x="44" y="543"/>
                    <a:pt x="38" y="441"/>
                    <a:pt x="38" y="441"/>
                  </a:cubicBezTo>
                  <a:cubicBezTo>
                    <a:pt x="55" y="294"/>
                    <a:pt x="55" y="294"/>
                    <a:pt x="55" y="294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431" y="53"/>
                    <a:pt x="431" y="53"/>
                    <a:pt x="431" y="53"/>
                  </a:cubicBezTo>
                  <a:cubicBezTo>
                    <a:pt x="486" y="45"/>
                    <a:pt x="486" y="45"/>
                    <a:pt x="486" y="45"/>
                  </a:cubicBezTo>
                  <a:lnTo>
                    <a:pt x="489" y="4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41491" y="3619202"/>
              <a:ext cx="492125" cy="827087"/>
            </a:xfrm>
            <a:custGeom>
              <a:avLst/>
              <a:gdLst>
                <a:gd name="T0" fmla="*/ 174 w 880"/>
                <a:gd name="T1" fmla="*/ 1464 h 1478"/>
                <a:gd name="T2" fmla="*/ 255 w 880"/>
                <a:gd name="T3" fmla="*/ 1464 h 1478"/>
                <a:gd name="T4" fmla="*/ 328 w 880"/>
                <a:gd name="T5" fmla="*/ 1415 h 1478"/>
                <a:gd name="T6" fmla="*/ 391 w 880"/>
                <a:gd name="T7" fmla="*/ 1380 h 1478"/>
                <a:gd name="T8" fmla="*/ 440 w 880"/>
                <a:gd name="T9" fmla="*/ 1342 h 1478"/>
                <a:gd name="T10" fmla="*/ 453 w 880"/>
                <a:gd name="T11" fmla="*/ 1322 h 1478"/>
                <a:gd name="T12" fmla="*/ 487 w 880"/>
                <a:gd name="T13" fmla="*/ 1305 h 1478"/>
                <a:gd name="T14" fmla="*/ 559 w 880"/>
                <a:gd name="T15" fmla="*/ 1300 h 1478"/>
                <a:gd name="T16" fmla="*/ 642 w 880"/>
                <a:gd name="T17" fmla="*/ 1266 h 1478"/>
                <a:gd name="T18" fmla="*/ 713 w 880"/>
                <a:gd name="T19" fmla="*/ 1198 h 1478"/>
                <a:gd name="T20" fmla="*/ 719 w 880"/>
                <a:gd name="T21" fmla="*/ 1118 h 1478"/>
                <a:gd name="T22" fmla="*/ 758 w 880"/>
                <a:gd name="T23" fmla="*/ 999 h 1478"/>
                <a:gd name="T24" fmla="*/ 880 w 880"/>
                <a:gd name="T25" fmla="*/ 655 h 1478"/>
                <a:gd name="T26" fmla="*/ 840 w 880"/>
                <a:gd name="T27" fmla="*/ 130 h 1478"/>
                <a:gd name="T28" fmla="*/ 751 w 880"/>
                <a:gd name="T29" fmla="*/ 0 h 1478"/>
                <a:gd name="T30" fmla="*/ 585 w 880"/>
                <a:gd name="T31" fmla="*/ 28 h 1478"/>
                <a:gd name="T32" fmla="*/ 136 w 880"/>
                <a:gd name="T33" fmla="*/ 299 h 1478"/>
                <a:gd name="T34" fmla="*/ 81 w 880"/>
                <a:gd name="T35" fmla="*/ 627 h 1478"/>
                <a:gd name="T36" fmla="*/ 0 w 880"/>
                <a:gd name="T37" fmla="*/ 1162 h 1478"/>
                <a:gd name="T38" fmla="*/ 106 w 880"/>
                <a:gd name="T39" fmla="*/ 1420 h 1478"/>
                <a:gd name="T40" fmla="*/ 174 w 880"/>
                <a:gd name="T41" fmla="*/ 1464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0" h="1478">
                  <a:moveTo>
                    <a:pt x="174" y="1464"/>
                  </a:moveTo>
                  <a:cubicBezTo>
                    <a:pt x="174" y="1464"/>
                    <a:pt x="243" y="1478"/>
                    <a:pt x="255" y="1464"/>
                  </a:cubicBezTo>
                  <a:cubicBezTo>
                    <a:pt x="267" y="1451"/>
                    <a:pt x="298" y="1426"/>
                    <a:pt x="328" y="1415"/>
                  </a:cubicBezTo>
                  <a:cubicBezTo>
                    <a:pt x="358" y="1404"/>
                    <a:pt x="380" y="1404"/>
                    <a:pt x="391" y="1380"/>
                  </a:cubicBezTo>
                  <a:cubicBezTo>
                    <a:pt x="403" y="1356"/>
                    <a:pt x="430" y="1344"/>
                    <a:pt x="440" y="1342"/>
                  </a:cubicBezTo>
                  <a:cubicBezTo>
                    <a:pt x="449" y="1340"/>
                    <a:pt x="453" y="1329"/>
                    <a:pt x="453" y="1322"/>
                  </a:cubicBezTo>
                  <a:cubicBezTo>
                    <a:pt x="453" y="1314"/>
                    <a:pt x="460" y="1301"/>
                    <a:pt x="487" y="1305"/>
                  </a:cubicBezTo>
                  <a:cubicBezTo>
                    <a:pt x="513" y="1309"/>
                    <a:pt x="535" y="1310"/>
                    <a:pt x="559" y="1300"/>
                  </a:cubicBezTo>
                  <a:cubicBezTo>
                    <a:pt x="584" y="1290"/>
                    <a:pt x="629" y="1279"/>
                    <a:pt x="642" y="1266"/>
                  </a:cubicBezTo>
                  <a:cubicBezTo>
                    <a:pt x="656" y="1254"/>
                    <a:pt x="705" y="1226"/>
                    <a:pt x="713" y="1198"/>
                  </a:cubicBezTo>
                  <a:cubicBezTo>
                    <a:pt x="721" y="1169"/>
                    <a:pt x="718" y="1138"/>
                    <a:pt x="719" y="1118"/>
                  </a:cubicBezTo>
                  <a:cubicBezTo>
                    <a:pt x="720" y="1097"/>
                    <a:pt x="722" y="1011"/>
                    <a:pt x="758" y="999"/>
                  </a:cubicBezTo>
                  <a:cubicBezTo>
                    <a:pt x="794" y="987"/>
                    <a:pt x="880" y="655"/>
                    <a:pt x="880" y="655"/>
                  </a:cubicBezTo>
                  <a:cubicBezTo>
                    <a:pt x="840" y="130"/>
                    <a:pt x="840" y="130"/>
                    <a:pt x="840" y="130"/>
                  </a:cubicBezTo>
                  <a:cubicBezTo>
                    <a:pt x="751" y="0"/>
                    <a:pt x="751" y="0"/>
                    <a:pt x="751" y="0"/>
                  </a:cubicBezTo>
                  <a:cubicBezTo>
                    <a:pt x="585" y="28"/>
                    <a:pt x="585" y="28"/>
                    <a:pt x="585" y="28"/>
                  </a:cubicBezTo>
                  <a:cubicBezTo>
                    <a:pt x="136" y="299"/>
                    <a:pt x="136" y="299"/>
                    <a:pt x="136" y="299"/>
                  </a:cubicBezTo>
                  <a:cubicBezTo>
                    <a:pt x="81" y="627"/>
                    <a:pt x="81" y="627"/>
                    <a:pt x="81" y="627"/>
                  </a:cubicBezTo>
                  <a:cubicBezTo>
                    <a:pt x="0" y="1162"/>
                    <a:pt x="0" y="1162"/>
                    <a:pt x="0" y="1162"/>
                  </a:cubicBezTo>
                  <a:cubicBezTo>
                    <a:pt x="106" y="1420"/>
                    <a:pt x="106" y="1420"/>
                    <a:pt x="106" y="1420"/>
                  </a:cubicBezTo>
                  <a:lnTo>
                    <a:pt x="174" y="1464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78041" y="3358852"/>
              <a:ext cx="600075" cy="879475"/>
            </a:xfrm>
            <a:custGeom>
              <a:avLst/>
              <a:gdLst>
                <a:gd name="T0" fmla="*/ 820 w 1074"/>
                <a:gd name="T1" fmla="*/ 812 h 1572"/>
                <a:gd name="T2" fmla="*/ 906 w 1074"/>
                <a:gd name="T3" fmla="*/ 787 h 1572"/>
                <a:gd name="T4" fmla="*/ 1005 w 1074"/>
                <a:gd name="T5" fmla="*/ 697 h 1572"/>
                <a:gd name="T6" fmla="*/ 1068 w 1074"/>
                <a:gd name="T7" fmla="*/ 595 h 1572"/>
                <a:gd name="T8" fmla="*/ 1074 w 1074"/>
                <a:gd name="T9" fmla="*/ 540 h 1572"/>
                <a:gd name="T10" fmla="*/ 881 w 1074"/>
                <a:gd name="T11" fmla="*/ 260 h 1572"/>
                <a:gd name="T12" fmla="*/ 680 w 1074"/>
                <a:gd name="T13" fmla="*/ 0 h 1572"/>
                <a:gd name="T14" fmla="*/ 179 w 1074"/>
                <a:gd name="T15" fmla="*/ 147 h 1572"/>
                <a:gd name="T16" fmla="*/ 2 w 1074"/>
                <a:gd name="T17" fmla="*/ 406 h 1572"/>
                <a:gd name="T18" fmla="*/ 147 w 1074"/>
                <a:gd name="T19" fmla="*/ 600 h 1572"/>
                <a:gd name="T20" fmla="*/ 106 w 1074"/>
                <a:gd name="T21" fmla="*/ 689 h 1572"/>
                <a:gd name="T22" fmla="*/ 135 w 1074"/>
                <a:gd name="T23" fmla="*/ 734 h 1572"/>
                <a:gd name="T24" fmla="*/ 190 w 1074"/>
                <a:gd name="T25" fmla="*/ 783 h 1572"/>
                <a:gd name="T26" fmla="*/ 181 w 1074"/>
                <a:gd name="T27" fmla="*/ 887 h 1572"/>
                <a:gd name="T28" fmla="*/ 104 w 1074"/>
                <a:gd name="T29" fmla="*/ 942 h 1572"/>
                <a:gd name="T30" fmla="*/ 48 w 1074"/>
                <a:gd name="T31" fmla="*/ 1033 h 1572"/>
                <a:gd name="T32" fmla="*/ 126 w 1074"/>
                <a:gd name="T33" fmla="*/ 1153 h 1572"/>
                <a:gd name="T34" fmla="*/ 159 w 1074"/>
                <a:gd name="T35" fmla="*/ 1221 h 1572"/>
                <a:gd name="T36" fmla="*/ 132 w 1074"/>
                <a:gd name="T37" fmla="*/ 1328 h 1572"/>
                <a:gd name="T38" fmla="*/ 77 w 1074"/>
                <a:gd name="T39" fmla="*/ 1432 h 1572"/>
                <a:gd name="T40" fmla="*/ 181 w 1074"/>
                <a:gd name="T41" fmla="*/ 1530 h 1572"/>
                <a:gd name="T42" fmla="*/ 289 w 1074"/>
                <a:gd name="T43" fmla="*/ 1549 h 1572"/>
                <a:gd name="T44" fmla="*/ 351 w 1074"/>
                <a:gd name="T45" fmla="*/ 1534 h 1572"/>
                <a:gd name="T46" fmla="*/ 417 w 1074"/>
                <a:gd name="T47" fmla="*/ 1542 h 1572"/>
                <a:gd name="T48" fmla="*/ 400 w 1074"/>
                <a:gd name="T49" fmla="*/ 1454 h 1572"/>
                <a:gd name="T50" fmla="*/ 464 w 1074"/>
                <a:gd name="T51" fmla="*/ 1316 h 1572"/>
                <a:gd name="T52" fmla="*/ 547 w 1074"/>
                <a:gd name="T53" fmla="*/ 1193 h 1572"/>
                <a:gd name="T54" fmla="*/ 697 w 1074"/>
                <a:gd name="T55" fmla="*/ 1122 h 1572"/>
                <a:gd name="T56" fmla="*/ 779 w 1074"/>
                <a:gd name="T57" fmla="*/ 1041 h 1572"/>
                <a:gd name="T58" fmla="*/ 792 w 1074"/>
                <a:gd name="T59" fmla="*/ 1005 h 1572"/>
                <a:gd name="T60" fmla="*/ 734 w 1074"/>
                <a:gd name="T61" fmla="*/ 960 h 1572"/>
                <a:gd name="T62" fmla="*/ 751 w 1074"/>
                <a:gd name="T63" fmla="*/ 795 h 1572"/>
                <a:gd name="T64" fmla="*/ 781 w 1074"/>
                <a:gd name="T65" fmla="*/ 804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74" h="1572">
                  <a:moveTo>
                    <a:pt x="781" y="804"/>
                  </a:moveTo>
                  <a:cubicBezTo>
                    <a:pt x="792" y="802"/>
                    <a:pt x="807" y="805"/>
                    <a:pt x="820" y="812"/>
                  </a:cubicBezTo>
                  <a:cubicBezTo>
                    <a:pt x="843" y="824"/>
                    <a:pt x="884" y="826"/>
                    <a:pt x="880" y="806"/>
                  </a:cubicBezTo>
                  <a:cubicBezTo>
                    <a:pt x="875" y="786"/>
                    <a:pt x="887" y="783"/>
                    <a:pt x="906" y="787"/>
                  </a:cubicBezTo>
                  <a:cubicBezTo>
                    <a:pt x="925" y="790"/>
                    <a:pt x="948" y="800"/>
                    <a:pt x="966" y="774"/>
                  </a:cubicBezTo>
                  <a:cubicBezTo>
                    <a:pt x="983" y="748"/>
                    <a:pt x="1003" y="723"/>
                    <a:pt x="1005" y="697"/>
                  </a:cubicBezTo>
                  <a:cubicBezTo>
                    <a:pt x="1008" y="671"/>
                    <a:pt x="1016" y="653"/>
                    <a:pt x="1054" y="610"/>
                  </a:cubicBezTo>
                  <a:cubicBezTo>
                    <a:pt x="1059" y="605"/>
                    <a:pt x="1063" y="600"/>
                    <a:pt x="1068" y="595"/>
                  </a:cubicBezTo>
                  <a:cubicBezTo>
                    <a:pt x="1072" y="592"/>
                    <a:pt x="1072" y="592"/>
                    <a:pt x="1072" y="592"/>
                  </a:cubicBezTo>
                  <a:cubicBezTo>
                    <a:pt x="1074" y="540"/>
                    <a:pt x="1074" y="540"/>
                    <a:pt x="1074" y="540"/>
                  </a:cubicBezTo>
                  <a:cubicBezTo>
                    <a:pt x="1057" y="368"/>
                    <a:pt x="1057" y="368"/>
                    <a:pt x="1057" y="368"/>
                  </a:cubicBezTo>
                  <a:cubicBezTo>
                    <a:pt x="881" y="260"/>
                    <a:pt x="881" y="260"/>
                    <a:pt x="881" y="260"/>
                  </a:cubicBezTo>
                  <a:cubicBezTo>
                    <a:pt x="881" y="260"/>
                    <a:pt x="724" y="140"/>
                    <a:pt x="722" y="138"/>
                  </a:cubicBezTo>
                  <a:cubicBezTo>
                    <a:pt x="720" y="136"/>
                    <a:pt x="680" y="0"/>
                    <a:pt x="680" y="0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179" y="147"/>
                    <a:pt x="179" y="147"/>
                    <a:pt x="179" y="147"/>
                  </a:cubicBezTo>
                  <a:cubicBezTo>
                    <a:pt x="78" y="286"/>
                    <a:pt x="78" y="286"/>
                    <a:pt x="78" y="286"/>
                  </a:cubicBezTo>
                  <a:cubicBezTo>
                    <a:pt x="78" y="286"/>
                    <a:pt x="4" y="404"/>
                    <a:pt x="2" y="406"/>
                  </a:cubicBezTo>
                  <a:cubicBezTo>
                    <a:pt x="0" y="408"/>
                    <a:pt x="31" y="541"/>
                    <a:pt x="76" y="542"/>
                  </a:cubicBezTo>
                  <a:cubicBezTo>
                    <a:pt x="120" y="544"/>
                    <a:pt x="141" y="578"/>
                    <a:pt x="147" y="600"/>
                  </a:cubicBezTo>
                  <a:cubicBezTo>
                    <a:pt x="154" y="622"/>
                    <a:pt x="164" y="648"/>
                    <a:pt x="145" y="652"/>
                  </a:cubicBezTo>
                  <a:cubicBezTo>
                    <a:pt x="127" y="656"/>
                    <a:pt x="125" y="683"/>
                    <a:pt x="106" y="689"/>
                  </a:cubicBezTo>
                  <a:cubicBezTo>
                    <a:pt x="87" y="695"/>
                    <a:pt x="89" y="692"/>
                    <a:pt x="85" y="712"/>
                  </a:cubicBezTo>
                  <a:cubicBezTo>
                    <a:pt x="80" y="733"/>
                    <a:pt x="115" y="738"/>
                    <a:pt x="135" y="734"/>
                  </a:cubicBezTo>
                  <a:cubicBezTo>
                    <a:pt x="155" y="729"/>
                    <a:pt x="177" y="721"/>
                    <a:pt x="177" y="734"/>
                  </a:cubicBezTo>
                  <a:cubicBezTo>
                    <a:pt x="176" y="747"/>
                    <a:pt x="175" y="758"/>
                    <a:pt x="190" y="783"/>
                  </a:cubicBezTo>
                  <a:cubicBezTo>
                    <a:pt x="205" y="807"/>
                    <a:pt x="207" y="816"/>
                    <a:pt x="199" y="827"/>
                  </a:cubicBezTo>
                  <a:cubicBezTo>
                    <a:pt x="192" y="837"/>
                    <a:pt x="186" y="867"/>
                    <a:pt x="181" y="887"/>
                  </a:cubicBezTo>
                  <a:cubicBezTo>
                    <a:pt x="176" y="906"/>
                    <a:pt x="154" y="911"/>
                    <a:pt x="125" y="908"/>
                  </a:cubicBezTo>
                  <a:cubicBezTo>
                    <a:pt x="97" y="905"/>
                    <a:pt x="95" y="918"/>
                    <a:pt x="104" y="942"/>
                  </a:cubicBezTo>
                  <a:cubicBezTo>
                    <a:pt x="113" y="966"/>
                    <a:pt x="102" y="981"/>
                    <a:pt x="76" y="988"/>
                  </a:cubicBezTo>
                  <a:cubicBezTo>
                    <a:pt x="50" y="995"/>
                    <a:pt x="48" y="1014"/>
                    <a:pt x="48" y="1033"/>
                  </a:cubicBezTo>
                  <a:cubicBezTo>
                    <a:pt x="48" y="1053"/>
                    <a:pt x="48" y="1080"/>
                    <a:pt x="72" y="1098"/>
                  </a:cubicBezTo>
                  <a:cubicBezTo>
                    <a:pt x="96" y="1115"/>
                    <a:pt x="104" y="1130"/>
                    <a:pt x="126" y="1153"/>
                  </a:cubicBezTo>
                  <a:cubicBezTo>
                    <a:pt x="148" y="1176"/>
                    <a:pt x="140" y="1189"/>
                    <a:pt x="153" y="1197"/>
                  </a:cubicBezTo>
                  <a:cubicBezTo>
                    <a:pt x="167" y="1205"/>
                    <a:pt x="166" y="1214"/>
                    <a:pt x="159" y="1221"/>
                  </a:cubicBezTo>
                  <a:cubicBezTo>
                    <a:pt x="151" y="1228"/>
                    <a:pt x="153" y="1240"/>
                    <a:pt x="149" y="1263"/>
                  </a:cubicBezTo>
                  <a:cubicBezTo>
                    <a:pt x="145" y="1286"/>
                    <a:pt x="143" y="1318"/>
                    <a:pt x="132" y="1328"/>
                  </a:cubicBezTo>
                  <a:cubicBezTo>
                    <a:pt x="122" y="1338"/>
                    <a:pt x="123" y="1379"/>
                    <a:pt x="120" y="1400"/>
                  </a:cubicBezTo>
                  <a:cubicBezTo>
                    <a:pt x="117" y="1420"/>
                    <a:pt x="98" y="1425"/>
                    <a:pt x="77" y="1432"/>
                  </a:cubicBezTo>
                  <a:cubicBezTo>
                    <a:pt x="56" y="1440"/>
                    <a:pt x="104" y="1479"/>
                    <a:pt x="122" y="1500"/>
                  </a:cubicBezTo>
                  <a:cubicBezTo>
                    <a:pt x="140" y="1521"/>
                    <a:pt x="156" y="1529"/>
                    <a:pt x="181" y="1530"/>
                  </a:cubicBezTo>
                  <a:cubicBezTo>
                    <a:pt x="205" y="1531"/>
                    <a:pt x="212" y="1516"/>
                    <a:pt x="231" y="1525"/>
                  </a:cubicBezTo>
                  <a:cubicBezTo>
                    <a:pt x="250" y="1534"/>
                    <a:pt x="277" y="1550"/>
                    <a:pt x="289" y="1549"/>
                  </a:cubicBezTo>
                  <a:cubicBezTo>
                    <a:pt x="300" y="1547"/>
                    <a:pt x="308" y="1546"/>
                    <a:pt x="330" y="1559"/>
                  </a:cubicBezTo>
                  <a:cubicBezTo>
                    <a:pt x="353" y="1572"/>
                    <a:pt x="341" y="1553"/>
                    <a:pt x="351" y="1534"/>
                  </a:cubicBezTo>
                  <a:cubicBezTo>
                    <a:pt x="361" y="1515"/>
                    <a:pt x="362" y="1510"/>
                    <a:pt x="382" y="1525"/>
                  </a:cubicBezTo>
                  <a:cubicBezTo>
                    <a:pt x="401" y="1539"/>
                    <a:pt x="408" y="1541"/>
                    <a:pt x="417" y="1542"/>
                  </a:cubicBezTo>
                  <a:cubicBezTo>
                    <a:pt x="427" y="1544"/>
                    <a:pt x="425" y="1525"/>
                    <a:pt x="419" y="1507"/>
                  </a:cubicBezTo>
                  <a:cubicBezTo>
                    <a:pt x="412" y="1490"/>
                    <a:pt x="399" y="1474"/>
                    <a:pt x="400" y="1454"/>
                  </a:cubicBezTo>
                  <a:cubicBezTo>
                    <a:pt x="401" y="1433"/>
                    <a:pt x="402" y="1421"/>
                    <a:pt x="432" y="1396"/>
                  </a:cubicBezTo>
                  <a:cubicBezTo>
                    <a:pt x="461" y="1372"/>
                    <a:pt x="456" y="1348"/>
                    <a:pt x="464" y="1316"/>
                  </a:cubicBezTo>
                  <a:cubicBezTo>
                    <a:pt x="473" y="1283"/>
                    <a:pt x="484" y="1291"/>
                    <a:pt x="496" y="1271"/>
                  </a:cubicBezTo>
                  <a:cubicBezTo>
                    <a:pt x="507" y="1250"/>
                    <a:pt x="536" y="1219"/>
                    <a:pt x="547" y="1193"/>
                  </a:cubicBezTo>
                  <a:cubicBezTo>
                    <a:pt x="558" y="1167"/>
                    <a:pt x="581" y="1158"/>
                    <a:pt x="600" y="1143"/>
                  </a:cubicBezTo>
                  <a:cubicBezTo>
                    <a:pt x="619" y="1128"/>
                    <a:pt x="669" y="1123"/>
                    <a:pt x="697" y="1122"/>
                  </a:cubicBezTo>
                  <a:cubicBezTo>
                    <a:pt x="725" y="1122"/>
                    <a:pt x="727" y="1113"/>
                    <a:pt x="729" y="1090"/>
                  </a:cubicBezTo>
                  <a:cubicBezTo>
                    <a:pt x="731" y="1068"/>
                    <a:pt x="759" y="1054"/>
                    <a:pt x="779" y="1041"/>
                  </a:cubicBezTo>
                  <a:cubicBezTo>
                    <a:pt x="800" y="1028"/>
                    <a:pt x="815" y="1015"/>
                    <a:pt x="815" y="1015"/>
                  </a:cubicBezTo>
                  <a:cubicBezTo>
                    <a:pt x="810" y="1006"/>
                    <a:pt x="804" y="1004"/>
                    <a:pt x="792" y="1005"/>
                  </a:cubicBezTo>
                  <a:cubicBezTo>
                    <a:pt x="762" y="1007"/>
                    <a:pt x="743" y="993"/>
                    <a:pt x="736" y="964"/>
                  </a:cubicBezTo>
                  <a:cubicBezTo>
                    <a:pt x="734" y="960"/>
                    <a:pt x="734" y="960"/>
                    <a:pt x="734" y="960"/>
                  </a:cubicBezTo>
                  <a:cubicBezTo>
                    <a:pt x="702" y="837"/>
                    <a:pt x="702" y="837"/>
                    <a:pt x="702" y="837"/>
                  </a:cubicBezTo>
                  <a:cubicBezTo>
                    <a:pt x="751" y="795"/>
                    <a:pt x="751" y="795"/>
                    <a:pt x="751" y="795"/>
                  </a:cubicBezTo>
                  <a:cubicBezTo>
                    <a:pt x="772" y="805"/>
                    <a:pt x="772" y="805"/>
                    <a:pt x="772" y="805"/>
                  </a:cubicBezTo>
                  <a:lnTo>
                    <a:pt x="781" y="804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3791" y="3690640"/>
              <a:ext cx="146050" cy="212725"/>
            </a:xfrm>
            <a:custGeom>
              <a:avLst/>
              <a:gdLst>
                <a:gd name="T0" fmla="*/ 61 w 261"/>
                <a:gd name="T1" fmla="*/ 146 h 379"/>
                <a:gd name="T2" fmla="*/ 88 w 261"/>
                <a:gd name="T3" fmla="*/ 244 h 379"/>
                <a:gd name="T4" fmla="*/ 88 w 261"/>
                <a:gd name="T5" fmla="*/ 279 h 379"/>
                <a:gd name="T6" fmla="*/ 119 w 261"/>
                <a:gd name="T7" fmla="*/ 317 h 379"/>
                <a:gd name="T8" fmla="*/ 204 w 261"/>
                <a:gd name="T9" fmla="*/ 371 h 379"/>
                <a:gd name="T10" fmla="*/ 223 w 261"/>
                <a:gd name="T11" fmla="*/ 367 h 379"/>
                <a:gd name="T12" fmla="*/ 222 w 261"/>
                <a:gd name="T13" fmla="*/ 357 h 379"/>
                <a:gd name="T14" fmla="*/ 231 w 261"/>
                <a:gd name="T15" fmla="*/ 282 h 379"/>
                <a:gd name="T16" fmla="*/ 250 w 261"/>
                <a:gd name="T17" fmla="*/ 221 h 379"/>
                <a:gd name="T18" fmla="*/ 261 w 261"/>
                <a:gd name="T19" fmla="*/ 212 h 379"/>
                <a:gd name="T20" fmla="*/ 254 w 261"/>
                <a:gd name="T21" fmla="*/ 182 h 379"/>
                <a:gd name="T22" fmla="*/ 241 w 261"/>
                <a:gd name="T23" fmla="*/ 146 h 379"/>
                <a:gd name="T24" fmla="*/ 211 w 261"/>
                <a:gd name="T25" fmla="*/ 154 h 379"/>
                <a:gd name="T26" fmla="*/ 182 w 261"/>
                <a:gd name="T27" fmla="*/ 95 h 379"/>
                <a:gd name="T28" fmla="*/ 188 w 261"/>
                <a:gd name="T29" fmla="*/ 55 h 379"/>
                <a:gd name="T30" fmla="*/ 191 w 261"/>
                <a:gd name="T31" fmla="*/ 20 h 379"/>
                <a:gd name="T32" fmla="*/ 113 w 261"/>
                <a:gd name="T33" fmla="*/ 2 h 379"/>
                <a:gd name="T34" fmla="*/ 7 w 261"/>
                <a:gd name="T35" fmla="*/ 67 h 379"/>
                <a:gd name="T36" fmla="*/ 60 w 261"/>
                <a:gd name="T37" fmla="*/ 122 h 379"/>
                <a:gd name="T38" fmla="*/ 61 w 261"/>
                <a:gd name="T39" fmla="*/ 1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1" h="379">
                  <a:moveTo>
                    <a:pt x="61" y="146"/>
                  </a:moveTo>
                  <a:cubicBezTo>
                    <a:pt x="61" y="146"/>
                    <a:pt x="82" y="224"/>
                    <a:pt x="88" y="244"/>
                  </a:cubicBezTo>
                  <a:cubicBezTo>
                    <a:pt x="94" y="263"/>
                    <a:pt x="90" y="265"/>
                    <a:pt x="88" y="279"/>
                  </a:cubicBezTo>
                  <a:cubicBezTo>
                    <a:pt x="86" y="292"/>
                    <a:pt x="86" y="293"/>
                    <a:pt x="119" y="317"/>
                  </a:cubicBezTo>
                  <a:cubicBezTo>
                    <a:pt x="151" y="340"/>
                    <a:pt x="192" y="379"/>
                    <a:pt x="204" y="371"/>
                  </a:cubicBezTo>
                  <a:cubicBezTo>
                    <a:pt x="223" y="367"/>
                    <a:pt x="223" y="367"/>
                    <a:pt x="223" y="367"/>
                  </a:cubicBezTo>
                  <a:cubicBezTo>
                    <a:pt x="222" y="362"/>
                    <a:pt x="222" y="362"/>
                    <a:pt x="222" y="357"/>
                  </a:cubicBezTo>
                  <a:cubicBezTo>
                    <a:pt x="216" y="318"/>
                    <a:pt x="222" y="305"/>
                    <a:pt x="231" y="282"/>
                  </a:cubicBezTo>
                  <a:cubicBezTo>
                    <a:pt x="240" y="259"/>
                    <a:pt x="239" y="234"/>
                    <a:pt x="250" y="221"/>
                  </a:cubicBezTo>
                  <a:cubicBezTo>
                    <a:pt x="254" y="215"/>
                    <a:pt x="253" y="213"/>
                    <a:pt x="261" y="212"/>
                  </a:cubicBezTo>
                  <a:cubicBezTo>
                    <a:pt x="261" y="212"/>
                    <a:pt x="256" y="197"/>
                    <a:pt x="254" y="182"/>
                  </a:cubicBezTo>
                  <a:cubicBezTo>
                    <a:pt x="253" y="167"/>
                    <a:pt x="256" y="145"/>
                    <a:pt x="241" y="146"/>
                  </a:cubicBezTo>
                  <a:cubicBezTo>
                    <a:pt x="226" y="148"/>
                    <a:pt x="225" y="164"/>
                    <a:pt x="211" y="154"/>
                  </a:cubicBezTo>
                  <a:cubicBezTo>
                    <a:pt x="197" y="143"/>
                    <a:pt x="193" y="116"/>
                    <a:pt x="182" y="95"/>
                  </a:cubicBezTo>
                  <a:cubicBezTo>
                    <a:pt x="170" y="74"/>
                    <a:pt x="179" y="59"/>
                    <a:pt x="188" y="55"/>
                  </a:cubicBezTo>
                  <a:cubicBezTo>
                    <a:pt x="197" y="51"/>
                    <a:pt x="209" y="31"/>
                    <a:pt x="191" y="20"/>
                  </a:cubicBezTo>
                  <a:cubicBezTo>
                    <a:pt x="174" y="10"/>
                    <a:pt x="131" y="0"/>
                    <a:pt x="113" y="2"/>
                  </a:cubicBezTo>
                  <a:cubicBezTo>
                    <a:pt x="95" y="5"/>
                    <a:pt x="0" y="52"/>
                    <a:pt x="7" y="67"/>
                  </a:cubicBezTo>
                  <a:cubicBezTo>
                    <a:pt x="15" y="82"/>
                    <a:pt x="55" y="117"/>
                    <a:pt x="60" y="122"/>
                  </a:cubicBezTo>
                  <a:cubicBezTo>
                    <a:pt x="65" y="128"/>
                    <a:pt x="61" y="146"/>
                    <a:pt x="61" y="146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0166" y="3206452"/>
              <a:ext cx="655638" cy="582612"/>
            </a:xfrm>
            <a:custGeom>
              <a:avLst/>
              <a:gdLst>
                <a:gd name="T0" fmla="*/ 1160 w 1173"/>
                <a:gd name="T1" fmla="*/ 513 h 1039"/>
                <a:gd name="T2" fmla="*/ 1107 w 1173"/>
                <a:gd name="T3" fmla="*/ 544 h 1039"/>
                <a:gd name="T4" fmla="*/ 1014 w 1173"/>
                <a:gd name="T5" fmla="*/ 620 h 1039"/>
                <a:gd name="T6" fmla="*/ 958 w 1173"/>
                <a:gd name="T7" fmla="*/ 716 h 1039"/>
                <a:gd name="T8" fmla="*/ 930 w 1173"/>
                <a:gd name="T9" fmla="*/ 787 h 1039"/>
                <a:gd name="T10" fmla="*/ 855 w 1173"/>
                <a:gd name="T11" fmla="*/ 802 h 1039"/>
                <a:gd name="T12" fmla="*/ 777 w 1173"/>
                <a:gd name="T13" fmla="*/ 835 h 1039"/>
                <a:gd name="T14" fmla="*/ 707 w 1173"/>
                <a:gd name="T15" fmla="*/ 882 h 1039"/>
                <a:gd name="T16" fmla="*/ 636 w 1173"/>
                <a:gd name="T17" fmla="*/ 939 h 1039"/>
                <a:gd name="T18" fmla="*/ 585 w 1173"/>
                <a:gd name="T19" fmla="*/ 1016 h 1039"/>
                <a:gd name="T20" fmla="*/ 551 w 1173"/>
                <a:gd name="T21" fmla="*/ 1032 h 1039"/>
                <a:gd name="T22" fmla="*/ 530 w 1173"/>
                <a:gd name="T23" fmla="*/ 1007 h 1039"/>
                <a:gd name="T24" fmla="*/ 526 w 1173"/>
                <a:gd name="T25" fmla="*/ 966 h 1039"/>
                <a:gd name="T26" fmla="*/ 547 w 1173"/>
                <a:gd name="T27" fmla="*/ 943 h 1039"/>
                <a:gd name="T28" fmla="*/ 513 w 1173"/>
                <a:gd name="T29" fmla="*/ 949 h 1039"/>
                <a:gd name="T30" fmla="*/ 471 w 1173"/>
                <a:gd name="T31" fmla="*/ 960 h 1039"/>
                <a:gd name="T32" fmla="*/ 487 w 1173"/>
                <a:gd name="T33" fmla="*/ 917 h 1039"/>
                <a:gd name="T34" fmla="*/ 483 w 1173"/>
                <a:gd name="T35" fmla="*/ 873 h 1039"/>
                <a:gd name="T36" fmla="*/ 495 w 1173"/>
                <a:gd name="T37" fmla="*/ 843 h 1039"/>
                <a:gd name="T38" fmla="*/ 530 w 1173"/>
                <a:gd name="T39" fmla="*/ 790 h 1039"/>
                <a:gd name="T40" fmla="*/ 566 w 1173"/>
                <a:gd name="T41" fmla="*/ 739 h 1039"/>
                <a:gd name="T42" fmla="*/ 573 w 1173"/>
                <a:gd name="T43" fmla="*/ 679 h 1039"/>
                <a:gd name="T44" fmla="*/ 551 w 1173"/>
                <a:gd name="T45" fmla="*/ 645 h 1039"/>
                <a:gd name="T46" fmla="*/ 504 w 1173"/>
                <a:gd name="T47" fmla="*/ 613 h 1039"/>
                <a:gd name="T48" fmla="*/ 447 w 1173"/>
                <a:gd name="T49" fmla="*/ 626 h 1039"/>
                <a:gd name="T50" fmla="*/ 376 w 1173"/>
                <a:gd name="T51" fmla="*/ 633 h 1039"/>
                <a:gd name="T52" fmla="*/ 365 w 1173"/>
                <a:gd name="T53" fmla="*/ 662 h 1039"/>
                <a:gd name="T54" fmla="*/ 340 w 1173"/>
                <a:gd name="T55" fmla="*/ 698 h 1039"/>
                <a:gd name="T56" fmla="*/ 304 w 1173"/>
                <a:gd name="T57" fmla="*/ 769 h 1039"/>
                <a:gd name="T58" fmla="*/ 254 w 1173"/>
                <a:gd name="T59" fmla="*/ 820 h 1039"/>
                <a:gd name="T60" fmla="*/ 191 w 1173"/>
                <a:gd name="T61" fmla="*/ 863 h 1039"/>
                <a:gd name="T62" fmla="*/ 163 w 1173"/>
                <a:gd name="T63" fmla="*/ 825 h 1039"/>
                <a:gd name="T64" fmla="*/ 139 w 1173"/>
                <a:gd name="T65" fmla="*/ 785 h 1039"/>
                <a:gd name="T66" fmla="*/ 102 w 1173"/>
                <a:gd name="T67" fmla="*/ 766 h 1039"/>
                <a:gd name="T68" fmla="*/ 71 w 1173"/>
                <a:gd name="T69" fmla="*/ 743 h 1039"/>
                <a:gd name="T70" fmla="*/ 51 w 1173"/>
                <a:gd name="T71" fmla="*/ 740 h 1039"/>
                <a:gd name="T72" fmla="*/ 11 w 1173"/>
                <a:gd name="T73" fmla="*/ 710 h 1039"/>
                <a:gd name="T74" fmla="*/ 22 w 1173"/>
                <a:gd name="T75" fmla="*/ 654 h 1039"/>
                <a:gd name="T76" fmla="*/ 61 w 1173"/>
                <a:gd name="T77" fmla="*/ 595 h 1039"/>
                <a:gd name="T78" fmla="*/ 0 w 1173"/>
                <a:gd name="T79" fmla="*/ 480 h 1039"/>
                <a:gd name="T80" fmla="*/ 39 w 1173"/>
                <a:gd name="T81" fmla="*/ 283 h 1039"/>
                <a:gd name="T82" fmla="*/ 327 w 1173"/>
                <a:gd name="T83" fmla="*/ 142 h 1039"/>
                <a:gd name="T84" fmla="*/ 519 w 1173"/>
                <a:gd name="T85" fmla="*/ 39 h 1039"/>
                <a:gd name="T86" fmla="*/ 777 w 1173"/>
                <a:gd name="T87" fmla="*/ 0 h 1039"/>
                <a:gd name="T88" fmla="*/ 1160 w 1173"/>
                <a:gd name="T89" fmla="*/ 130 h 1039"/>
                <a:gd name="T90" fmla="*/ 1160 w 1173"/>
                <a:gd name="T91" fmla="*/ 288 h 1039"/>
                <a:gd name="T92" fmla="*/ 1164 w 1173"/>
                <a:gd name="T93" fmla="*/ 464 h 1039"/>
                <a:gd name="T94" fmla="*/ 1173 w 1173"/>
                <a:gd name="T95" fmla="*/ 502 h 1039"/>
                <a:gd name="T96" fmla="*/ 1160 w 1173"/>
                <a:gd name="T97" fmla="*/ 513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73" h="1039">
                  <a:moveTo>
                    <a:pt x="1160" y="513"/>
                  </a:moveTo>
                  <a:cubicBezTo>
                    <a:pt x="1141" y="528"/>
                    <a:pt x="1120" y="539"/>
                    <a:pt x="1107" y="544"/>
                  </a:cubicBezTo>
                  <a:cubicBezTo>
                    <a:pt x="1086" y="553"/>
                    <a:pt x="1031" y="596"/>
                    <a:pt x="1014" y="620"/>
                  </a:cubicBezTo>
                  <a:cubicBezTo>
                    <a:pt x="998" y="644"/>
                    <a:pt x="966" y="694"/>
                    <a:pt x="958" y="716"/>
                  </a:cubicBezTo>
                  <a:cubicBezTo>
                    <a:pt x="950" y="739"/>
                    <a:pt x="941" y="763"/>
                    <a:pt x="930" y="787"/>
                  </a:cubicBezTo>
                  <a:cubicBezTo>
                    <a:pt x="918" y="811"/>
                    <a:pt x="876" y="795"/>
                    <a:pt x="855" y="802"/>
                  </a:cubicBezTo>
                  <a:cubicBezTo>
                    <a:pt x="833" y="810"/>
                    <a:pt x="791" y="827"/>
                    <a:pt x="777" y="835"/>
                  </a:cubicBezTo>
                  <a:cubicBezTo>
                    <a:pt x="764" y="843"/>
                    <a:pt x="723" y="865"/>
                    <a:pt x="707" y="882"/>
                  </a:cubicBezTo>
                  <a:cubicBezTo>
                    <a:pt x="691" y="900"/>
                    <a:pt x="653" y="916"/>
                    <a:pt x="636" y="939"/>
                  </a:cubicBezTo>
                  <a:cubicBezTo>
                    <a:pt x="619" y="962"/>
                    <a:pt x="590" y="993"/>
                    <a:pt x="585" y="1016"/>
                  </a:cubicBezTo>
                  <a:cubicBezTo>
                    <a:pt x="580" y="1039"/>
                    <a:pt x="560" y="1037"/>
                    <a:pt x="551" y="1032"/>
                  </a:cubicBezTo>
                  <a:cubicBezTo>
                    <a:pt x="541" y="1026"/>
                    <a:pt x="536" y="1013"/>
                    <a:pt x="530" y="1007"/>
                  </a:cubicBezTo>
                  <a:cubicBezTo>
                    <a:pt x="525" y="1001"/>
                    <a:pt x="522" y="981"/>
                    <a:pt x="526" y="966"/>
                  </a:cubicBezTo>
                  <a:cubicBezTo>
                    <a:pt x="530" y="950"/>
                    <a:pt x="540" y="957"/>
                    <a:pt x="547" y="943"/>
                  </a:cubicBezTo>
                  <a:cubicBezTo>
                    <a:pt x="555" y="929"/>
                    <a:pt x="521" y="942"/>
                    <a:pt x="513" y="949"/>
                  </a:cubicBezTo>
                  <a:cubicBezTo>
                    <a:pt x="505" y="955"/>
                    <a:pt x="491" y="966"/>
                    <a:pt x="471" y="960"/>
                  </a:cubicBezTo>
                  <a:cubicBezTo>
                    <a:pt x="452" y="955"/>
                    <a:pt x="477" y="930"/>
                    <a:pt x="487" y="917"/>
                  </a:cubicBezTo>
                  <a:cubicBezTo>
                    <a:pt x="497" y="904"/>
                    <a:pt x="483" y="886"/>
                    <a:pt x="483" y="873"/>
                  </a:cubicBezTo>
                  <a:cubicBezTo>
                    <a:pt x="483" y="861"/>
                    <a:pt x="478" y="852"/>
                    <a:pt x="495" y="843"/>
                  </a:cubicBezTo>
                  <a:cubicBezTo>
                    <a:pt x="513" y="834"/>
                    <a:pt x="518" y="819"/>
                    <a:pt x="530" y="790"/>
                  </a:cubicBezTo>
                  <a:cubicBezTo>
                    <a:pt x="542" y="761"/>
                    <a:pt x="547" y="761"/>
                    <a:pt x="566" y="739"/>
                  </a:cubicBezTo>
                  <a:cubicBezTo>
                    <a:pt x="585" y="717"/>
                    <a:pt x="578" y="706"/>
                    <a:pt x="573" y="679"/>
                  </a:cubicBezTo>
                  <a:cubicBezTo>
                    <a:pt x="568" y="651"/>
                    <a:pt x="568" y="656"/>
                    <a:pt x="551" y="645"/>
                  </a:cubicBezTo>
                  <a:cubicBezTo>
                    <a:pt x="533" y="635"/>
                    <a:pt x="510" y="627"/>
                    <a:pt x="504" y="613"/>
                  </a:cubicBezTo>
                  <a:cubicBezTo>
                    <a:pt x="499" y="600"/>
                    <a:pt x="464" y="616"/>
                    <a:pt x="447" y="626"/>
                  </a:cubicBezTo>
                  <a:cubicBezTo>
                    <a:pt x="431" y="636"/>
                    <a:pt x="402" y="636"/>
                    <a:pt x="376" y="633"/>
                  </a:cubicBezTo>
                  <a:cubicBezTo>
                    <a:pt x="349" y="630"/>
                    <a:pt x="356" y="641"/>
                    <a:pt x="365" y="662"/>
                  </a:cubicBezTo>
                  <a:cubicBezTo>
                    <a:pt x="374" y="682"/>
                    <a:pt x="359" y="670"/>
                    <a:pt x="340" y="698"/>
                  </a:cubicBezTo>
                  <a:cubicBezTo>
                    <a:pt x="320" y="726"/>
                    <a:pt x="312" y="750"/>
                    <a:pt x="304" y="769"/>
                  </a:cubicBezTo>
                  <a:cubicBezTo>
                    <a:pt x="297" y="787"/>
                    <a:pt x="262" y="812"/>
                    <a:pt x="254" y="820"/>
                  </a:cubicBezTo>
                  <a:cubicBezTo>
                    <a:pt x="247" y="827"/>
                    <a:pt x="223" y="832"/>
                    <a:pt x="191" y="863"/>
                  </a:cubicBezTo>
                  <a:cubicBezTo>
                    <a:pt x="191" y="863"/>
                    <a:pt x="177" y="836"/>
                    <a:pt x="163" y="825"/>
                  </a:cubicBezTo>
                  <a:cubicBezTo>
                    <a:pt x="148" y="814"/>
                    <a:pt x="144" y="801"/>
                    <a:pt x="139" y="785"/>
                  </a:cubicBezTo>
                  <a:cubicBezTo>
                    <a:pt x="134" y="769"/>
                    <a:pt x="127" y="757"/>
                    <a:pt x="102" y="766"/>
                  </a:cubicBezTo>
                  <a:cubicBezTo>
                    <a:pt x="78" y="774"/>
                    <a:pt x="77" y="755"/>
                    <a:pt x="71" y="743"/>
                  </a:cubicBezTo>
                  <a:cubicBezTo>
                    <a:pt x="66" y="731"/>
                    <a:pt x="63" y="736"/>
                    <a:pt x="51" y="740"/>
                  </a:cubicBezTo>
                  <a:cubicBezTo>
                    <a:pt x="39" y="744"/>
                    <a:pt x="21" y="744"/>
                    <a:pt x="11" y="710"/>
                  </a:cubicBezTo>
                  <a:cubicBezTo>
                    <a:pt x="1" y="676"/>
                    <a:pt x="4" y="676"/>
                    <a:pt x="22" y="654"/>
                  </a:cubicBezTo>
                  <a:cubicBezTo>
                    <a:pt x="41" y="631"/>
                    <a:pt x="61" y="595"/>
                    <a:pt x="61" y="595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39" y="283"/>
                    <a:pt x="39" y="283"/>
                    <a:pt x="39" y="283"/>
                  </a:cubicBezTo>
                  <a:cubicBezTo>
                    <a:pt x="327" y="142"/>
                    <a:pt x="327" y="142"/>
                    <a:pt x="327" y="142"/>
                  </a:cubicBezTo>
                  <a:cubicBezTo>
                    <a:pt x="519" y="39"/>
                    <a:pt x="519" y="39"/>
                    <a:pt x="519" y="39"/>
                  </a:cubicBezTo>
                  <a:cubicBezTo>
                    <a:pt x="777" y="0"/>
                    <a:pt x="777" y="0"/>
                    <a:pt x="777" y="0"/>
                  </a:cubicBezTo>
                  <a:cubicBezTo>
                    <a:pt x="1160" y="130"/>
                    <a:pt x="1160" y="130"/>
                    <a:pt x="1160" y="130"/>
                  </a:cubicBezTo>
                  <a:cubicBezTo>
                    <a:pt x="1160" y="288"/>
                    <a:pt x="1160" y="288"/>
                    <a:pt x="1160" y="288"/>
                  </a:cubicBezTo>
                  <a:cubicBezTo>
                    <a:pt x="1164" y="464"/>
                    <a:pt x="1164" y="464"/>
                    <a:pt x="1164" y="464"/>
                  </a:cubicBezTo>
                  <a:cubicBezTo>
                    <a:pt x="1173" y="502"/>
                    <a:pt x="1173" y="502"/>
                    <a:pt x="1173" y="502"/>
                  </a:cubicBezTo>
                  <a:lnTo>
                    <a:pt x="1160" y="513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3516" y="2833390"/>
              <a:ext cx="938213" cy="654050"/>
            </a:xfrm>
            <a:custGeom>
              <a:avLst/>
              <a:gdLst>
                <a:gd name="T0" fmla="*/ 1658 w 1676"/>
                <a:gd name="T1" fmla="*/ 410 h 1169"/>
                <a:gd name="T2" fmla="*/ 1670 w 1676"/>
                <a:gd name="T3" fmla="*/ 434 h 1169"/>
                <a:gd name="T4" fmla="*/ 1657 w 1676"/>
                <a:gd name="T5" fmla="*/ 546 h 1169"/>
                <a:gd name="T6" fmla="*/ 1597 w 1676"/>
                <a:gd name="T7" fmla="*/ 592 h 1169"/>
                <a:gd name="T8" fmla="*/ 1611 w 1676"/>
                <a:gd name="T9" fmla="*/ 645 h 1169"/>
                <a:gd name="T10" fmla="*/ 1582 w 1676"/>
                <a:gd name="T11" fmla="*/ 647 h 1169"/>
                <a:gd name="T12" fmla="*/ 1527 w 1676"/>
                <a:gd name="T13" fmla="*/ 597 h 1169"/>
                <a:gd name="T14" fmla="*/ 1469 w 1676"/>
                <a:gd name="T15" fmla="*/ 565 h 1169"/>
                <a:gd name="T16" fmla="*/ 1467 w 1676"/>
                <a:gd name="T17" fmla="*/ 662 h 1169"/>
                <a:gd name="T18" fmla="*/ 1421 w 1676"/>
                <a:gd name="T19" fmla="*/ 708 h 1169"/>
                <a:gd name="T20" fmla="*/ 1379 w 1676"/>
                <a:gd name="T21" fmla="*/ 793 h 1169"/>
                <a:gd name="T22" fmla="*/ 1306 w 1676"/>
                <a:gd name="T23" fmla="*/ 833 h 1169"/>
                <a:gd name="T24" fmla="*/ 1240 w 1676"/>
                <a:gd name="T25" fmla="*/ 856 h 1169"/>
                <a:gd name="T26" fmla="*/ 1271 w 1676"/>
                <a:gd name="T27" fmla="*/ 911 h 1169"/>
                <a:gd name="T28" fmla="*/ 1271 w 1676"/>
                <a:gd name="T29" fmla="*/ 958 h 1169"/>
                <a:gd name="T30" fmla="*/ 1212 w 1676"/>
                <a:gd name="T31" fmla="*/ 981 h 1169"/>
                <a:gd name="T32" fmla="*/ 1112 w 1676"/>
                <a:gd name="T33" fmla="*/ 994 h 1169"/>
                <a:gd name="T34" fmla="*/ 1050 w 1676"/>
                <a:gd name="T35" fmla="*/ 952 h 1169"/>
                <a:gd name="T36" fmla="*/ 1008 w 1676"/>
                <a:gd name="T37" fmla="*/ 1012 h 1169"/>
                <a:gd name="T38" fmla="*/ 985 w 1676"/>
                <a:gd name="T39" fmla="*/ 1072 h 1169"/>
                <a:gd name="T40" fmla="*/ 950 w 1676"/>
                <a:gd name="T41" fmla="*/ 1141 h 1169"/>
                <a:gd name="T42" fmla="*/ 935 w 1676"/>
                <a:gd name="T43" fmla="*/ 1169 h 1169"/>
                <a:gd name="T44" fmla="*/ 897 w 1676"/>
                <a:gd name="T45" fmla="*/ 1131 h 1169"/>
                <a:gd name="T46" fmla="*/ 874 w 1676"/>
                <a:gd name="T47" fmla="*/ 1070 h 1169"/>
                <a:gd name="T48" fmla="*/ 832 w 1676"/>
                <a:gd name="T49" fmla="*/ 1009 h 1169"/>
                <a:gd name="T50" fmla="*/ 791 w 1676"/>
                <a:gd name="T51" fmla="*/ 958 h 1169"/>
                <a:gd name="T52" fmla="*/ 787 w 1676"/>
                <a:gd name="T53" fmla="*/ 891 h 1169"/>
                <a:gd name="T54" fmla="*/ 738 w 1676"/>
                <a:gd name="T55" fmla="*/ 833 h 1169"/>
                <a:gd name="T56" fmla="*/ 700 w 1676"/>
                <a:gd name="T57" fmla="*/ 777 h 1169"/>
                <a:gd name="T58" fmla="*/ 665 w 1676"/>
                <a:gd name="T59" fmla="*/ 728 h 1169"/>
                <a:gd name="T60" fmla="*/ 639 w 1676"/>
                <a:gd name="T61" fmla="*/ 736 h 1169"/>
                <a:gd name="T62" fmla="*/ 617 w 1676"/>
                <a:gd name="T63" fmla="*/ 779 h 1169"/>
                <a:gd name="T64" fmla="*/ 597 w 1676"/>
                <a:gd name="T65" fmla="*/ 732 h 1169"/>
                <a:gd name="T66" fmla="*/ 562 w 1676"/>
                <a:gd name="T67" fmla="*/ 691 h 1169"/>
                <a:gd name="T68" fmla="*/ 447 w 1676"/>
                <a:gd name="T69" fmla="*/ 699 h 1169"/>
                <a:gd name="T70" fmla="*/ 203 w 1676"/>
                <a:gd name="T71" fmla="*/ 616 h 1169"/>
                <a:gd name="T72" fmla="*/ 0 w 1676"/>
                <a:gd name="T73" fmla="*/ 321 h 1169"/>
                <a:gd name="T74" fmla="*/ 22 w 1676"/>
                <a:gd name="T75" fmla="*/ 94 h 1169"/>
                <a:gd name="T76" fmla="*/ 539 w 1676"/>
                <a:gd name="T77" fmla="*/ 0 h 1169"/>
                <a:gd name="T78" fmla="*/ 1165 w 1676"/>
                <a:gd name="T79" fmla="*/ 157 h 1169"/>
                <a:gd name="T80" fmla="*/ 1491 w 1676"/>
                <a:gd name="T81" fmla="*/ 279 h 1169"/>
                <a:gd name="T82" fmla="*/ 1606 w 1676"/>
                <a:gd name="T83" fmla="*/ 383 h 1169"/>
                <a:gd name="T84" fmla="*/ 1655 w 1676"/>
                <a:gd name="T85" fmla="*/ 406 h 1169"/>
                <a:gd name="T86" fmla="*/ 1658 w 1676"/>
                <a:gd name="T87" fmla="*/ 41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76" h="1169">
                  <a:moveTo>
                    <a:pt x="1658" y="410"/>
                  </a:moveTo>
                  <a:cubicBezTo>
                    <a:pt x="1663" y="416"/>
                    <a:pt x="1668" y="424"/>
                    <a:pt x="1670" y="434"/>
                  </a:cubicBezTo>
                  <a:cubicBezTo>
                    <a:pt x="1676" y="467"/>
                    <a:pt x="1669" y="526"/>
                    <a:pt x="1657" y="546"/>
                  </a:cubicBezTo>
                  <a:cubicBezTo>
                    <a:pt x="1646" y="567"/>
                    <a:pt x="1619" y="579"/>
                    <a:pt x="1597" y="592"/>
                  </a:cubicBezTo>
                  <a:cubicBezTo>
                    <a:pt x="1574" y="606"/>
                    <a:pt x="1591" y="615"/>
                    <a:pt x="1611" y="645"/>
                  </a:cubicBezTo>
                  <a:cubicBezTo>
                    <a:pt x="1632" y="674"/>
                    <a:pt x="1598" y="660"/>
                    <a:pt x="1582" y="647"/>
                  </a:cubicBezTo>
                  <a:cubicBezTo>
                    <a:pt x="1565" y="633"/>
                    <a:pt x="1547" y="635"/>
                    <a:pt x="1527" y="597"/>
                  </a:cubicBezTo>
                  <a:cubicBezTo>
                    <a:pt x="1508" y="559"/>
                    <a:pt x="1493" y="559"/>
                    <a:pt x="1469" y="565"/>
                  </a:cubicBezTo>
                  <a:cubicBezTo>
                    <a:pt x="1445" y="570"/>
                    <a:pt x="1458" y="630"/>
                    <a:pt x="1467" y="662"/>
                  </a:cubicBezTo>
                  <a:cubicBezTo>
                    <a:pt x="1476" y="694"/>
                    <a:pt x="1458" y="698"/>
                    <a:pt x="1421" y="708"/>
                  </a:cubicBezTo>
                  <a:cubicBezTo>
                    <a:pt x="1384" y="718"/>
                    <a:pt x="1389" y="758"/>
                    <a:pt x="1379" y="793"/>
                  </a:cubicBezTo>
                  <a:cubicBezTo>
                    <a:pt x="1368" y="828"/>
                    <a:pt x="1324" y="832"/>
                    <a:pt x="1306" y="833"/>
                  </a:cubicBezTo>
                  <a:cubicBezTo>
                    <a:pt x="1287" y="834"/>
                    <a:pt x="1254" y="842"/>
                    <a:pt x="1240" y="856"/>
                  </a:cubicBezTo>
                  <a:cubicBezTo>
                    <a:pt x="1227" y="869"/>
                    <a:pt x="1255" y="885"/>
                    <a:pt x="1271" y="911"/>
                  </a:cubicBezTo>
                  <a:cubicBezTo>
                    <a:pt x="1287" y="937"/>
                    <a:pt x="1286" y="950"/>
                    <a:pt x="1271" y="958"/>
                  </a:cubicBezTo>
                  <a:cubicBezTo>
                    <a:pt x="1256" y="966"/>
                    <a:pt x="1234" y="972"/>
                    <a:pt x="1212" y="981"/>
                  </a:cubicBezTo>
                  <a:cubicBezTo>
                    <a:pt x="1189" y="989"/>
                    <a:pt x="1139" y="996"/>
                    <a:pt x="1112" y="994"/>
                  </a:cubicBezTo>
                  <a:cubicBezTo>
                    <a:pt x="1086" y="992"/>
                    <a:pt x="1074" y="961"/>
                    <a:pt x="1050" y="952"/>
                  </a:cubicBezTo>
                  <a:cubicBezTo>
                    <a:pt x="1025" y="943"/>
                    <a:pt x="1012" y="979"/>
                    <a:pt x="1008" y="1012"/>
                  </a:cubicBezTo>
                  <a:cubicBezTo>
                    <a:pt x="1004" y="1046"/>
                    <a:pt x="1003" y="1047"/>
                    <a:pt x="985" y="1072"/>
                  </a:cubicBezTo>
                  <a:cubicBezTo>
                    <a:pt x="968" y="1096"/>
                    <a:pt x="959" y="1109"/>
                    <a:pt x="950" y="1141"/>
                  </a:cubicBezTo>
                  <a:cubicBezTo>
                    <a:pt x="947" y="1156"/>
                    <a:pt x="949" y="1158"/>
                    <a:pt x="935" y="1169"/>
                  </a:cubicBezTo>
                  <a:cubicBezTo>
                    <a:pt x="935" y="1169"/>
                    <a:pt x="895" y="1160"/>
                    <a:pt x="897" y="1131"/>
                  </a:cubicBezTo>
                  <a:cubicBezTo>
                    <a:pt x="899" y="1103"/>
                    <a:pt x="891" y="1083"/>
                    <a:pt x="874" y="1070"/>
                  </a:cubicBezTo>
                  <a:cubicBezTo>
                    <a:pt x="858" y="1057"/>
                    <a:pt x="845" y="1036"/>
                    <a:pt x="832" y="1009"/>
                  </a:cubicBezTo>
                  <a:cubicBezTo>
                    <a:pt x="819" y="982"/>
                    <a:pt x="772" y="979"/>
                    <a:pt x="791" y="958"/>
                  </a:cubicBezTo>
                  <a:cubicBezTo>
                    <a:pt x="809" y="938"/>
                    <a:pt x="810" y="906"/>
                    <a:pt x="787" y="891"/>
                  </a:cubicBezTo>
                  <a:cubicBezTo>
                    <a:pt x="763" y="875"/>
                    <a:pt x="750" y="857"/>
                    <a:pt x="738" y="833"/>
                  </a:cubicBezTo>
                  <a:cubicBezTo>
                    <a:pt x="727" y="810"/>
                    <a:pt x="721" y="799"/>
                    <a:pt x="700" y="777"/>
                  </a:cubicBezTo>
                  <a:cubicBezTo>
                    <a:pt x="679" y="754"/>
                    <a:pt x="672" y="736"/>
                    <a:pt x="665" y="728"/>
                  </a:cubicBezTo>
                  <a:cubicBezTo>
                    <a:pt x="658" y="720"/>
                    <a:pt x="645" y="721"/>
                    <a:pt x="639" y="736"/>
                  </a:cubicBezTo>
                  <a:cubicBezTo>
                    <a:pt x="634" y="752"/>
                    <a:pt x="630" y="775"/>
                    <a:pt x="617" y="779"/>
                  </a:cubicBezTo>
                  <a:cubicBezTo>
                    <a:pt x="604" y="784"/>
                    <a:pt x="599" y="758"/>
                    <a:pt x="597" y="732"/>
                  </a:cubicBezTo>
                  <a:cubicBezTo>
                    <a:pt x="595" y="706"/>
                    <a:pt x="587" y="695"/>
                    <a:pt x="562" y="691"/>
                  </a:cubicBezTo>
                  <a:cubicBezTo>
                    <a:pt x="537" y="687"/>
                    <a:pt x="475" y="691"/>
                    <a:pt x="447" y="699"/>
                  </a:cubicBezTo>
                  <a:cubicBezTo>
                    <a:pt x="419" y="706"/>
                    <a:pt x="203" y="616"/>
                    <a:pt x="203" y="616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539" y="0"/>
                    <a:pt x="539" y="0"/>
                    <a:pt x="539" y="0"/>
                  </a:cubicBezTo>
                  <a:cubicBezTo>
                    <a:pt x="1165" y="157"/>
                    <a:pt x="1165" y="157"/>
                    <a:pt x="1165" y="157"/>
                  </a:cubicBezTo>
                  <a:cubicBezTo>
                    <a:pt x="1491" y="279"/>
                    <a:pt x="1491" y="279"/>
                    <a:pt x="1491" y="279"/>
                  </a:cubicBezTo>
                  <a:cubicBezTo>
                    <a:pt x="1606" y="383"/>
                    <a:pt x="1606" y="383"/>
                    <a:pt x="1606" y="383"/>
                  </a:cubicBezTo>
                  <a:cubicBezTo>
                    <a:pt x="1655" y="406"/>
                    <a:pt x="1655" y="406"/>
                    <a:pt x="1655" y="406"/>
                  </a:cubicBezTo>
                  <a:lnTo>
                    <a:pt x="1658" y="41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43179" y="1990427"/>
              <a:ext cx="1258888" cy="1120775"/>
            </a:xfrm>
            <a:custGeom>
              <a:avLst/>
              <a:gdLst>
                <a:gd name="T0" fmla="*/ 124 w 2249"/>
                <a:gd name="T1" fmla="*/ 64 h 2002"/>
                <a:gd name="T2" fmla="*/ 263 w 2249"/>
                <a:gd name="T3" fmla="*/ 32 h 2002"/>
                <a:gd name="T4" fmla="*/ 394 w 2249"/>
                <a:gd name="T5" fmla="*/ 14 h 2002"/>
                <a:gd name="T6" fmla="*/ 494 w 2249"/>
                <a:gd name="T7" fmla="*/ 44 h 2002"/>
                <a:gd name="T8" fmla="*/ 595 w 2249"/>
                <a:gd name="T9" fmla="*/ 30 h 2002"/>
                <a:gd name="T10" fmla="*/ 715 w 2249"/>
                <a:gd name="T11" fmla="*/ 107 h 2002"/>
                <a:gd name="T12" fmla="*/ 780 w 2249"/>
                <a:gd name="T13" fmla="*/ 202 h 2002"/>
                <a:gd name="T14" fmla="*/ 856 w 2249"/>
                <a:gd name="T15" fmla="*/ 319 h 2002"/>
                <a:gd name="T16" fmla="*/ 906 w 2249"/>
                <a:gd name="T17" fmla="*/ 424 h 2002"/>
                <a:gd name="T18" fmla="*/ 991 w 2249"/>
                <a:gd name="T19" fmla="*/ 553 h 2002"/>
                <a:gd name="T20" fmla="*/ 1045 w 2249"/>
                <a:gd name="T21" fmla="*/ 676 h 2002"/>
                <a:gd name="T22" fmla="*/ 1195 w 2249"/>
                <a:gd name="T23" fmla="*/ 734 h 2002"/>
                <a:gd name="T24" fmla="*/ 1336 w 2249"/>
                <a:gd name="T25" fmla="*/ 725 h 2002"/>
                <a:gd name="T26" fmla="*/ 1428 w 2249"/>
                <a:gd name="T27" fmla="*/ 777 h 2002"/>
                <a:gd name="T28" fmla="*/ 1560 w 2249"/>
                <a:gd name="T29" fmla="*/ 831 h 2002"/>
                <a:gd name="T30" fmla="*/ 1612 w 2249"/>
                <a:gd name="T31" fmla="*/ 950 h 2002"/>
                <a:gd name="T32" fmla="*/ 1728 w 2249"/>
                <a:gd name="T33" fmla="*/ 1010 h 2002"/>
                <a:gd name="T34" fmla="*/ 1849 w 2249"/>
                <a:gd name="T35" fmla="*/ 978 h 2002"/>
                <a:gd name="T36" fmla="*/ 1947 w 2249"/>
                <a:gd name="T37" fmla="*/ 901 h 2002"/>
                <a:gd name="T38" fmla="*/ 2054 w 2249"/>
                <a:gd name="T39" fmla="*/ 825 h 2002"/>
                <a:gd name="T40" fmla="*/ 2199 w 2249"/>
                <a:gd name="T41" fmla="*/ 726 h 2002"/>
                <a:gd name="T42" fmla="*/ 2209 w 2249"/>
                <a:gd name="T43" fmla="*/ 757 h 2002"/>
                <a:gd name="T44" fmla="*/ 2227 w 2249"/>
                <a:gd name="T45" fmla="*/ 866 h 2002"/>
                <a:gd name="T46" fmla="*/ 2190 w 2249"/>
                <a:gd name="T47" fmla="*/ 973 h 2002"/>
                <a:gd name="T48" fmla="*/ 2181 w 2249"/>
                <a:gd name="T49" fmla="*/ 1057 h 2002"/>
                <a:gd name="T50" fmla="*/ 2188 w 2249"/>
                <a:gd name="T51" fmla="*/ 1140 h 2002"/>
                <a:gd name="T52" fmla="*/ 2187 w 2249"/>
                <a:gd name="T53" fmla="*/ 1239 h 2002"/>
                <a:gd name="T54" fmla="*/ 2155 w 2249"/>
                <a:gd name="T55" fmla="*/ 1340 h 2002"/>
                <a:gd name="T56" fmla="*/ 2127 w 2249"/>
                <a:gd name="T57" fmla="*/ 1446 h 2002"/>
                <a:gd name="T58" fmla="*/ 2067 w 2249"/>
                <a:gd name="T59" fmla="*/ 1521 h 2002"/>
                <a:gd name="T60" fmla="*/ 1915 w 2249"/>
                <a:gd name="T61" fmla="*/ 1575 h 2002"/>
                <a:gd name="T62" fmla="*/ 1839 w 2249"/>
                <a:gd name="T63" fmla="*/ 1650 h 2002"/>
                <a:gd name="T64" fmla="*/ 1909 w 2249"/>
                <a:gd name="T65" fmla="*/ 1769 h 2002"/>
                <a:gd name="T66" fmla="*/ 1941 w 2249"/>
                <a:gd name="T67" fmla="*/ 1913 h 2002"/>
                <a:gd name="T68" fmla="*/ 1897 w 2249"/>
                <a:gd name="T69" fmla="*/ 1946 h 2002"/>
                <a:gd name="T70" fmla="*/ 1816 w 2249"/>
                <a:gd name="T71" fmla="*/ 1913 h 2002"/>
                <a:gd name="T72" fmla="*/ 1759 w 2249"/>
                <a:gd name="T73" fmla="*/ 1851 h 2002"/>
                <a:gd name="T74" fmla="*/ 1720 w 2249"/>
                <a:gd name="T75" fmla="*/ 1879 h 2002"/>
                <a:gd name="T76" fmla="*/ 1681 w 2249"/>
                <a:gd name="T77" fmla="*/ 1902 h 2002"/>
                <a:gd name="T78" fmla="*/ 1616 w 2249"/>
                <a:gd name="T79" fmla="*/ 1946 h 2002"/>
                <a:gd name="T80" fmla="*/ 1548 w 2249"/>
                <a:gd name="T81" fmla="*/ 1982 h 2002"/>
                <a:gd name="T82" fmla="*/ 1530 w 2249"/>
                <a:gd name="T83" fmla="*/ 1935 h 2002"/>
                <a:gd name="T84" fmla="*/ 1451 w 2249"/>
                <a:gd name="T85" fmla="*/ 1838 h 2002"/>
                <a:gd name="T86" fmla="*/ 1404 w 2249"/>
                <a:gd name="T87" fmla="*/ 1820 h 2002"/>
                <a:gd name="T88" fmla="*/ 1404 w 2249"/>
                <a:gd name="T89" fmla="*/ 1917 h 2002"/>
                <a:gd name="T90" fmla="*/ 1311 w 2249"/>
                <a:gd name="T91" fmla="*/ 1859 h 2002"/>
                <a:gd name="T92" fmla="*/ 1231 w 2249"/>
                <a:gd name="T93" fmla="*/ 1836 h 2002"/>
                <a:gd name="T94" fmla="*/ 1194 w 2249"/>
                <a:gd name="T95" fmla="*/ 1734 h 2002"/>
                <a:gd name="T96" fmla="*/ 1128 w 2249"/>
                <a:gd name="T97" fmla="*/ 1713 h 2002"/>
                <a:gd name="T98" fmla="*/ 1035 w 2249"/>
                <a:gd name="T99" fmla="*/ 1746 h 2002"/>
                <a:gd name="T100" fmla="*/ 958 w 2249"/>
                <a:gd name="T101" fmla="*/ 1689 h 2002"/>
                <a:gd name="T102" fmla="*/ 883 w 2249"/>
                <a:gd name="T103" fmla="*/ 1720 h 2002"/>
                <a:gd name="T104" fmla="*/ 771 w 2249"/>
                <a:gd name="T105" fmla="*/ 1721 h 2002"/>
                <a:gd name="T106" fmla="*/ 683 w 2249"/>
                <a:gd name="T107" fmla="*/ 1588 h 2002"/>
                <a:gd name="T108" fmla="*/ 605 w 2249"/>
                <a:gd name="T109" fmla="*/ 1600 h 2002"/>
                <a:gd name="T110" fmla="*/ 370 w 2249"/>
                <a:gd name="T111" fmla="*/ 1403 h 2002"/>
                <a:gd name="T112" fmla="*/ 172 w 2249"/>
                <a:gd name="T113" fmla="*/ 465 h 2002"/>
                <a:gd name="T114" fmla="*/ 58 w 2249"/>
                <a:gd name="T115" fmla="*/ 158 h 2002"/>
                <a:gd name="T116" fmla="*/ 75 w 2249"/>
                <a:gd name="T117" fmla="*/ 92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49" h="2002">
                  <a:moveTo>
                    <a:pt x="75" y="92"/>
                  </a:moveTo>
                  <a:cubicBezTo>
                    <a:pt x="98" y="80"/>
                    <a:pt x="100" y="74"/>
                    <a:pt x="124" y="64"/>
                  </a:cubicBezTo>
                  <a:cubicBezTo>
                    <a:pt x="154" y="50"/>
                    <a:pt x="168" y="33"/>
                    <a:pt x="190" y="36"/>
                  </a:cubicBezTo>
                  <a:cubicBezTo>
                    <a:pt x="213" y="40"/>
                    <a:pt x="237" y="41"/>
                    <a:pt x="263" y="32"/>
                  </a:cubicBezTo>
                  <a:cubicBezTo>
                    <a:pt x="290" y="23"/>
                    <a:pt x="288" y="14"/>
                    <a:pt x="312" y="7"/>
                  </a:cubicBezTo>
                  <a:cubicBezTo>
                    <a:pt x="335" y="0"/>
                    <a:pt x="379" y="5"/>
                    <a:pt x="394" y="14"/>
                  </a:cubicBezTo>
                  <a:cubicBezTo>
                    <a:pt x="409" y="22"/>
                    <a:pt x="414" y="42"/>
                    <a:pt x="437" y="29"/>
                  </a:cubicBezTo>
                  <a:cubicBezTo>
                    <a:pt x="461" y="16"/>
                    <a:pt x="471" y="27"/>
                    <a:pt x="494" y="44"/>
                  </a:cubicBezTo>
                  <a:cubicBezTo>
                    <a:pt x="517" y="60"/>
                    <a:pt x="530" y="69"/>
                    <a:pt x="552" y="49"/>
                  </a:cubicBezTo>
                  <a:cubicBezTo>
                    <a:pt x="573" y="29"/>
                    <a:pt x="565" y="27"/>
                    <a:pt x="595" y="30"/>
                  </a:cubicBezTo>
                  <a:cubicBezTo>
                    <a:pt x="625" y="33"/>
                    <a:pt x="654" y="65"/>
                    <a:pt x="666" y="81"/>
                  </a:cubicBezTo>
                  <a:cubicBezTo>
                    <a:pt x="677" y="96"/>
                    <a:pt x="713" y="96"/>
                    <a:pt x="715" y="107"/>
                  </a:cubicBezTo>
                  <a:cubicBezTo>
                    <a:pt x="716" y="117"/>
                    <a:pt x="718" y="138"/>
                    <a:pt x="743" y="149"/>
                  </a:cubicBezTo>
                  <a:cubicBezTo>
                    <a:pt x="769" y="160"/>
                    <a:pt x="774" y="180"/>
                    <a:pt x="780" y="202"/>
                  </a:cubicBezTo>
                  <a:cubicBezTo>
                    <a:pt x="787" y="225"/>
                    <a:pt x="815" y="245"/>
                    <a:pt x="812" y="258"/>
                  </a:cubicBezTo>
                  <a:cubicBezTo>
                    <a:pt x="809" y="272"/>
                    <a:pt x="851" y="294"/>
                    <a:pt x="856" y="319"/>
                  </a:cubicBezTo>
                  <a:cubicBezTo>
                    <a:pt x="861" y="344"/>
                    <a:pt x="868" y="350"/>
                    <a:pt x="883" y="372"/>
                  </a:cubicBezTo>
                  <a:cubicBezTo>
                    <a:pt x="898" y="395"/>
                    <a:pt x="914" y="401"/>
                    <a:pt x="906" y="424"/>
                  </a:cubicBezTo>
                  <a:cubicBezTo>
                    <a:pt x="899" y="447"/>
                    <a:pt x="952" y="477"/>
                    <a:pt x="961" y="492"/>
                  </a:cubicBezTo>
                  <a:cubicBezTo>
                    <a:pt x="969" y="507"/>
                    <a:pt x="989" y="529"/>
                    <a:pt x="991" y="553"/>
                  </a:cubicBezTo>
                  <a:cubicBezTo>
                    <a:pt x="993" y="576"/>
                    <a:pt x="1022" y="590"/>
                    <a:pt x="1039" y="618"/>
                  </a:cubicBezTo>
                  <a:cubicBezTo>
                    <a:pt x="1055" y="646"/>
                    <a:pt x="1042" y="651"/>
                    <a:pt x="1045" y="676"/>
                  </a:cubicBezTo>
                  <a:cubicBezTo>
                    <a:pt x="1049" y="702"/>
                    <a:pt x="1076" y="720"/>
                    <a:pt x="1099" y="734"/>
                  </a:cubicBezTo>
                  <a:cubicBezTo>
                    <a:pt x="1121" y="747"/>
                    <a:pt x="1159" y="764"/>
                    <a:pt x="1195" y="734"/>
                  </a:cubicBezTo>
                  <a:cubicBezTo>
                    <a:pt x="1231" y="704"/>
                    <a:pt x="1249" y="723"/>
                    <a:pt x="1281" y="730"/>
                  </a:cubicBezTo>
                  <a:cubicBezTo>
                    <a:pt x="1313" y="738"/>
                    <a:pt x="1327" y="738"/>
                    <a:pt x="1336" y="725"/>
                  </a:cubicBezTo>
                  <a:cubicBezTo>
                    <a:pt x="1345" y="711"/>
                    <a:pt x="1366" y="716"/>
                    <a:pt x="1377" y="734"/>
                  </a:cubicBezTo>
                  <a:cubicBezTo>
                    <a:pt x="1388" y="751"/>
                    <a:pt x="1405" y="763"/>
                    <a:pt x="1428" y="777"/>
                  </a:cubicBezTo>
                  <a:cubicBezTo>
                    <a:pt x="1451" y="792"/>
                    <a:pt x="1496" y="811"/>
                    <a:pt x="1529" y="797"/>
                  </a:cubicBezTo>
                  <a:cubicBezTo>
                    <a:pt x="1563" y="782"/>
                    <a:pt x="1569" y="799"/>
                    <a:pt x="1560" y="831"/>
                  </a:cubicBezTo>
                  <a:cubicBezTo>
                    <a:pt x="1552" y="862"/>
                    <a:pt x="1584" y="865"/>
                    <a:pt x="1607" y="889"/>
                  </a:cubicBezTo>
                  <a:cubicBezTo>
                    <a:pt x="1630" y="913"/>
                    <a:pt x="1621" y="918"/>
                    <a:pt x="1612" y="950"/>
                  </a:cubicBezTo>
                  <a:cubicBezTo>
                    <a:pt x="1604" y="981"/>
                    <a:pt x="1639" y="992"/>
                    <a:pt x="1670" y="1017"/>
                  </a:cubicBezTo>
                  <a:cubicBezTo>
                    <a:pt x="1702" y="1042"/>
                    <a:pt x="1714" y="1024"/>
                    <a:pt x="1728" y="1010"/>
                  </a:cubicBezTo>
                  <a:cubicBezTo>
                    <a:pt x="1742" y="995"/>
                    <a:pt x="1761" y="1010"/>
                    <a:pt x="1788" y="1012"/>
                  </a:cubicBezTo>
                  <a:cubicBezTo>
                    <a:pt x="1815" y="1013"/>
                    <a:pt x="1838" y="987"/>
                    <a:pt x="1849" y="978"/>
                  </a:cubicBezTo>
                  <a:cubicBezTo>
                    <a:pt x="1861" y="969"/>
                    <a:pt x="1888" y="974"/>
                    <a:pt x="1902" y="962"/>
                  </a:cubicBezTo>
                  <a:cubicBezTo>
                    <a:pt x="1916" y="950"/>
                    <a:pt x="1937" y="916"/>
                    <a:pt x="1947" y="901"/>
                  </a:cubicBezTo>
                  <a:cubicBezTo>
                    <a:pt x="1957" y="886"/>
                    <a:pt x="1976" y="866"/>
                    <a:pt x="2007" y="862"/>
                  </a:cubicBezTo>
                  <a:cubicBezTo>
                    <a:pt x="2039" y="858"/>
                    <a:pt x="2046" y="847"/>
                    <a:pt x="2054" y="825"/>
                  </a:cubicBezTo>
                  <a:cubicBezTo>
                    <a:pt x="2061" y="803"/>
                    <a:pt x="2102" y="788"/>
                    <a:pt x="2121" y="769"/>
                  </a:cubicBezTo>
                  <a:cubicBezTo>
                    <a:pt x="2141" y="749"/>
                    <a:pt x="2174" y="736"/>
                    <a:pt x="2199" y="726"/>
                  </a:cubicBezTo>
                  <a:cubicBezTo>
                    <a:pt x="2224" y="716"/>
                    <a:pt x="2235" y="716"/>
                    <a:pt x="2238" y="722"/>
                  </a:cubicBezTo>
                  <a:cubicBezTo>
                    <a:pt x="2242" y="728"/>
                    <a:pt x="2217" y="745"/>
                    <a:pt x="2209" y="757"/>
                  </a:cubicBezTo>
                  <a:cubicBezTo>
                    <a:pt x="2201" y="769"/>
                    <a:pt x="2196" y="788"/>
                    <a:pt x="2191" y="805"/>
                  </a:cubicBezTo>
                  <a:cubicBezTo>
                    <a:pt x="2186" y="822"/>
                    <a:pt x="2205" y="847"/>
                    <a:pt x="2227" y="866"/>
                  </a:cubicBezTo>
                  <a:cubicBezTo>
                    <a:pt x="2249" y="885"/>
                    <a:pt x="2233" y="909"/>
                    <a:pt x="2227" y="929"/>
                  </a:cubicBezTo>
                  <a:cubicBezTo>
                    <a:pt x="2222" y="949"/>
                    <a:pt x="2197" y="964"/>
                    <a:pt x="2190" y="973"/>
                  </a:cubicBezTo>
                  <a:cubicBezTo>
                    <a:pt x="2183" y="982"/>
                    <a:pt x="2175" y="994"/>
                    <a:pt x="2180" y="1004"/>
                  </a:cubicBezTo>
                  <a:cubicBezTo>
                    <a:pt x="2186" y="1014"/>
                    <a:pt x="2188" y="1042"/>
                    <a:pt x="2181" y="1057"/>
                  </a:cubicBezTo>
                  <a:cubicBezTo>
                    <a:pt x="2175" y="1071"/>
                    <a:pt x="2174" y="1087"/>
                    <a:pt x="2179" y="1096"/>
                  </a:cubicBezTo>
                  <a:cubicBezTo>
                    <a:pt x="2185" y="1105"/>
                    <a:pt x="2196" y="1118"/>
                    <a:pt x="2188" y="1140"/>
                  </a:cubicBezTo>
                  <a:cubicBezTo>
                    <a:pt x="2179" y="1163"/>
                    <a:pt x="2176" y="1160"/>
                    <a:pt x="2187" y="1175"/>
                  </a:cubicBezTo>
                  <a:cubicBezTo>
                    <a:pt x="2198" y="1190"/>
                    <a:pt x="2193" y="1213"/>
                    <a:pt x="2187" y="1239"/>
                  </a:cubicBezTo>
                  <a:cubicBezTo>
                    <a:pt x="2181" y="1264"/>
                    <a:pt x="2182" y="1289"/>
                    <a:pt x="2177" y="1297"/>
                  </a:cubicBezTo>
                  <a:cubicBezTo>
                    <a:pt x="2171" y="1305"/>
                    <a:pt x="2155" y="1325"/>
                    <a:pt x="2155" y="1340"/>
                  </a:cubicBezTo>
                  <a:cubicBezTo>
                    <a:pt x="2154" y="1356"/>
                    <a:pt x="2160" y="1382"/>
                    <a:pt x="2142" y="1408"/>
                  </a:cubicBezTo>
                  <a:cubicBezTo>
                    <a:pt x="2124" y="1434"/>
                    <a:pt x="2123" y="1430"/>
                    <a:pt x="2127" y="1446"/>
                  </a:cubicBezTo>
                  <a:cubicBezTo>
                    <a:pt x="2132" y="1462"/>
                    <a:pt x="2139" y="1491"/>
                    <a:pt x="2134" y="1509"/>
                  </a:cubicBezTo>
                  <a:cubicBezTo>
                    <a:pt x="2130" y="1528"/>
                    <a:pt x="2089" y="1519"/>
                    <a:pt x="2067" y="1521"/>
                  </a:cubicBezTo>
                  <a:cubicBezTo>
                    <a:pt x="2046" y="1523"/>
                    <a:pt x="1969" y="1513"/>
                    <a:pt x="1951" y="1510"/>
                  </a:cubicBezTo>
                  <a:cubicBezTo>
                    <a:pt x="1932" y="1506"/>
                    <a:pt x="1923" y="1543"/>
                    <a:pt x="1915" y="1575"/>
                  </a:cubicBezTo>
                  <a:cubicBezTo>
                    <a:pt x="1908" y="1607"/>
                    <a:pt x="1875" y="1611"/>
                    <a:pt x="1856" y="1623"/>
                  </a:cubicBezTo>
                  <a:cubicBezTo>
                    <a:pt x="1836" y="1635"/>
                    <a:pt x="1821" y="1633"/>
                    <a:pt x="1839" y="1650"/>
                  </a:cubicBezTo>
                  <a:cubicBezTo>
                    <a:pt x="1856" y="1667"/>
                    <a:pt x="1872" y="1683"/>
                    <a:pt x="1875" y="1703"/>
                  </a:cubicBezTo>
                  <a:cubicBezTo>
                    <a:pt x="1879" y="1724"/>
                    <a:pt x="1899" y="1749"/>
                    <a:pt x="1909" y="1769"/>
                  </a:cubicBezTo>
                  <a:cubicBezTo>
                    <a:pt x="1918" y="1790"/>
                    <a:pt x="1926" y="1834"/>
                    <a:pt x="1922" y="1870"/>
                  </a:cubicBezTo>
                  <a:cubicBezTo>
                    <a:pt x="1919" y="1894"/>
                    <a:pt x="1930" y="1899"/>
                    <a:pt x="1941" y="1913"/>
                  </a:cubicBezTo>
                  <a:cubicBezTo>
                    <a:pt x="1941" y="1913"/>
                    <a:pt x="1929" y="1941"/>
                    <a:pt x="1920" y="1936"/>
                  </a:cubicBezTo>
                  <a:cubicBezTo>
                    <a:pt x="1912" y="1931"/>
                    <a:pt x="1904" y="1937"/>
                    <a:pt x="1897" y="1946"/>
                  </a:cubicBezTo>
                  <a:cubicBezTo>
                    <a:pt x="1890" y="1954"/>
                    <a:pt x="1871" y="1949"/>
                    <a:pt x="1861" y="1937"/>
                  </a:cubicBezTo>
                  <a:cubicBezTo>
                    <a:pt x="1851" y="1924"/>
                    <a:pt x="1828" y="1914"/>
                    <a:pt x="1816" y="1913"/>
                  </a:cubicBezTo>
                  <a:cubicBezTo>
                    <a:pt x="1804" y="1911"/>
                    <a:pt x="1785" y="1911"/>
                    <a:pt x="1781" y="1885"/>
                  </a:cubicBezTo>
                  <a:cubicBezTo>
                    <a:pt x="1777" y="1860"/>
                    <a:pt x="1767" y="1821"/>
                    <a:pt x="1759" y="1851"/>
                  </a:cubicBezTo>
                  <a:cubicBezTo>
                    <a:pt x="1750" y="1880"/>
                    <a:pt x="1754" y="1871"/>
                    <a:pt x="1746" y="1887"/>
                  </a:cubicBezTo>
                  <a:cubicBezTo>
                    <a:pt x="1739" y="1904"/>
                    <a:pt x="1724" y="1895"/>
                    <a:pt x="1720" y="1879"/>
                  </a:cubicBezTo>
                  <a:cubicBezTo>
                    <a:pt x="1716" y="1864"/>
                    <a:pt x="1709" y="1859"/>
                    <a:pt x="1699" y="1878"/>
                  </a:cubicBezTo>
                  <a:cubicBezTo>
                    <a:pt x="1690" y="1896"/>
                    <a:pt x="1702" y="1894"/>
                    <a:pt x="1681" y="1902"/>
                  </a:cubicBezTo>
                  <a:cubicBezTo>
                    <a:pt x="1660" y="1909"/>
                    <a:pt x="1629" y="1926"/>
                    <a:pt x="1620" y="1930"/>
                  </a:cubicBezTo>
                  <a:cubicBezTo>
                    <a:pt x="1610" y="1934"/>
                    <a:pt x="1607" y="1934"/>
                    <a:pt x="1616" y="1946"/>
                  </a:cubicBezTo>
                  <a:cubicBezTo>
                    <a:pt x="1625" y="1957"/>
                    <a:pt x="1632" y="1967"/>
                    <a:pt x="1612" y="1982"/>
                  </a:cubicBezTo>
                  <a:cubicBezTo>
                    <a:pt x="1593" y="1996"/>
                    <a:pt x="1559" y="2002"/>
                    <a:pt x="1548" y="1982"/>
                  </a:cubicBezTo>
                  <a:cubicBezTo>
                    <a:pt x="1537" y="1961"/>
                    <a:pt x="1537" y="1956"/>
                    <a:pt x="1543" y="1949"/>
                  </a:cubicBezTo>
                  <a:cubicBezTo>
                    <a:pt x="1550" y="1942"/>
                    <a:pt x="1545" y="1935"/>
                    <a:pt x="1530" y="1935"/>
                  </a:cubicBezTo>
                  <a:cubicBezTo>
                    <a:pt x="1516" y="1934"/>
                    <a:pt x="1477" y="1917"/>
                    <a:pt x="1466" y="1891"/>
                  </a:cubicBezTo>
                  <a:cubicBezTo>
                    <a:pt x="1454" y="1865"/>
                    <a:pt x="1447" y="1851"/>
                    <a:pt x="1451" y="1838"/>
                  </a:cubicBezTo>
                  <a:cubicBezTo>
                    <a:pt x="1454" y="1825"/>
                    <a:pt x="1458" y="1795"/>
                    <a:pt x="1433" y="1798"/>
                  </a:cubicBezTo>
                  <a:cubicBezTo>
                    <a:pt x="1409" y="1801"/>
                    <a:pt x="1401" y="1798"/>
                    <a:pt x="1404" y="1820"/>
                  </a:cubicBezTo>
                  <a:cubicBezTo>
                    <a:pt x="1407" y="1842"/>
                    <a:pt x="1415" y="1849"/>
                    <a:pt x="1416" y="1868"/>
                  </a:cubicBezTo>
                  <a:cubicBezTo>
                    <a:pt x="1416" y="1887"/>
                    <a:pt x="1422" y="1901"/>
                    <a:pt x="1404" y="1917"/>
                  </a:cubicBezTo>
                  <a:cubicBezTo>
                    <a:pt x="1386" y="1933"/>
                    <a:pt x="1370" y="1928"/>
                    <a:pt x="1344" y="1905"/>
                  </a:cubicBezTo>
                  <a:cubicBezTo>
                    <a:pt x="1318" y="1883"/>
                    <a:pt x="1316" y="1879"/>
                    <a:pt x="1311" y="1859"/>
                  </a:cubicBezTo>
                  <a:cubicBezTo>
                    <a:pt x="1306" y="1840"/>
                    <a:pt x="1303" y="1815"/>
                    <a:pt x="1276" y="1821"/>
                  </a:cubicBezTo>
                  <a:cubicBezTo>
                    <a:pt x="1248" y="1827"/>
                    <a:pt x="1246" y="1855"/>
                    <a:pt x="1231" y="1836"/>
                  </a:cubicBezTo>
                  <a:cubicBezTo>
                    <a:pt x="1217" y="1817"/>
                    <a:pt x="1207" y="1799"/>
                    <a:pt x="1213" y="1784"/>
                  </a:cubicBezTo>
                  <a:cubicBezTo>
                    <a:pt x="1220" y="1769"/>
                    <a:pt x="1212" y="1745"/>
                    <a:pt x="1194" y="1734"/>
                  </a:cubicBezTo>
                  <a:cubicBezTo>
                    <a:pt x="1175" y="1723"/>
                    <a:pt x="1175" y="1727"/>
                    <a:pt x="1162" y="1735"/>
                  </a:cubicBezTo>
                  <a:cubicBezTo>
                    <a:pt x="1150" y="1743"/>
                    <a:pt x="1155" y="1711"/>
                    <a:pt x="1128" y="1713"/>
                  </a:cubicBezTo>
                  <a:cubicBezTo>
                    <a:pt x="1101" y="1714"/>
                    <a:pt x="1102" y="1713"/>
                    <a:pt x="1087" y="1732"/>
                  </a:cubicBezTo>
                  <a:cubicBezTo>
                    <a:pt x="1072" y="1751"/>
                    <a:pt x="1065" y="1754"/>
                    <a:pt x="1035" y="1746"/>
                  </a:cubicBezTo>
                  <a:cubicBezTo>
                    <a:pt x="1005" y="1738"/>
                    <a:pt x="991" y="1723"/>
                    <a:pt x="990" y="1706"/>
                  </a:cubicBezTo>
                  <a:cubicBezTo>
                    <a:pt x="989" y="1690"/>
                    <a:pt x="978" y="1664"/>
                    <a:pt x="958" y="1689"/>
                  </a:cubicBezTo>
                  <a:cubicBezTo>
                    <a:pt x="938" y="1715"/>
                    <a:pt x="944" y="1715"/>
                    <a:pt x="922" y="1717"/>
                  </a:cubicBezTo>
                  <a:cubicBezTo>
                    <a:pt x="899" y="1719"/>
                    <a:pt x="903" y="1735"/>
                    <a:pt x="883" y="1720"/>
                  </a:cubicBezTo>
                  <a:cubicBezTo>
                    <a:pt x="864" y="1705"/>
                    <a:pt x="845" y="1704"/>
                    <a:pt x="830" y="1721"/>
                  </a:cubicBezTo>
                  <a:cubicBezTo>
                    <a:pt x="816" y="1738"/>
                    <a:pt x="794" y="1742"/>
                    <a:pt x="771" y="1721"/>
                  </a:cubicBezTo>
                  <a:cubicBezTo>
                    <a:pt x="749" y="1700"/>
                    <a:pt x="710" y="1675"/>
                    <a:pt x="707" y="1657"/>
                  </a:cubicBezTo>
                  <a:cubicBezTo>
                    <a:pt x="703" y="1638"/>
                    <a:pt x="687" y="1604"/>
                    <a:pt x="683" y="1588"/>
                  </a:cubicBezTo>
                  <a:cubicBezTo>
                    <a:pt x="680" y="1573"/>
                    <a:pt x="665" y="1558"/>
                    <a:pt x="650" y="1579"/>
                  </a:cubicBezTo>
                  <a:cubicBezTo>
                    <a:pt x="635" y="1599"/>
                    <a:pt x="622" y="1598"/>
                    <a:pt x="605" y="1600"/>
                  </a:cubicBezTo>
                  <a:cubicBezTo>
                    <a:pt x="588" y="1602"/>
                    <a:pt x="558" y="1597"/>
                    <a:pt x="538" y="1601"/>
                  </a:cubicBezTo>
                  <a:cubicBezTo>
                    <a:pt x="518" y="1605"/>
                    <a:pt x="370" y="1403"/>
                    <a:pt x="370" y="1403"/>
                  </a:cubicBezTo>
                  <a:cubicBezTo>
                    <a:pt x="422" y="935"/>
                    <a:pt x="422" y="935"/>
                    <a:pt x="422" y="935"/>
                  </a:cubicBezTo>
                  <a:cubicBezTo>
                    <a:pt x="422" y="935"/>
                    <a:pt x="176" y="469"/>
                    <a:pt x="172" y="465"/>
                  </a:cubicBezTo>
                  <a:cubicBezTo>
                    <a:pt x="168" y="460"/>
                    <a:pt x="0" y="231"/>
                    <a:pt x="0" y="231"/>
                  </a:cubicBezTo>
                  <a:cubicBezTo>
                    <a:pt x="58" y="158"/>
                    <a:pt x="58" y="158"/>
                    <a:pt x="58" y="158"/>
                  </a:cubicBezTo>
                  <a:cubicBezTo>
                    <a:pt x="72" y="93"/>
                    <a:pt x="72" y="93"/>
                    <a:pt x="72" y="93"/>
                  </a:cubicBezTo>
                  <a:lnTo>
                    <a:pt x="75" y="92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58904" y="3803352"/>
              <a:ext cx="546100" cy="989012"/>
            </a:xfrm>
            <a:custGeom>
              <a:avLst/>
              <a:gdLst>
                <a:gd name="T0" fmla="*/ 570 w 977"/>
                <a:gd name="T1" fmla="*/ 1699 h 1767"/>
                <a:gd name="T2" fmla="*/ 652 w 977"/>
                <a:gd name="T3" fmla="*/ 1738 h 1767"/>
                <a:gd name="T4" fmla="*/ 709 w 977"/>
                <a:gd name="T5" fmla="*/ 1758 h 1767"/>
                <a:gd name="T6" fmla="*/ 740 w 977"/>
                <a:gd name="T7" fmla="*/ 1683 h 1767"/>
                <a:gd name="T8" fmla="*/ 741 w 977"/>
                <a:gd name="T9" fmla="*/ 1590 h 1767"/>
                <a:gd name="T10" fmla="*/ 812 w 977"/>
                <a:gd name="T11" fmla="*/ 1568 h 1767"/>
                <a:gd name="T12" fmla="*/ 813 w 977"/>
                <a:gd name="T13" fmla="*/ 1517 h 1767"/>
                <a:gd name="T14" fmla="*/ 740 w 977"/>
                <a:gd name="T15" fmla="*/ 1471 h 1767"/>
                <a:gd name="T16" fmla="*/ 746 w 977"/>
                <a:gd name="T17" fmla="*/ 1441 h 1767"/>
                <a:gd name="T18" fmla="*/ 876 w 977"/>
                <a:gd name="T19" fmla="*/ 1443 h 1767"/>
                <a:gd name="T20" fmla="*/ 926 w 977"/>
                <a:gd name="T21" fmla="*/ 1448 h 1767"/>
                <a:gd name="T22" fmla="*/ 973 w 977"/>
                <a:gd name="T23" fmla="*/ 1378 h 1767"/>
                <a:gd name="T24" fmla="*/ 932 w 977"/>
                <a:gd name="T25" fmla="*/ 1310 h 1767"/>
                <a:gd name="T26" fmla="*/ 893 w 977"/>
                <a:gd name="T27" fmla="*/ 1271 h 1767"/>
                <a:gd name="T28" fmla="*/ 858 w 977"/>
                <a:gd name="T29" fmla="*/ 1199 h 1767"/>
                <a:gd name="T30" fmla="*/ 829 w 977"/>
                <a:gd name="T31" fmla="*/ 1169 h 1767"/>
                <a:gd name="T32" fmla="*/ 830 w 977"/>
                <a:gd name="T33" fmla="*/ 1086 h 1767"/>
                <a:gd name="T34" fmla="*/ 856 w 977"/>
                <a:gd name="T35" fmla="*/ 967 h 1767"/>
                <a:gd name="T36" fmla="*/ 859 w 977"/>
                <a:gd name="T37" fmla="*/ 869 h 1767"/>
                <a:gd name="T38" fmla="*/ 828 w 977"/>
                <a:gd name="T39" fmla="*/ 784 h 1767"/>
                <a:gd name="T40" fmla="*/ 831 w 977"/>
                <a:gd name="T41" fmla="*/ 680 h 1767"/>
                <a:gd name="T42" fmla="*/ 830 w 977"/>
                <a:gd name="T43" fmla="*/ 586 h 1767"/>
                <a:gd name="T44" fmla="*/ 864 w 977"/>
                <a:gd name="T45" fmla="*/ 499 h 1767"/>
                <a:gd name="T46" fmla="*/ 856 w 977"/>
                <a:gd name="T47" fmla="*/ 404 h 1767"/>
                <a:gd name="T48" fmla="*/ 866 w 977"/>
                <a:gd name="T49" fmla="*/ 302 h 1767"/>
                <a:gd name="T50" fmla="*/ 916 w 977"/>
                <a:gd name="T51" fmla="*/ 198 h 1767"/>
                <a:gd name="T52" fmla="*/ 945 w 977"/>
                <a:gd name="T53" fmla="*/ 86 h 1767"/>
                <a:gd name="T54" fmla="*/ 862 w 977"/>
                <a:gd name="T55" fmla="*/ 12 h 1767"/>
                <a:gd name="T56" fmla="*/ 311 w 977"/>
                <a:gd name="T57" fmla="*/ 345 h 1767"/>
                <a:gd name="T58" fmla="*/ 289 w 977"/>
                <a:gd name="T59" fmla="*/ 758 h 1767"/>
                <a:gd name="T60" fmla="*/ 0 w 977"/>
                <a:gd name="T61" fmla="*/ 1677 h 1767"/>
                <a:gd name="T62" fmla="*/ 463 w 977"/>
                <a:gd name="T63" fmla="*/ 1717 h 1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77" h="1767">
                  <a:moveTo>
                    <a:pt x="534" y="1677"/>
                  </a:moveTo>
                  <a:cubicBezTo>
                    <a:pt x="534" y="1677"/>
                    <a:pt x="552" y="1690"/>
                    <a:pt x="570" y="1699"/>
                  </a:cubicBezTo>
                  <a:cubicBezTo>
                    <a:pt x="588" y="1708"/>
                    <a:pt x="594" y="1722"/>
                    <a:pt x="614" y="1718"/>
                  </a:cubicBezTo>
                  <a:cubicBezTo>
                    <a:pt x="634" y="1715"/>
                    <a:pt x="651" y="1719"/>
                    <a:pt x="652" y="1738"/>
                  </a:cubicBezTo>
                  <a:cubicBezTo>
                    <a:pt x="652" y="1757"/>
                    <a:pt x="658" y="1762"/>
                    <a:pt x="674" y="1765"/>
                  </a:cubicBezTo>
                  <a:cubicBezTo>
                    <a:pt x="689" y="1767"/>
                    <a:pt x="695" y="1758"/>
                    <a:pt x="709" y="1758"/>
                  </a:cubicBezTo>
                  <a:cubicBezTo>
                    <a:pt x="723" y="1758"/>
                    <a:pt x="737" y="1757"/>
                    <a:pt x="740" y="1736"/>
                  </a:cubicBezTo>
                  <a:cubicBezTo>
                    <a:pt x="743" y="1716"/>
                    <a:pt x="759" y="1702"/>
                    <a:pt x="740" y="1683"/>
                  </a:cubicBezTo>
                  <a:cubicBezTo>
                    <a:pt x="721" y="1663"/>
                    <a:pt x="712" y="1645"/>
                    <a:pt x="717" y="1634"/>
                  </a:cubicBezTo>
                  <a:cubicBezTo>
                    <a:pt x="722" y="1623"/>
                    <a:pt x="712" y="1598"/>
                    <a:pt x="741" y="1590"/>
                  </a:cubicBezTo>
                  <a:cubicBezTo>
                    <a:pt x="771" y="1581"/>
                    <a:pt x="777" y="1594"/>
                    <a:pt x="785" y="1579"/>
                  </a:cubicBezTo>
                  <a:cubicBezTo>
                    <a:pt x="793" y="1565"/>
                    <a:pt x="798" y="1566"/>
                    <a:pt x="812" y="1568"/>
                  </a:cubicBezTo>
                  <a:cubicBezTo>
                    <a:pt x="826" y="1570"/>
                    <a:pt x="836" y="1566"/>
                    <a:pt x="835" y="1547"/>
                  </a:cubicBezTo>
                  <a:cubicBezTo>
                    <a:pt x="835" y="1527"/>
                    <a:pt x="832" y="1524"/>
                    <a:pt x="813" y="1517"/>
                  </a:cubicBezTo>
                  <a:cubicBezTo>
                    <a:pt x="794" y="1509"/>
                    <a:pt x="761" y="1514"/>
                    <a:pt x="765" y="1494"/>
                  </a:cubicBezTo>
                  <a:cubicBezTo>
                    <a:pt x="769" y="1474"/>
                    <a:pt x="759" y="1475"/>
                    <a:pt x="740" y="1471"/>
                  </a:cubicBezTo>
                  <a:cubicBezTo>
                    <a:pt x="721" y="1466"/>
                    <a:pt x="693" y="1456"/>
                    <a:pt x="702" y="1449"/>
                  </a:cubicBezTo>
                  <a:cubicBezTo>
                    <a:pt x="712" y="1442"/>
                    <a:pt x="730" y="1439"/>
                    <a:pt x="746" y="1441"/>
                  </a:cubicBezTo>
                  <a:cubicBezTo>
                    <a:pt x="763" y="1443"/>
                    <a:pt x="806" y="1440"/>
                    <a:pt x="827" y="1446"/>
                  </a:cubicBezTo>
                  <a:cubicBezTo>
                    <a:pt x="847" y="1451"/>
                    <a:pt x="870" y="1456"/>
                    <a:pt x="876" y="1443"/>
                  </a:cubicBezTo>
                  <a:cubicBezTo>
                    <a:pt x="882" y="1429"/>
                    <a:pt x="895" y="1437"/>
                    <a:pt x="901" y="1446"/>
                  </a:cubicBezTo>
                  <a:cubicBezTo>
                    <a:pt x="906" y="1454"/>
                    <a:pt x="913" y="1466"/>
                    <a:pt x="926" y="1448"/>
                  </a:cubicBezTo>
                  <a:cubicBezTo>
                    <a:pt x="939" y="1430"/>
                    <a:pt x="949" y="1438"/>
                    <a:pt x="960" y="1431"/>
                  </a:cubicBezTo>
                  <a:cubicBezTo>
                    <a:pt x="970" y="1423"/>
                    <a:pt x="977" y="1393"/>
                    <a:pt x="973" y="1378"/>
                  </a:cubicBezTo>
                  <a:cubicBezTo>
                    <a:pt x="970" y="1363"/>
                    <a:pt x="976" y="1345"/>
                    <a:pt x="957" y="1339"/>
                  </a:cubicBezTo>
                  <a:cubicBezTo>
                    <a:pt x="938" y="1332"/>
                    <a:pt x="935" y="1324"/>
                    <a:pt x="932" y="1310"/>
                  </a:cubicBezTo>
                  <a:cubicBezTo>
                    <a:pt x="929" y="1296"/>
                    <a:pt x="925" y="1307"/>
                    <a:pt x="909" y="1301"/>
                  </a:cubicBezTo>
                  <a:cubicBezTo>
                    <a:pt x="894" y="1295"/>
                    <a:pt x="887" y="1287"/>
                    <a:pt x="893" y="1271"/>
                  </a:cubicBezTo>
                  <a:cubicBezTo>
                    <a:pt x="898" y="1255"/>
                    <a:pt x="887" y="1226"/>
                    <a:pt x="871" y="1220"/>
                  </a:cubicBezTo>
                  <a:cubicBezTo>
                    <a:pt x="856" y="1215"/>
                    <a:pt x="843" y="1207"/>
                    <a:pt x="858" y="1199"/>
                  </a:cubicBezTo>
                  <a:cubicBezTo>
                    <a:pt x="873" y="1190"/>
                    <a:pt x="874" y="1182"/>
                    <a:pt x="857" y="1185"/>
                  </a:cubicBezTo>
                  <a:cubicBezTo>
                    <a:pt x="841" y="1188"/>
                    <a:pt x="812" y="1183"/>
                    <a:pt x="829" y="1169"/>
                  </a:cubicBezTo>
                  <a:cubicBezTo>
                    <a:pt x="847" y="1156"/>
                    <a:pt x="862" y="1146"/>
                    <a:pt x="857" y="1129"/>
                  </a:cubicBezTo>
                  <a:cubicBezTo>
                    <a:pt x="852" y="1112"/>
                    <a:pt x="824" y="1104"/>
                    <a:pt x="830" y="1086"/>
                  </a:cubicBezTo>
                  <a:cubicBezTo>
                    <a:pt x="836" y="1068"/>
                    <a:pt x="846" y="1047"/>
                    <a:pt x="848" y="1026"/>
                  </a:cubicBezTo>
                  <a:cubicBezTo>
                    <a:pt x="850" y="1004"/>
                    <a:pt x="846" y="980"/>
                    <a:pt x="856" y="967"/>
                  </a:cubicBezTo>
                  <a:cubicBezTo>
                    <a:pt x="866" y="954"/>
                    <a:pt x="881" y="941"/>
                    <a:pt x="875" y="917"/>
                  </a:cubicBezTo>
                  <a:cubicBezTo>
                    <a:pt x="869" y="893"/>
                    <a:pt x="864" y="887"/>
                    <a:pt x="859" y="869"/>
                  </a:cubicBezTo>
                  <a:cubicBezTo>
                    <a:pt x="855" y="852"/>
                    <a:pt x="846" y="846"/>
                    <a:pt x="844" y="834"/>
                  </a:cubicBezTo>
                  <a:cubicBezTo>
                    <a:pt x="841" y="823"/>
                    <a:pt x="831" y="807"/>
                    <a:pt x="828" y="784"/>
                  </a:cubicBezTo>
                  <a:cubicBezTo>
                    <a:pt x="826" y="761"/>
                    <a:pt x="816" y="747"/>
                    <a:pt x="829" y="732"/>
                  </a:cubicBezTo>
                  <a:cubicBezTo>
                    <a:pt x="842" y="718"/>
                    <a:pt x="840" y="700"/>
                    <a:pt x="831" y="680"/>
                  </a:cubicBezTo>
                  <a:cubicBezTo>
                    <a:pt x="821" y="659"/>
                    <a:pt x="821" y="655"/>
                    <a:pt x="817" y="638"/>
                  </a:cubicBezTo>
                  <a:cubicBezTo>
                    <a:pt x="812" y="621"/>
                    <a:pt x="813" y="603"/>
                    <a:pt x="830" y="586"/>
                  </a:cubicBezTo>
                  <a:cubicBezTo>
                    <a:pt x="847" y="570"/>
                    <a:pt x="862" y="556"/>
                    <a:pt x="861" y="541"/>
                  </a:cubicBezTo>
                  <a:cubicBezTo>
                    <a:pt x="861" y="527"/>
                    <a:pt x="849" y="511"/>
                    <a:pt x="864" y="499"/>
                  </a:cubicBezTo>
                  <a:cubicBezTo>
                    <a:pt x="878" y="486"/>
                    <a:pt x="890" y="464"/>
                    <a:pt x="884" y="448"/>
                  </a:cubicBezTo>
                  <a:cubicBezTo>
                    <a:pt x="879" y="432"/>
                    <a:pt x="868" y="414"/>
                    <a:pt x="856" y="404"/>
                  </a:cubicBezTo>
                  <a:cubicBezTo>
                    <a:pt x="844" y="395"/>
                    <a:pt x="839" y="364"/>
                    <a:pt x="844" y="345"/>
                  </a:cubicBezTo>
                  <a:cubicBezTo>
                    <a:pt x="850" y="327"/>
                    <a:pt x="843" y="326"/>
                    <a:pt x="866" y="302"/>
                  </a:cubicBezTo>
                  <a:cubicBezTo>
                    <a:pt x="889" y="278"/>
                    <a:pt x="910" y="276"/>
                    <a:pt x="906" y="243"/>
                  </a:cubicBezTo>
                  <a:cubicBezTo>
                    <a:pt x="902" y="209"/>
                    <a:pt x="915" y="224"/>
                    <a:pt x="916" y="198"/>
                  </a:cubicBezTo>
                  <a:cubicBezTo>
                    <a:pt x="917" y="172"/>
                    <a:pt x="912" y="152"/>
                    <a:pt x="922" y="145"/>
                  </a:cubicBezTo>
                  <a:cubicBezTo>
                    <a:pt x="932" y="138"/>
                    <a:pt x="953" y="105"/>
                    <a:pt x="945" y="86"/>
                  </a:cubicBezTo>
                  <a:cubicBezTo>
                    <a:pt x="937" y="67"/>
                    <a:pt x="923" y="45"/>
                    <a:pt x="935" y="22"/>
                  </a:cubicBezTo>
                  <a:cubicBezTo>
                    <a:pt x="947" y="0"/>
                    <a:pt x="862" y="12"/>
                    <a:pt x="862" y="12"/>
                  </a:cubicBezTo>
                  <a:cubicBezTo>
                    <a:pt x="521" y="184"/>
                    <a:pt x="521" y="184"/>
                    <a:pt x="521" y="184"/>
                  </a:cubicBezTo>
                  <a:cubicBezTo>
                    <a:pt x="311" y="345"/>
                    <a:pt x="311" y="345"/>
                    <a:pt x="311" y="345"/>
                  </a:cubicBezTo>
                  <a:cubicBezTo>
                    <a:pt x="175" y="536"/>
                    <a:pt x="175" y="536"/>
                    <a:pt x="175" y="536"/>
                  </a:cubicBezTo>
                  <a:cubicBezTo>
                    <a:pt x="289" y="758"/>
                    <a:pt x="289" y="758"/>
                    <a:pt x="289" y="758"/>
                  </a:cubicBezTo>
                  <a:cubicBezTo>
                    <a:pt x="78" y="1087"/>
                    <a:pt x="78" y="1087"/>
                    <a:pt x="78" y="1087"/>
                  </a:cubicBezTo>
                  <a:cubicBezTo>
                    <a:pt x="0" y="1677"/>
                    <a:pt x="0" y="1677"/>
                    <a:pt x="0" y="1677"/>
                  </a:cubicBezTo>
                  <a:cubicBezTo>
                    <a:pt x="353" y="1744"/>
                    <a:pt x="353" y="1744"/>
                    <a:pt x="353" y="1744"/>
                  </a:cubicBezTo>
                  <a:cubicBezTo>
                    <a:pt x="463" y="1717"/>
                    <a:pt x="463" y="1717"/>
                    <a:pt x="463" y="1717"/>
                  </a:cubicBezTo>
                  <a:lnTo>
                    <a:pt x="534" y="1677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00154" y="3855740"/>
              <a:ext cx="358775" cy="527050"/>
            </a:xfrm>
            <a:custGeom>
              <a:avLst/>
              <a:gdLst>
                <a:gd name="T0" fmla="*/ 553 w 643"/>
                <a:gd name="T1" fmla="*/ 531 h 942"/>
                <a:gd name="T2" fmla="*/ 569 w 643"/>
                <a:gd name="T3" fmla="*/ 496 h 942"/>
                <a:gd name="T4" fmla="*/ 563 w 643"/>
                <a:gd name="T5" fmla="*/ 446 h 942"/>
                <a:gd name="T6" fmla="*/ 580 w 643"/>
                <a:gd name="T7" fmla="*/ 406 h 942"/>
                <a:gd name="T8" fmla="*/ 636 w 643"/>
                <a:gd name="T9" fmla="*/ 350 h 942"/>
                <a:gd name="T10" fmla="*/ 509 w 643"/>
                <a:gd name="T11" fmla="*/ 241 h 942"/>
                <a:gd name="T12" fmla="*/ 535 w 643"/>
                <a:gd name="T13" fmla="*/ 48 h 942"/>
                <a:gd name="T14" fmla="*/ 454 w 643"/>
                <a:gd name="T15" fmla="*/ 0 h 942"/>
                <a:gd name="T16" fmla="*/ 356 w 643"/>
                <a:gd name="T17" fmla="*/ 46 h 942"/>
                <a:gd name="T18" fmla="*/ 181 w 643"/>
                <a:gd name="T19" fmla="*/ 215 h 942"/>
                <a:gd name="T20" fmla="*/ 26 w 643"/>
                <a:gd name="T21" fmla="*/ 411 h 942"/>
                <a:gd name="T22" fmla="*/ 0 w 643"/>
                <a:gd name="T23" fmla="*/ 494 h 942"/>
                <a:gd name="T24" fmla="*/ 179 w 643"/>
                <a:gd name="T25" fmla="*/ 792 h 942"/>
                <a:gd name="T26" fmla="*/ 254 w 643"/>
                <a:gd name="T27" fmla="*/ 881 h 942"/>
                <a:gd name="T28" fmla="*/ 461 w 643"/>
                <a:gd name="T29" fmla="*/ 942 h 942"/>
                <a:gd name="T30" fmla="*/ 522 w 643"/>
                <a:gd name="T31" fmla="*/ 849 h 942"/>
                <a:gd name="T32" fmla="*/ 539 w 643"/>
                <a:gd name="T33" fmla="*/ 603 h 942"/>
                <a:gd name="T34" fmla="*/ 532 w 643"/>
                <a:gd name="T35" fmla="*/ 540 h 942"/>
                <a:gd name="T36" fmla="*/ 553 w 643"/>
                <a:gd name="T37" fmla="*/ 531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3" h="942">
                  <a:moveTo>
                    <a:pt x="553" y="531"/>
                  </a:moveTo>
                  <a:cubicBezTo>
                    <a:pt x="553" y="531"/>
                    <a:pt x="584" y="518"/>
                    <a:pt x="569" y="496"/>
                  </a:cubicBezTo>
                  <a:cubicBezTo>
                    <a:pt x="555" y="473"/>
                    <a:pt x="554" y="463"/>
                    <a:pt x="563" y="446"/>
                  </a:cubicBezTo>
                  <a:cubicBezTo>
                    <a:pt x="573" y="428"/>
                    <a:pt x="560" y="429"/>
                    <a:pt x="580" y="406"/>
                  </a:cubicBezTo>
                  <a:cubicBezTo>
                    <a:pt x="599" y="384"/>
                    <a:pt x="629" y="382"/>
                    <a:pt x="636" y="350"/>
                  </a:cubicBezTo>
                  <a:cubicBezTo>
                    <a:pt x="643" y="318"/>
                    <a:pt x="509" y="241"/>
                    <a:pt x="509" y="241"/>
                  </a:cubicBezTo>
                  <a:cubicBezTo>
                    <a:pt x="535" y="48"/>
                    <a:pt x="535" y="48"/>
                    <a:pt x="535" y="48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181" y="215"/>
                    <a:pt x="181" y="215"/>
                    <a:pt x="181" y="215"/>
                  </a:cubicBezTo>
                  <a:cubicBezTo>
                    <a:pt x="26" y="411"/>
                    <a:pt x="26" y="411"/>
                    <a:pt x="26" y="411"/>
                  </a:cubicBezTo>
                  <a:cubicBezTo>
                    <a:pt x="0" y="494"/>
                    <a:pt x="0" y="494"/>
                    <a:pt x="0" y="494"/>
                  </a:cubicBezTo>
                  <a:cubicBezTo>
                    <a:pt x="179" y="792"/>
                    <a:pt x="179" y="792"/>
                    <a:pt x="179" y="792"/>
                  </a:cubicBezTo>
                  <a:cubicBezTo>
                    <a:pt x="179" y="792"/>
                    <a:pt x="252" y="881"/>
                    <a:pt x="254" y="881"/>
                  </a:cubicBezTo>
                  <a:cubicBezTo>
                    <a:pt x="257" y="881"/>
                    <a:pt x="461" y="942"/>
                    <a:pt x="461" y="942"/>
                  </a:cubicBezTo>
                  <a:cubicBezTo>
                    <a:pt x="522" y="849"/>
                    <a:pt x="522" y="849"/>
                    <a:pt x="522" y="849"/>
                  </a:cubicBezTo>
                  <a:cubicBezTo>
                    <a:pt x="539" y="603"/>
                    <a:pt x="539" y="603"/>
                    <a:pt x="539" y="603"/>
                  </a:cubicBezTo>
                  <a:cubicBezTo>
                    <a:pt x="532" y="540"/>
                    <a:pt x="532" y="540"/>
                    <a:pt x="532" y="540"/>
                  </a:cubicBezTo>
                  <a:lnTo>
                    <a:pt x="553" y="531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2129" y="2042815"/>
              <a:ext cx="2503488" cy="2093912"/>
            </a:xfrm>
            <a:custGeom>
              <a:avLst/>
              <a:gdLst>
                <a:gd name="T0" fmla="*/ 620 w 4476"/>
                <a:gd name="T1" fmla="*/ 2540 h 3743"/>
                <a:gd name="T2" fmla="*/ 1202 w 4476"/>
                <a:gd name="T3" fmla="*/ 2737 h 3743"/>
                <a:gd name="T4" fmla="*/ 1598 w 4476"/>
                <a:gd name="T5" fmla="*/ 2683 h 3743"/>
                <a:gd name="T6" fmla="*/ 2252 w 4476"/>
                <a:gd name="T7" fmla="*/ 2527 h 3743"/>
                <a:gd name="T8" fmla="*/ 2522 w 4476"/>
                <a:gd name="T9" fmla="*/ 2277 h 3743"/>
                <a:gd name="T10" fmla="*/ 2546 w 4476"/>
                <a:gd name="T11" fmla="*/ 1972 h 3743"/>
                <a:gd name="T12" fmla="*/ 2920 w 4476"/>
                <a:gd name="T13" fmla="*/ 1866 h 3743"/>
                <a:gd name="T14" fmla="*/ 3154 w 4476"/>
                <a:gd name="T15" fmla="*/ 1738 h 3743"/>
                <a:gd name="T16" fmla="*/ 3377 w 4476"/>
                <a:gd name="T17" fmla="*/ 1570 h 3743"/>
                <a:gd name="T18" fmla="*/ 3684 w 4476"/>
                <a:gd name="T19" fmla="*/ 1429 h 3743"/>
                <a:gd name="T20" fmla="*/ 3427 w 4476"/>
                <a:gd name="T21" fmla="*/ 1232 h 3743"/>
                <a:gd name="T22" fmla="*/ 3097 w 4476"/>
                <a:gd name="T23" fmla="*/ 1334 h 3743"/>
                <a:gd name="T24" fmla="*/ 3067 w 4476"/>
                <a:gd name="T25" fmla="*/ 1079 h 3743"/>
                <a:gd name="T26" fmla="*/ 3337 w 4476"/>
                <a:gd name="T27" fmla="*/ 895 h 3743"/>
                <a:gd name="T28" fmla="*/ 3512 w 4476"/>
                <a:gd name="T29" fmla="*/ 594 h 3743"/>
                <a:gd name="T30" fmla="*/ 3636 w 4476"/>
                <a:gd name="T31" fmla="*/ 234 h 3743"/>
                <a:gd name="T32" fmla="*/ 3657 w 4476"/>
                <a:gd name="T33" fmla="*/ 27 h 3743"/>
                <a:gd name="T34" fmla="*/ 3742 w 4476"/>
                <a:gd name="T35" fmla="*/ 144 h 3743"/>
                <a:gd name="T36" fmla="*/ 3916 w 4476"/>
                <a:gd name="T37" fmla="*/ 209 h 3743"/>
                <a:gd name="T38" fmla="*/ 4111 w 4476"/>
                <a:gd name="T39" fmla="*/ 408 h 3743"/>
                <a:gd name="T40" fmla="*/ 4303 w 4476"/>
                <a:gd name="T41" fmla="*/ 314 h 3743"/>
                <a:gd name="T42" fmla="*/ 4426 w 4476"/>
                <a:gd name="T43" fmla="*/ 520 h 3743"/>
                <a:gd name="T44" fmla="*/ 4416 w 4476"/>
                <a:gd name="T45" fmla="*/ 814 h 3743"/>
                <a:gd name="T46" fmla="*/ 4365 w 4476"/>
                <a:gd name="T47" fmla="*/ 1040 h 3743"/>
                <a:gd name="T48" fmla="*/ 4196 w 4476"/>
                <a:gd name="T49" fmla="*/ 1125 h 3743"/>
                <a:gd name="T50" fmla="*/ 4140 w 4476"/>
                <a:gd name="T51" fmla="*/ 1332 h 3743"/>
                <a:gd name="T52" fmla="*/ 4256 w 4476"/>
                <a:gd name="T53" fmla="*/ 1424 h 3743"/>
                <a:gd name="T54" fmla="*/ 4220 w 4476"/>
                <a:gd name="T55" fmla="*/ 1584 h 3743"/>
                <a:gd name="T56" fmla="*/ 4058 w 4476"/>
                <a:gd name="T57" fmla="*/ 1668 h 3743"/>
                <a:gd name="T58" fmla="*/ 4129 w 4476"/>
                <a:gd name="T59" fmla="*/ 1863 h 3743"/>
                <a:gd name="T60" fmla="*/ 4298 w 4476"/>
                <a:gd name="T61" fmla="*/ 1917 h 3743"/>
                <a:gd name="T62" fmla="*/ 4409 w 4476"/>
                <a:gd name="T63" fmla="*/ 2172 h 3743"/>
                <a:gd name="T64" fmla="*/ 4242 w 4476"/>
                <a:gd name="T65" fmla="*/ 2293 h 3743"/>
                <a:gd name="T66" fmla="*/ 4057 w 4476"/>
                <a:gd name="T67" fmla="*/ 2402 h 3743"/>
                <a:gd name="T68" fmla="*/ 3887 w 4476"/>
                <a:gd name="T69" fmla="*/ 2524 h 3743"/>
                <a:gd name="T70" fmla="*/ 3755 w 4476"/>
                <a:gd name="T71" fmla="*/ 2517 h 3743"/>
                <a:gd name="T72" fmla="*/ 3617 w 4476"/>
                <a:gd name="T73" fmla="*/ 2674 h 3743"/>
                <a:gd name="T74" fmla="*/ 3428 w 4476"/>
                <a:gd name="T75" fmla="*/ 2456 h 3743"/>
                <a:gd name="T76" fmla="*/ 3294 w 4476"/>
                <a:gd name="T77" fmla="*/ 2591 h 3743"/>
                <a:gd name="T78" fmla="*/ 3040 w 4476"/>
                <a:gd name="T79" fmla="*/ 2672 h 3743"/>
                <a:gd name="T80" fmla="*/ 2923 w 4476"/>
                <a:gd name="T81" fmla="*/ 2730 h 3743"/>
                <a:gd name="T82" fmla="*/ 2930 w 4476"/>
                <a:gd name="T83" fmla="*/ 2921 h 3743"/>
                <a:gd name="T84" fmla="*/ 2744 w 4476"/>
                <a:gd name="T85" fmla="*/ 3022 h 3743"/>
                <a:gd name="T86" fmla="*/ 2526 w 4476"/>
                <a:gd name="T87" fmla="*/ 3185 h 3743"/>
                <a:gd name="T88" fmla="*/ 2343 w 4476"/>
                <a:gd name="T89" fmla="*/ 3233 h 3743"/>
                <a:gd name="T90" fmla="*/ 2240 w 4476"/>
                <a:gd name="T91" fmla="*/ 3389 h 3743"/>
                <a:gd name="T92" fmla="*/ 2054 w 4476"/>
                <a:gd name="T93" fmla="*/ 3584 h 3743"/>
                <a:gd name="T94" fmla="*/ 1869 w 4476"/>
                <a:gd name="T95" fmla="*/ 3603 h 3743"/>
                <a:gd name="T96" fmla="*/ 1720 w 4476"/>
                <a:gd name="T97" fmla="*/ 3442 h 3743"/>
                <a:gd name="T98" fmla="*/ 1651 w 4476"/>
                <a:gd name="T99" fmla="*/ 3294 h 3743"/>
                <a:gd name="T100" fmla="*/ 1562 w 4476"/>
                <a:gd name="T101" fmla="*/ 3445 h 3743"/>
                <a:gd name="T102" fmla="*/ 1450 w 4476"/>
                <a:gd name="T103" fmla="*/ 3653 h 3743"/>
                <a:gd name="T104" fmla="*/ 934 w 4476"/>
                <a:gd name="T105" fmla="*/ 3556 h 3743"/>
                <a:gd name="T106" fmla="*/ 215 w 4476"/>
                <a:gd name="T107" fmla="*/ 2531 h 3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6" h="3743">
                  <a:moveTo>
                    <a:pt x="215" y="2531"/>
                  </a:moveTo>
                  <a:cubicBezTo>
                    <a:pt x="217" y="2531"/>
                    <a:pt x="218" y="2530"/>
                    <a:pt x="220" y="2530"/>
                  </a:cubicBezTo>
                  <a:cubicBezTo>
                    <a:pt x="258" y="2519"/>
                    <a:pt x="303" y="2531"/>
                    <a:pt x="331" y="2540"/>
                  </a:cubicBezTo>
                  <a:cubicBezTo>
                    <a:pt x="358" y="2550"/>
                    <a:pt x="431" y="2551"/>
                    <a:pt x="464" y="2560"/>
                  </a:cubicBezTo>
                  <a:cubicBezTo>
                    <a:pt x="497" y="2569"/>
                    <a:pt x="541" y="2558"/>
                    <a:pt x="570" y="2547"/>
                  </a:cubicBezTo>
                  <a:cubicBezTo>
                    <a:pt x="599" y="2535"/>
                    <a:pt x="605" y="2533"/>
                    <a:pt x="620" y="2540"/>
                  </a:cubicBezTo>
                  <a:cubicBezTo>
                    <a:pt x="635" y="2548"/>
                    <a:pt x="673" y="2551"/>
                    <a:pt x="689" y="2551"/>
                  </a:cubicBezTo>
                  <a:cubicBezTo>
                    <a:pt x="706" y="2551"/>
                    <a:pt x="812" y="2568"/>
                    <a:pt x="842" y="2570"/>
                  </a:cubicBezTo>
                  <a:cubicBezTo>
                    <a:pt x="873" y="2571"/>
                    <a:pt x="896" y="2579"/>
                    <a:pt x="910" y="2604"/>
                  </a:cubicBezTo>
                  <a:cubicBezTo>
                    <a:pt x="924" y="2629"/>
                    <a:pt x="937" y="2637"/>
                    <a:pt x="972" y="2650"/>
                  </a:cubicBezTo>
                  <a:cubicBezTo>
                    <a:pt x="1007" y="2664"/>
                    <a:pt x="1041" y="2678"/>
                    <a:pt x="1071" y="2687"/>
                  </a:cubicBezTo>
                  <a:cubicBezTo>
                    <a:pt x="1102" y="2696"/>
                    <a:pt x="1166" y="2726"/>
                    <a:pt x="1202" y="2737"/>
                  </a:cubicBezTo>
                  <a:cubicBezTo>
                    <a:pt x="1239" y="2748"/>
                    <a:pt x="1274" y="2750"/>
                    <a:pt x="1297" y="2739"/>
                  </a:cubicBezTo>
                  <a:cubicBezTo>
                    <a:pt x="1321" y="2727"/>
                    <a:pt x="1340" y="2731"/>
                    <a:pt x="1340" y="2736"/>
                  </a:cubicBezTo>
                  <a:cubicBezTo>
                    <a:pt x="1340" y="2741"/>
                    <a:pt x="1327" y="2753"/>
                    <a:pt x="1360" y="2778"/>
                  </a:cubicBezTo>
                  <a:cubicBezTo>
                    <a:pt x="1392" y="2803"/>
                    <a:pt x="1421" y="2790"/>
                    <a:pt x="1442" y="2782"/>
                  </a:cubicBezTo>
                  <a:cubicBezTo>
                    <a:pt x="1462" y="2775"/>
                    <a:pt x="1467" y="2761"/>
                    <a:pt x="1507" y="2737"/>
                  </a:cubicBezTo>
                  <a:cubicBezTo>
                    <a:pt x="1547" y="2713"/>
                    <a:pt x="1558" y="2709"/>
                    <a:pt x="1598" y="2683"/>
                  </a:cubicBezTo>
                  <a:cubicBezTo>
                    <a:pt x="1638" y="2657"/>
                    <a:pt x="1688" y="2649"/>
                    <a:pt x="1716" y="2640"/>
                  </a:cubicBezTo>
                  <a:cubicBezTo>
                    <a:pt x="1745" y="2631"/>
                    <a:pt x="1819" y="2609"/>
                    <a:pt x="1856" y="2601"/>
                  </a:cubicBezTo>
                  <a:cubicBezTo>
                    <a:pt x="1892" y="2593"/>
                    <a:pt x="1969" y="2594"/>
                    <a:pt x="2007" y="2596"/>
                  </a:cubicBezTo>
                  <a:cubicBezTo>
                    <a:pt x="2044" y="2599"/>
                    <a:pt x="2070" y="2595"/>
                    <a:pt x="2110" y="2591"/>
                  </a:cubicBezTo>
                  <a:cubicBezTo>
                    <a:pt x="2149" y="2587"/>
                    <a:pt x="2168" y="2566"/>
                    <a:pt x="2181" y="2548"/>
                  </a:cubicBezTo>
                  <a:cubicBezTo>
                    <a:pt x="2193" y="2530"/>
                    <a:pt x="2213" y="2532"/>
                    <a:pt x="2252" y="2527"/>
                  </a:cubicBezTo>
                  <a:cubicBezTo>
                    <a:pt x="2291" y="2523"/>
                    <a:pt x="2283" y="2515"/>
                    <a:pt x="2296" y="2497"/>
                  </a:cubicBezTo>
                  <a:cubicBezTo>
                    <a:pt x="2310" y="2479"/>
                    <a:pt x="2313" y="2467"/>
                    <a:pt x="2333" y="2454"/>
                  </a:cubicBezTo>
                  <a:cubicBezTo>
                    <a:pt x="2353" y="2441"/>
                    <a:pt x="2372" y="2400"/>
                    <a:pt x="2382" y="2377"/>
                  </a:cubicBezTo>
                  <a:cubicBezTo>
                    <a:pt x="2391" y="2354"/>
                    <a:pt x="2427" y="2340"/>
                    <a:pt x="2449" y="2337"/>
                  </a:cubicBezTo>
                  <a:cubicBezTo>
                    <a:pt x="2472" y="2333"/>
                    <a:pt x="2478" y="2338"/>
                    <a:pt x="2490" y="2318"/>
                  </a:cubicBezTo>
                  <a:cubicBezTo>
                    <a:pt x="2502" y="2297"/>
                    <a:pt x="2506" y="2288"/>
                    <a:pt x="2522" y="2277"/>
                  </a:cubicBezTo>
                  <a:cubicBezTo>
                    <a:pt x="2539" y="2267"/>
                    <a:pt x="2534" y="2247"/>
                    <a:pt x="2518" y="2221"/>
                  </a:cubicBezTo>
                  <a:cubicBezTo>
                    <a:pt x="2502" y="2195"/>
                    <a:pt x="2468" y="2177"/>
                    <a:pt x="2457" y="2162"/>
                  </a:cubicBezTo>
                  <a:cubicBezTo>
                    <a:pt x="2446" y="2147"/>
                    <a:pt x="2439" y="2137"/>
                    <a:pt x="2450" y="2124"/>
                  </a:cubicBezTo>
                  <a:cubicBezTo>
                    <a:pt x="2461" y="2110"/>
                    <a:pt x="2466" y="2097"/>
                    <a:pt x="2466" y="2073"/>
                  </a:cubicBezTo>
                  <a:cubicBezTo>
                    <a:pt x="2466" y="2049"/>
                    <a:pt x="2487" y="2020"/>
                    <a:pt x="2499" y="1996"/>
                  </a:cubicBezTo>
                  <a:cubicBezTo>
                    <a:pt x="2511" y="1972"/>
                    <a:pt x="2518" y="1976"/>
                    <a:pt x="2546" y="1972"/>
                  </a:cubicBezTo>
                  <a:cubicBezTo>
                    <a:pt x="2575" y="1968"/>
                    <a:pt x="2597" y="1973"/>
                    <a:pt x="2619" y="1995"/>
                  </a:cubicBezTo>
                  <a:cubicBezTo>
                    <a:pt x="2640" y="2016"/>
                    <a:pt x="2680" y="2019"/>
                    <a:pt x="2703" y="2022"/>
                  </a:cubicBezTo>
                  <a:cubicBezTo>
                    <a:pt x="2727" y="2025"/>
                    <a:pt x="2752" y="2029"/>
                    <a:pt x="2784" y="2022"/>
                  </a:cubicBezTo>
                  <a:cubicBezTo>
                    <a:pt x="2816" y="2014"/>
                    <a:pt x="2809" y="2014"/>
                    <a:pt x="2819" y="1997"/>
                  </a:cubicBezTo>
                  <a:cubicBezTo>
                    <a:pt x="2829" y="1979"/>
                    <a:pt x="2852" y="1964"/>
                    <a:pt x="2870" y="1943"/>
                  </a:cubicBezTo>
                  <a:cubicBezTo>
                    <a:pt x="2888" y="1923"/>
                    <a:pt x="2909" y="1882"/>
                    <a:pt x="2920" y="1866"/>
                  </a:cubicBezTo>
                  <a:cubicBezTo>
                    <a:pt x="2931" y="1851"/>
                    <a:pt x="2936" y="1838"/>
                    <a:pt x="2952" y="1850"/>
                  </a:cubicBezTo>
                  <a:cubicBezTo>
                    <a:pt x="2968" y="1861"/>
                    <a:pt x="2979" y="1866"/>
                    <a:pt x="2992" y="1857"/>
                  </a:cubicBezTo>
                  <a:cubicBezTo>
                    <a:pt x="3004" y="1847"/>
                    <a:pt x="3019" y="1846"/>
                    <a:pt x="3041" y="1846"/>
                  </a:cubicBezTo>
                  <a:cubicBezTo>
                    <a:pt x="3064" y="1846"/>
                    <a:pt x="3093" y="1826"/>
                    <a:pt x="3102" y="1808"/>
                  </a:cubicBezTo>
                  <a:cubicBezTo>
                    <a:pt x="3110" y="1790"/>
                    <a:pt x="3120" y="1773"/>
                    <a:pt x="3143" y="1769"/>
                  </a:cubicBezTo>
                  <a:cubicBezTo>
                    <a:pt x="3165" y="1764"/>
                    <a:pt x="3165" y="1753"/>
                    <a:pt x="3154" y="1738"/>
                  </a:cubicBezTo>
                  <a:cubicBezTo>
                    <a:pt x="3143" y="1722"/>
                    <a:pt x="3154" y="1714"/>
                    <a:pt x="3162" y="1691"/>
                  </a:cubicBezTo>
                  <a:cubicBezTo>
                    <a:pt x="3169" y="1669"/>
                    <a:pt x="3192" y="1661"/>
                    <a:pt x="3212" y="1637"/>
                  </a:cubicBezTo>
                  <a:cubicBezTo>
                    <a:pt x="3231" y="1614"/>
                    <a:pt x="3238" y="1605"/>
                    <a:pt x="3268" y="1618"/>
                  </a:cubicBezTo>
                  <a:cubicBezTo>
                    <a:pt x="3298" y="1631"/>
                    <a:pt x="3289" y="1634"/>
                    <a:pt x="3309" y="1631"/>
                  </a:cubicBezTo>
                  <a:cubicBezTo>
                    <a:pt x="3330" y="1628"/>
                    <a:pt x="3326" y="1607"/>
                    <a:pt x="3328" y="1577"/>
                  </a:cubicBezTo>
                  <a:cubicBezTo>
                    <a:pt x="3331" y="1547"/>
                    <a:pt x="3351" y="1553"/>
                    <a:pt x="3377" y="1570"/>
                  </a:cubicBezTo>
                  <a:cubicBezTo>
                    <a:pt x="3403" y="1586"/>
                    <a:pt x="3409" y="1553"/>
                    <a:pt x="3427" y="1531"/>
                  </a:cubicBezTo>
                  <a:cubicBezTo>
                    <a:pt x="3446" y="1508"/>
                    <a:pt x="3463" y="1503"/>
                    <a:pt x="3496" y="1501"/>
                  </a:cubicBezTo>
                  <a:cubicBezTo>
                    <a:pt x="3529" y="1499"/>
                    <a:pt x="3522" y="1491"/>
                    <a:pt x="3556" y="1484"/>
                  </a:cubicBezTo>
                  <a:cubicBezTo>
                    <a:pt x="3590" y="1476"/>
                    <a:pt x="3589" y="1499"/>
                    <a:pt x="3608" y="1509"/>
                  </a:cubicBezTo>
                  <a:cubicBezTo>
                    <a:pt x="3627" y="1519"/>
                    <a:pt x="3656" y="1506"/>
                    <a:pt x="3674" y="1498"/>
                  </a:cubicBezTo>
                  <a:cubicBezTo>
                    <a:pt x="3692" y="1490"/>
                    <a:pt x="3690" y="1454"/>
                    <a:pt x="3684" y="1429"/>
                  </a:cubicBezTo>
                  <a:cubicBezTo>
                    <a:pt x="3678" y="1404"/>
                    <a:pt x="3663" y="1389"/>
                    <a:pt x="3639" y="1378"/>
                  </a:cubicBezTo>
                  <a:cubicBezTo>
                    <a:pt x="3615" y="1368"/>
                    <a:pt x="3608" y="1359"/>
                    <a:pt x="3600" y="1337"/>
                  </a:cubicBezTo>
                  <a:cubicBezTo>
                    <a:pt x="3592" y="1315"/>
                    <a:pt x="3589" y="1330"/>
                    <a:pt x="3569" y="1313"/>
                  </a:cubicBezTo>
                  <a:cubicBezTo>
                    <a:pt x="3548" y="1296"/>
                    <a:pt x="3552" y="1289"/>
                    <a:pt x="3534" y="1289"/>
                  </a:cubicBezTo>
                  <a:cubicBezTo>
                    <a:pt x="3516" y="1289"/>
                    <a:pt x="3502" y="1276"/>
                    <a:pt x="3477" y="1257"/>
                  </a:cubicBezTo>
                  <a:cubicBezTo>
                    <a:pt x="3451" y="1238"/>
                    <a:pt x="3445" y="1233"/>
                    <a:pt x="3427" y="1232"/>
                  </a:cubicBezTo>
                  <a:cubicBezTo>
                    <a:pt x="3409" y="1232"/>
                    <a:pt x="3368" y="1234"/>
                    <a:pt x="3346" y="1249"/>
                  </a:cubicBezTo>
                  <a:cubicBezTo>
                    <a:pt x="3324" y="1264"/>
                    <a:pt x="3312" y="1281"/>
                    <a:pt x="3304" y="1309"/>
                  </a:cubicBezTo>
                  <a:cubicBezTo>
                    <a:pt x="3296" y="1336"/>
                    <a:pt x="3276" y="1329"/>
                    <a:pt x="3260" y="1312"/>
                  </a:cubicBezTo>
                  <a:cubicBezTo>
                    <a:pt x="3244" y="1296"/>
                    <a:pt x="3220" y="1278"/>
                    <a:pt x="3194" y="1294"/>
                  </a:cubicBezTo>
                  <a:cubicBezTo>
                    <a:pt x="3168" y="1309"/>
                    <a:pt x="3162" y="1309"/>
                    <a:pt x="3142" y="1309"/>
                  </a:cubicBezTo>
                  <a:cubicBezTo>
                    <a:pt x="3122" y="1309"/>
                    <a:pt x="3106" y="1315"/>
                    <a:pt x="3097" y="1334"/>
                  </a:cubicBezTo>
                  <a:cubicBezTo>
                    <a:pt x="3089" y="1353"/>
                    <a:pt x="3068" y="1343"/>
                    <a:pt x="3052" y="1336"/>
                  </a:cubicBezTo>
                  <a:cubicBezTo>
                    <a:pt x="3037" y="1329"/>
                    <a:pt x="3026" y="1318"/>
                    <a:pt x="3008" y="1288"/>
                  </a:cubicBezTo>
                  <a:cubicBezTo>
                    <a:pt x="2990" y="1258"/>
                    <a:pt x="3007" y="1245"/>
                    <a:pt x="3031" y="1226"/>
                  </a:cubicBezTo>
                  <a:cubicBezTo>
                    <a:pt x="3055" y="1207"/>
                    <a:pt x="3037" y="1193"/>
                    <a:pt x="3031" y="1171"/>
                  </a:cubicBezTo>
                  <a:cubicBezTo>
                    <a:pt x="3025" y="1149"/>
                    <a:pt x="3037" y="1137"/>
                    <a:pt x="3055" y="1123"/>
                  </a:cubicBezTo>
                  <a:cubicBezTo>
                    <a:pt x="3074" y="1109"/>
                    <a:pt x="3069" y="1100"/>
                    <a:pt x="3067" y="1079"/>
                  </a:cubicBezTo>
                  <a:cubicBezTo>
                    <a:pt x="3066" y="1058"/>
                    <a:pt x="3088" y="1017"/>
                    <a:pt x="3096" y="997"/>
                  </a:cubicBezTo>
                  <a:cubicBezTo>
                    <a:pt x="3104" y="976"/>
                    <a:pt x="3123" y="929"/>
                    <a:pt x="3136" y="899"/>
                  </a:cubicBezTo>
                  <a:cubicBezTo>
                    <a:pt x="3149" y="869"/>
                    <a:pt x="3155" y="874"/>
                    <a:pt x="3172" y="880"/>
                  </a:cubicBezTo>
                  <a:cubicBezTo>
                    <a:pt x="3189" y="887"/>
                    <a:pt x="3190" y="889"/>
                    <a:pt x="3228" y="893"/>
                  </a:cubicBezTo>
                  <a:cubicBezTo>
                    <a:pt x="3266" y="897"/>
                    <a:pt x="3272" y="902"/>
                    <a:pt x="3291" y="915"/>
                  </a:cubicBezTo>
                  <a:cubicBezTo>
                    <a:pt x="3310" y="927"/>
                    <a:pt x="3317" y="912"/>
                    <a:pt x="3337" y="895"/>
                  </a:cubicBezTo>
                  <a:cubicBezTo>
                    <a:pt x="3358" y="878"/>
                    <a:pt x="3386" y="845"/>
                    <a:pt x="3395" y="833"/>
                  </a:cubicBezTo>
                  <a:cubicBezTo>
                    <a:pt x="3404" y="820"/>
                    <a:pt x="3418" y="793"/>
                    <a:pt x="3464" y="784"/>
                  </a:cubicBezTo>
                  <a:cubicBezTo>
                    <a:pt x="3509" y="775"/>
                    <a:pt x="3486" y="773"/>
                    <a:pt x="3505" y="735"/>
                  </a:cubicBezTo>
                  <a:cubicBezTo>
                    <a:pt x="3523" y="697"/>
                    <a:pt x="3496" y="712"/>
                    <a:pt x="3480" y="698"/>
                  </a:cubicBezTo>
                  <a:cubicBezTo>
                    <a:pt x="3464" y="684"/>
                    <a:pt x="3486" y="660"/>
                    <a:pt x="3496" y="642"/>
                  </a:cubicBezTo>
                  <a:cubicBezTo>
                    <a:pt x="3507" y="624"/>
                    <a:pt x="3508" y="620"/>
                    <a:pt x="3512" y="594"/>
                  </a:cubicBezTo>
                  <a:cubicBezTo>
                    <a:pt x="3516" y="567"/>
                    <a:pt x="3518" y="568"/>
                    <a:pt x="3540" y="544"/>
                  </a:cubicBezTo>
                  <a:cubicBezTo>
                    <a:pt x="3563" y="520"/>
                    <a:pt x="3554" y="497"/>
                    <a:pt x="3559" y="482"/>
                  </a:cubicBezTo>
                  <a:cubicBezTo>
                    <a:pt x="3564" y="467"/>
                    <a:pt x="3572" y="430"/>
                    <a:pt x="3581" y="408"/>
                  </a:cubicBezTo>
                  <a:cubicBezTo>
                    <a:pt x="3591" y="386"/>
                    <a:pt x="3628" y="362"/>
                    <a:pt x="3636" y="342"/>
                  </a:cubicBezTo>
                  <a:cubicBezTo>
                    <a:pt x="3645" y="322"/>
                    <a:pt x="3652" y="324"/>
                    <a:pt x="3656" y="296"/>
                  </a:cubicBezTo>
                  <a:cubicBezTo>
                    <a:pt x="3661" y="268"/>
                    <a:pt x="3647" y="259"/>
                    <a:pt x="3636" y="234"/>
                  </a:cubicBezTo>
                  <a:cubicBezTo>
                    <a:pt x="3626" y="210"/>
                    <a:pt x="3640" y="207"/>
                    <a:pt x="3632" y="193"/>
                  </a:cubicBezTo>
                  <a:cubicBezTo>
                    <a:pt x="3625" y="180"/>
                    <a:pt x="3598" y="175"/>
                    <a:pt x="3580" y="183"/>
                  </a:cubicBezTo>
                  <a:cubicBezTo>
                    <a:pt x="3561" y="190"/>
                    <a:pt x="3552" y="192"/>
                    <a:pt x="3546" y="171"/>
                  </a:cubicBezTo>
                  <a:cubicBezTo>
                    <a:pt x="3539" y="150"/>
                    <a:pt x="3559" y="139"/>
                    <a:pt x="3570" y="124"/>
                  </a:cubicBezTo>
                  <a:cubicBezTo>
                    <a:pt x="3582" y="108"/>
                    <a:pt x="3593" y="77"/>
                    <a:pt x="3614" y="57"/>
                  </a:cubicBezTo>
                  <a:cubicBezTo>
                    <a:pt x="3634" y="37"/>
                    <a:pt x="3636" y="27"/>
                    <a:pt x="3657" y="27"/>
                  </a:cubicBezTo>
                  <a:cubicBezTo>
                    <a:pt x="3678" y="26"/>
                    <a:pt x="3672" y="31"/>
                    <a:pt x="3718" y="10"/>
                  </a:cubicBezTo>
                  <a:cubicBezTo>
                    <a:pt x="3728" y="6"/>
                    <a:pt x="3732" y="4"/>
                    <a:pt x="3739" y="0"/>
                  </a:cubicBezTo>
                  <a:cubicBezTo>
                    <a:pt x="3739" y="0"/>
                    <a:pt x="3746" y="13"/>
                    <a:pt x="3753" y="21"/>
                  </a:cubicBezTo>
                  <a:cubicBezTo>
                    <a:pt x="3759" y="30"/>
                    <a:pt x="3782" y="47"/>
                    <a:pt x="3774" y="67"/>
                  </a:cubicBezTo>
                  <a:cubicBezTo>
                    <a:pt x="3766" y="88"/>
                    <a:pt x="3762" y="92"/>
                    <a:pt x="3759" y="105"/>
                  </a:cubicBezTo>
                  <a:cubicBezTo>
                    <a:pt x="3756" y="118"/>
                    <a:pt x="3755" y="131"/>
                    <a:pt x="3742" y="144"/>
                  </a:cubicBezTo>
                  <a:cubicBezTo>
                    <a:pt x="3730" y="158"/>
                    <a:pt x="3703" y="179"/>
                    <a:pt x="3732" y="184"/>
                  </a:cubicBezTo>
                  <a:cubicBezTo>
                    <a:pt x="3761" y="189"/>
                    <a:pt x="3779" y="201"/>
                    <a:pt x="3789" y="208"/>
                  </a:cubicBezTo>
                  <a:cubicBezTo>
                    <a:pt x="3799" y="215"/>
                    <a:pt x="3815" y="231"/>
                    <a:pt x="3830" y="216"/>
                  </a:cubicBezTo>
                  <a:cubicBezTo>
                    <a:pt x="3846" y="201"/>
                    <a:pt x="3846" y="195"/>
                    <a:pt x="3846" y="183"/>
                  </a:cubicBezTo>
                  <a:cubicBezTo>
                    <a:pt x="3845" y="172"/>
                    <a:pt x="3862" y="152"/>
                    <a:pt x="3871" y="172"/>
                  </a:cubicBezTo>
                  <a:cubicBezTo>
                    <a:pt x="3881" y="191"/>
                    <a:pt x="3898" y="204"/>
                    <a:pt x="3916" y="209"/>
                  </a:cubicBezTo>
                  <a:cubicBezTo>
                    <a:pt x="3934" y="215"/>
                    <a:pt x="3969" y="221"/>
                    <a:pt x="3957" y="236"/>
                  </a:cubicBezTo>
                  <a:cubicBezTo>
                    <a:pt x="3945" y="251"/>
                    <a:pt x="3949" y="257"/>
                    <a:pt x="3956" y="271"/>
                  </a:cubicBezTo>
                  <a:cubicBezTo>
                    <a:pt x="3963" y="285"/>
                    <a:pt x="3973" y="313"/>
                    <a:pt x="3982" y="329"/>
                  </a:cubicBezTo>
                  <a:cubicBezTo>
                    <a:pt x="3991" y="346"/>
                    <a:pt x="4007" y="366"/>
                    <a:pt x="4014" y="385"/>
                  </a:cubicBezTo>
                  <a:cubicBezTo>
                    <a:pt x="4021" y="404"/>
                    <a:pt x="4015" y="416"/>
                    <a:pt x="4040" y="411"/>
                  </a:cubicBezTo>
                  <a:cubicBezTo>
                    <a:pt x="4064" y="406"/>
                    <a:pt x="4103" y="420"/>
                    <a:pt x="4111" y="408"/>
                  </a:cubicBezTo>
                  <a:cubicBezTo>
                    <a:pt x="4118" y="396"/>
                    <a:pt x="4142" y="385"/>
                    <a:pt x="4154" y="386"/>
                  </a:cubicBezTo>
                  <a:cubicBezTo>
                    <a:pt x="4166" y="386"/>
                    <a:pt x="4167" y="382"/>
                    <a:pt x="4176" y="376"/>
                  </a:cubicBezTo>
                  <a:cubicBezTo>
                    <a:pt x="4186" y="370"/>
                    <a:pt x="4198" y="363"/>
                    <a:pt x="4217" y="375"/>
                  </a:cubicBezTo>
                  <a:cubicBezTo>
                    <a:pt x="4237" y="388"/>
                    <a:pt x="4232" y="378"/>
                    <a:pt x="4238" y="364"/>
                  </a:cubicBezTo>
                  <a:cubicBezTo>
                    <a:pt x="4244" y="350"/>
                    <a:pt x="4255" y="356"/>
                    <a:pt x="4268" y="352"/>
                  </a:cubicBezTo>
                  <a:cubicBezTo>
                    <a:pt x="4280" y="347"/>
                    <a:pt x="4301" y="327"/>
                    <a:pt x="4303" y="314"/>
                  </a:cubicBezTo>
                  <a:cubicBezTo>
                    <a:pt x="4306" y="301"/>
                    <a:pt x="4318" y="272"/>
                    <a:pt x="4337" y="282"/>
                  </a:cubicBezTo>
                  <a:cubicBezTo>
                    <a:pt x="4356" y="291"/>
                    <a:pt x="4380" y="307"/>
                    <a:pt x="4387" y="315"/>
                  </a:cubicBezTo>
                  <a:cubicBezTo>
                    <a:pt x="4395" y="323"/>
                    <a:pt x="4407" y="336"/>
                    <a:pt x="4431" y="356"/>
                  </a:cubicBezTo>
                  <a:cubicBezTo>
                    <a:pt x="4456" y="376"/>
                    <a:pt x="4476" y="386"/>
                    <a:pt x="4462" y="411"/>
                  </a:cubicBezTo>
                  <a:cubicBezTo>
                    <a:pt x="4449" y="436"/>
                    <a:pt x="4438" y="449"/>
                    <a:pt x="4440" y="473"/>
                  </a:cubicBezTo>
                  <a:cubicBezTo>
                    <a:pt x="4441" y="497"/>
                    <a:pt x="4442" y="510"/>
                    <a:pt x="4426" y="520"/>
                  </a:cubicBezTo>
                  <a:cubicBezTo>
                    <a:pt x="4411" y="530"/>
                    <a:pt x="4419" y="543"/>
                    <a:pt x="4419" y="559"/>
                  </a:cubicBezTo>
                  <a:cubicBezTo>
                    <a:pt x="4419" y="575"/>
                    <a:pt x="4413" y="595"/>
                    <a:pt x="4404" y="610"/>
                  </a:cubicBezTo>
                  <a:cubicBezTo>
                    <a:pt x="4396" y="624"/>
                    <a:pt x="4398" y="641"/>
                    <a:pt x="4400" y="656"/>
                  </a:cubicBezTo>
                  <a:cubicBezTo>
                    <a:pt x="4401" y="671"/>
                    <a:pt x="4402" y="685"/>
                    <a:pt x="4407" y="705"/>
                  </a:cubicBezTo>
                  <a:cubicBezTo>
                    <a:pt x="4412" y="725"/>
                    <a:pt x="4421" y="739"/>
                    <a:pt x="4426" y="759"/>
                  </a:cubicBezTo>
                  <a:cubicBezTo>
                    <a:pt x="4430" y="778"/>
                    <a:pt x="4436" y="809"/>
                    <a:pt x="4416" y="814"/>
                  </a:cubicBezTo>
                  <a:cubicBezTo>
                    <a:pt x="4395" y="819"/>
                    <a:pt x="4405" y="803"/>
                    <a:pt x="4385" y="824"/>
                  </a:cubicBezTo>
                  <a:cubicBezTo>
                    <a:pt x="4365" y="845"/>
                    <a:pt x="4372" y="840"/>
                    <a:pt x="4371" y="858"/>
                  </a:cubicBezTo>
                  <a:cubicBezTo>
                    <a:pt x="4370" y="877"/>
                    <a:pt x="4364" y="888"/>
                    <a:pt x="4358" y="908"/>
                  </a:cubicBezTo>
                  <a:cubicBezTo>
                    <a:pt x="4353" y="928"/>
                    <a:pt x="4350" y="948"/>
                    <a:pt x="4349" y="960"/>
                  </a:cubicBezTo>
                  <a:cubicBezTo>
                    <a:pt x="4348" y="972"/>
                    <a:pt x="4343" y="982"/>
                    <a:pt x="4353" y="1001"/>
                  </a:cubicBezTo>
                  <a:cubicBezTo>
                    <a:pt x="4363" y="1020"/>
                    <a:pt x="4368" y="1029"/>
                    <a:pt x="4365" y="1040"/>
                  </a:cubicBezTo>
                  <a:cubicBezTo>
                    <a:pt x="4362" y="1051"/>
                    <a:pt x="4360" y="1064"/>
                    <a:pt x="4349" y="1054"/>
                  </a:cubicBezTo>
                  <a:cubicBezTo>
                    <a:pt x="4338" y="1044"/>
                    <a:pt x="4318" y="1026"/>
                    <a:pt x="4318" y="1004"/>
                  </a:cubicBezTo>
                  <a:cubicBezTo>
                    <a:pt x="4317" y="982"/>
                    <a:pt x="4303" y="978"/>
                    <a:pt x="4292" y="999"/>
                  </a:cubicBezTo>
                  <a:cubicBezTo>
                    <a:pt x="4280" y="1020"/>
                    <a:pt x="4271" y="1027"/>
                    <a:pt x="4262" y="1049"/>
                  </a:cubicBezTo>
                  <a:cubicBezTo>
                    <a:pt x="4254" y="1070"/>
                    <a:pt x="4245" y="1094"/>
                    <a:pt x="4232" y="1100"/>
                  </a:cubicBezTo>
                  <a:cubicBezTo>
                    <a:pt x="4218" y="1107"/>
                    <a:pt x="4203" y="1113"/>
                    <a:pt x="4196" y="1125"/>
                  </a:cubicBezTo>
                  <a:cubicBezTo>
                    <a:pt x="4190" y="1137"/>
                    <a:pt x="4177" y="1159"/>
                    <a:pt x="4167" y="1171"/>
                  </a:cubicBezTo>
                  <a:cubicBezTo>
                    <a:pt x="4156" y="1182"/>
                    <a:pt x="4146" y="1191"/>
                    <a:pt x="4127" y="1206"/>
                  </a:cubicBezTo>
                  <a:cubicBezTo>
                    <a:pt x="4109" y="1222"/>
                    <a:pt x="4099" y="1223"/>
                    <a:pt x="4102" y="1240"/>
                  </a:cubicBezTo>
                  <a:cubicBezTo>
                    <a:pt x="4104" y="1257"/>
                    <a:pt x="4117" y="1269"/>
                    <a:pt x="4106" y="1281"/>
                  </a:cubicBezTo>
                  <a:cubicBezTo>
                    <a:pt x="4094" y="1294"/>
                    <a:pt x="4098" y="1301"/>
                    <a:pt x="4108" y="1313"/>
                  </a:cubicBezTo>
                  <a:cubicBezTo>
                    <a:pt x="4118" y="1324"/>
                    <a:pt x="4115" y="1332"/>
                    <a:pt x="4140" y="1332"/>
                  </a:cubicBezTo>
                  <a:cubicBezTo>
                    <a:pt x="4165" y="1332"/>
                    <a:pt x="4158" y="1336"/>
                    <a:pt x="4169" y="1352"/>
                  </a:cubicBezTo>
                  <a:cubicBezTo>
                    <a:pt x="4179" y="1368"/>
                    <a:pt x="4181" y="1369"/>
                    <a:pt x="4192" y="1377"/>
                  </a:cubicBezTo>
                  <a:cubicBezTo>
                    <a:pt x="4202" y="1385"/>
                    <a:pt x="4195" y="1380"/>
                    <a:pt x="4212" y="1379"/>
                  </a:cubicBezTo>
                  <a:cubicBezTo>
                    <a:pt x="4229" y="1378"/>
                    <a:pt x="4236" y="1381"/>
                    <a:pt x="4249" y="1371"/>
                  </a:cubicBezTo>
                  <a:cubicBezTo>
                    <a:pt x="4262" y="1362"/>
                    <a:pt x="4284" y="1358"/>
                    <a:pt x="4280" y="1380"/>
                  </a:cubicBezTo>
                  <a:cubicBezTo>
                    <a:pt x="4276" y="1402"/>
                    <a:pt x="4272" y="1415"/>
                    <a:pt x="4256" y="1424"/>
                  </a:cubicBezTo>
                  <a:cubicBezTo>
                    <a:pt x="4240" y="1433"/>
                    <a:pt x="4232" y="1431"/>
                    <a:pt x="4224" y="1426"/>
                  </a:cubicBezTo>
                  <a:cubicBezTo>
                    <a:pt x="4216" y="1422"/>
                    <a:pt x="4199" y="1417"/>
                    <a:pt x="4197" y="1434"/>
                  </a:cubicBezTo>
                  <a:cubicBezTo>
                    <a:pt x="4195" y="1452"/>
                    <a:pt x="4195" y="1475"/>
                    <a:pt x="4206" y="1481"/>
                  </a:cubicBezTo>
                  <a:cubicBezTo>
                    <a:pt x="4217" y="1487"/>
                    <a:pt x="4231" y="1488"/>
                    <a:pt x="4236" y="1502"/>
                  </a:cubicBezTo>
                  <a:cubicBezTo>
                    <a:pt x="4241" y="1516"/>
                    <a:pt x="4240" y="1526"/>
                    <a:pt x="4236" y="1538"/>
                  </a:cubicBezTo>
                  <a:cubicBezTo>
                    <a:pt x="4231" y="1550"/>
                    <a:pt x="4226" y="1569"/>
                    <a:pt x="4220" y="1584"/>
                  </a:cubicBezTo>
                  <a:cubicBezTo>
                    <a:pt x="4213" y="1599"/>
                    <a:pt x="4200" y="1611"/>
                    <a:pt x="4183" y="1606"/>
                  </a:cubicBezTo>
                  <a:cubicBezTo>
                    <a:pt x="4166" y="1600"/>
                    <a:pt x="4150" y="1579"/>
                    <a:pt x="4138" y="1585"/>
                  </a:cubicBezTo>
                  <a:cubicBezTo>
                    <a:pt x="4125" y="1590"/>
                    <a:pt x="4111" y="1598"/>
                    <a:pt x="4099" y="1608"/>
                  </a:cubicBezTo>
                  <a:cubicBezTo>
                    <a:pt x="4088" y="1618"/>
                    <a:pt x="4068" y="1622"/>
                    <a:pt x="4053" y="1622"/>
                  </a:cubicBezTo>
                  <a:cubicBezTo>
                    <a:pt x="4038" y="1622"/>
                    <a:pt x="4017" y="1617"/>
                    <a:pt x="4024" y="1636"/>
                  </a:cubicBezTo>
                  <a:cubicBezTo>
                    <a:pt x="4031" y="1655"/>
                    <a:pt x="4042" y="1657"/>
                    <a:pt x="4058" y="1668"/>
                  </a:cubicBezTo>
                  <a:cubicBezTo>
                    <a:pt x="4074" y="1680"/>
                    <a:pt x="4076" y="1694"/>
                    <a:pt x="4084" y="1702"/>
                  </a:cubicBezTo>
                  <a:cubicBezTo>
                    <a:pt x="4093" y="1709"/>
                    <a:pt x="4095" y="1706"/>
                    <a:pt x="4110" y="1705"/>
                  </a:cubicBezTo>
                  <a:cubicBezTo>
                    <a:pt x="4126" y="1705"/>
                    <a:pt x="4133" y="1721"/>
                    <a:pt x="4134" y="1732"/>
                  </a:cubicBezTo>
                  <a:cubicBezTo>
                    <a:pt x="4135" y="1742"/>
                    <a:pt x="4123" y="1748"/>
                    <a:pt x="4116" y="1760"/>
                  </a:cubicBezTo>
                  <a:cubicBezTo>
                    <a:pt x="4110" y="1772"/>
                    <a:pt x="4116" y="1797"/>
                    <a:pt x="4119" y="1805"/>
                  </a:cubicBezTo>
                  <a:cubicBezTo>
                    <a:pt x="4122" y="1814"/>
                    <a:pt x="4114" y="1851"/>
                    <a:pt x="4129" y="1863"/>
                  </a:cubicBezTo>
                  <a:cubicBezTo>
                    <a:pt x="4143" y="1875"/>
                    <a:pt x="4159" y="1885"/>
                    <a:pt x="4162" y="1896"/>
                  </a:cubicBezTo>
                  <a:cubicBezTo>
                    <a:pt x="4166" y="1907"/>
                    <a:pt x="4146" y="1921"/>
                    <a:pt x="4162" y="1928"/>
                  </a:cubicBezTo>
                  <a:cubicBezTo>
                    <a:pt x="4178" y="1935"/>
                    <a:pt x="4188" y="1937"/>
                    <a:pt x="4200" y="1931"/>
                  </a:cubicBezTo>
                  <a:cubicBezTo>
                    <a:pt x="4212" y="1926"/>
                    <a:pt x="4243" y="1906"/>
                    <a:pt x="4258" y="1886"/>
                  </a:cubicBezTo>
                  <a:cubicBezTo>
                    <a:pt x="4273" y="1867"/>
                    <a:pt x="4285" y="1860"/>
                    <a:pt x="4286" y="1883"/>
                  </a:cubicBezTo>
                  <a:cubicBezTo>
                    <a:pt x="4287" y="1905"/>
                    <a:pt x="4286" y="1908"/>
                    <a:pt x="4298" y="1917"/>
                  </a:cubicBezTo>
                  <a:cubicBezTo>
                    <a:pt x="4310" y="1927"/>
                    <a:pt x="4336" y="1922"/>
                    <a:pt x="4339" y="1949"/>
                  </a:cubicBezTo>
                  <a:cubicBezTo>
                    <a:pt x="4342" y="1976"/>
                    <a:pt x="4351" y="1987"/>
                    <a:pt x="4360" y="2002"/>
                  </a:cubicBezTo>
                  <a:cubicBezTo>
                    <a:pt x="4368" y="2018"/>
                    <a:pt x="4373" y="2022"/>
                    <a:pt x="4376" y="2035"/>
                  </a:cubicBezTo>
                  <a:cubicBezTo>
                    <a:pt x="4378" y="2047"/>
                    <a:pt x="4371" y="2073"/>
                    <a:pt x="4388" y="2082"/>
                  </a:cubicBezTo>
                  <a:cubicBezTo>
                    <a:pt x="4406" y="2092"/>
                    <a:pt x="4430" y="2098"/>
                    <a:pt x="4428" y="2122"/>
                  </a:cubicBezTo>
                  <a:cubicBezTo>
                    <a:pt x="4427" y="2147"/>
                    <a:pt x="4433" y="2165"/>
                    <a:pt x="4409" y="2172"/>
                  </a:cubicBezTo>
                  <a:cubicBezTo>
                    <a:pt x="4385" y="2179"/>
                    <a:pt x="4376" y="2182"/>
                    <a:pt x="4365" y="2206"/>
                  </a:cubicBezTo>
                  <a:cubicBezTo>
                    <a:pt x="4354" y="2231"/>
                    <a:pt x="4338" y="2249"/>
                    <a:pt x="4329" y="2252"/>
                  </a:cubicBezTo>
                  <a:cubicBezTo>
                    <a:pt x="4320" y="2256"/>
                    <a:pt x="4297" y="2263"/>
                    <a:pt x="4283" y="2251"/>
                  </a:cubicBezTo>
                  <a:cubicBezTo>
                    <a:pt x="4268" y="2240"/>
                    <a:pt x="4242" y="2234"/>
                    <a:pt x="4236" y="2242"/>
                  </a:cubicBezTo>
                  <a:cubicBezTo>
                    <a:pt x="4231" y="2249"/>
                    <a:pt x="4229" y="2250"/>
                    <a:pt x="4237" y="2262"/>
                  </a:cubicBezTo>
                  <a:cubicBezTo>
                    <a:pt x="4244" y="2275"/>
                    <a:pt x="4252" y="2281"/>
                    <a:pt x="4242" y="2293"/>
                  </a:cubicBezTo>
                  <a:cubicBezTo>
                    <a:pt x="4233" y="2305"/>
                    <a:pt x="4222" y="2302"/>
                    <a:pt x="4215" y="2288"/>
                  </a:cubicBezTo>
                  <a:cubicBezTo>
                    <a:pt x="4208" y="2273"/>
                    <a:pt x="4195" y="2277"/>
                    <a:pt x="4184" y="2293"/>
                  </a:cubicBezTo>
                  <a:cubicBezTo>
                    <a:pt x="4173" y="2310"/>
                    <a:pt x="4183" y="2321"/>
                    <a:pt x="4163" y="2333"/>
                  </a:cubicBezTo>
                  <a:cubicBezTo>
                    <a:pt x="4143" y="2346"/>
                    <a:pt x="4139" y="2357"/>
                    <a:pt x="4125" y="2350"/>
                  </a:cubicBezTo>
                  <a:cubicBezTo>
                    <a:pt x="4111" y="2343"/>
                    <a:pt x="4109" y="2346"/>
                    <a:pt x="4096" y="2358"/>
                  </a:cubicBezTo>
                  <a:cubicBezTo>
                    <a:pt x="4083" y="2370"/>
                    <a:pt x="4063" y="2394"/>
                    <a:pt x="4057" y="2402"/>
                  </a:cubicBezTo>
                  <a:cubicBezTo>
                    <a:pt x="4050" y="2411"/>
                    <a:pt x="4038" y="2431"/>
                    <a:pt x="4028" y="2417"/>
                  </a:cubicBezTo>
                  <a:cubicBezTo>
                    <a:pt x="4018" y="2404"/>
                    <a:pt x="3996" y="2398"/>
                    <a:pt x="3988" y="2413"/>
                  </a:cubicBezTo>
                  <a:cubicBezTo>
                    <a:pt x="3979" y="2427"/>
                    <a:pt x="3973" y="2438"/>
                    <a:pt x="3961" y="2450"/>
                  </a:cubicBezTo>
                  <a:cubicBezTo>
                    <a:pt x="3949" y="2461"/>
                    <a:pt x="3929" y="2467"/>
                    <a:pt x="3933" y="2476"/>
                  </a:cubicBezTo>
                  <a:cubicBezTo>
                    <a:pt x="3937" y="2486"/>
                    <a:pt x="3928" y="2494"/>
                    <a:pt x="3919" y="2501"/>
                  </a:cubicBezTo>
                  <a:cubicBezTo>
                    <a:pt x="3909" y="2508"/>
                    <a:pt x="3908" y="2526"/>
                    <a:pt x="3887" y="2524"/>
                  </a:cubicBezTo>
                  <a:cubicBezTo>
                    <a:pt x="3866" y="2522"/>
                    <a:pt x="3866" y="2516"/>
                    <a:pt x="3852" y="2495"/>
                  </a:cubicBezTo>
                  <a:cubicBezTo>
                    <a:pt x="3839" y="2474"/>
                    <a:pt x="3840" y="2456"/>
                    <a:pt x="3828" y="2461"/>
                  </a:cubicBezTo>
                  <a:cubicBezTo>
                    <a:pt x="3815" y="2466"/>
                    <a:pt x="3800" y="2467"/>
                    <a:pt x="3793" y="2448"/>
                  </a:cubicBezTo>
                  <a:cubicBezTo>
                    <a:pt x="3785" y="2428"/>
                    <a:pt x="3773" y="2424"/>
                    <a:pt x="3762" y="2435"/>
                  </a:cubicBezTo>
                  <a:cubicBezTo>
                    <a:pt x="3751" y="2447"/>
                    <a:pt x="3732" y="2448"/>
                    <a:pt x="3744" y="2471"/>
                  </a:cubicBezTo>
                  <a:cubicBezTo>
                    <a:pt x="3755" y="2495"/>
                    <a:pt x="3764" y="2499"/>
                    <a:pt x="3755" y="2517"/>
                  </a:cubicBezTo>
                  <a:cubicBezTo>
                    <a:pt x="3746" y="2534"/>
                    <a:pt x="3749" y="2535"/>
                    <a:pt x="3757" y="2553"/>
                  </a:cubicBezTo>
                  <a:cubicBezTo>
                    <a:pt x="3766" y="2572"/>
                    <a:pt x="3777" y="2585"/>
                    <a:pt x="3784" y="2605"/>
                  </a:cubicBezTo>
                  <a:cubicBezTo>
                    <a:pt x="3792" y="2626"/>
                    <a:pt x="3794" y="2638"/>
                    <a:pt x="3787" y="2655"/>
                  </a:cubicBezTo>
                  <a:cubicBezTo>
                    <a:pt x="3780" y="2672"/>
                    <a:pt x="3778" y="2681"/>
                    <a:pt x="3756" y="2685"/>
                  </a:cubicBezTo>
                  <a:cubicBezTo>
                    <a:pt x="3734" y="2688"/>
                    <a:pt x="3690" y="2692"/>
                    <a:pt x="3673" y="2693"/>
                  </a:cubicBezTo>
                  <a:cubicBezTo>
                    <a:pt x="3656" y="2695"/>
                    <a:pt x="3631" y="2711"/>
                    <a:pt x="3617" y="2674"/>
                  </a:cubicBezTo>
                  <a:cubicBezTo>
                    <a:pt x="3602" y="2637"/>
                    <a:pt x="3609" y="2649"/>
                    <a:pt x="3592" y="2634"/>
                  </a:cubicBezTo>
                  <a:cubicBezTo>
                    <a:pt x="3575" y="2619"/>
                    <a:pt x="3565" y="2622"/>
                    <a:pt x="3573" y="2602"/>
                  </a:cubicBezTo>
                  <a:cubicBezTo>
                    <a:pt x="3580" y="2582"/>
                    <a:pt x="3585" y="2556"/>
                    <a:pt x="3572" y="2543"/>
                  </a:cubicBezTo>
                  <a:cubicBezTo>
                    <a:pt x="3559" y="2530"/>
                    <a:pt x="3515" y="2505"/>
                    <a:pt x="3510" y="2484"/>
                  </a:cubicBezTo>
                  <a:cubicBezTo>
                    <a:pt x="3505" y="2464"/>
                    <a:pt x="3491" y="2441"/>
                    <a:pt x="3471" y="2435"/>
                  </a:cubicBezTo>
                  <a:cubicBezTo>
                    <a:pt x="3451" y="2429"/>
                    <a:pt x="3436" y="2439"/>
                    <a:pt x="3428" y="2456"/>
                  </a:cubicBezTo>
                  <a:cubicBezTo>
                    <a:pt x="3420" y="2472"/>
                    <a:pt x="3407" y="2473"/>
                    <a:pt x="3391" y="2476"/>
                  </a:cubicBezTo>
                  <a:cubicBezTo>
                    <a:pt x="3374" y="2478"/>
                    <a:pt x="3351" y="2478"/>
                    <a:pt x="3348" y="2497"/>
                  </a:cubicBezTo>
                  <a:cubicBezTo>
                    <a:pt x="3345" y="2517"/>
                    <a:pt x="3357" y="2522"/>
                    <a:pt x="3354" y="2541"/>
                  </a:cubicBezTo>
                  <a:cubicBezTo>
                    <a:pt x="3352" y="2560"/>
                    <a:pt x="3356" y="2575"/>
                    <a:pt x="3356" y="2585"/>
                  </a:cubicBezTo>
                  <a:cubicBezTo>
                    <a:pt x="3356" y="2594"/>
                    <a:pt x="3356" y="2604"/>
                    <a:pt x="3336" y="2603"/>
                  </a:cubicBezTo>
                  <a:cubicBezTo>
                    <a:pt x="3315" y="2601"/>
                    <a:pt x="3309" y="2597"/>
                    <a:pt x="3294" y="2591"/>
                  </a:cubicBezTo>
                  <a:cubicBezTo>
                    <a:pt x="3279" y="2585"/>
                    <a:pt x="3270" y="2589"/>
                    <a:pt x="3260" y="2605"/>
                  </a:cubicBezTo>
                  <a:cubicBezTo>
                    <a:pt x="3251" y="2620"/>
                    <a:pt x="3229" y="2627"/>
                    <a:pt x="3217" y="2622"/>
                  </a:cubicBezTo>
                  <a:cubicBezTo>
                    <a:pt x="3205" y="2616"/>
                    <a:pt x="3182" y="2612"/>
                    <a:pt x="3168" y="2629"/>
                  </a:cubicBezTo>
                  <a:cubicBezTo>
                    <a:pt x="3154" y="2646"/>
                    <a:pt x="3127" y="2685"/>
                    <a:pt x="3109" y="2696"/>
                  </a:cubicBezTo>
                  <a:cubicBezTo>
                    <a:pt x="3091" y="2707"/>
                    <a:pt x="3068" y="2717"/>
                    <a:pt x="3059" y="2713"/>
                  </a:cubicBezTo>
                  <a:cubicBezTo>
                    <a:pt x="3049" y="2709"/>
                    <a:pt x="3037" y="2698"/>
                    <a:pt x="3040" y="2672"/>
                  </a:cubicBezTo>
                  <a:cubicBezTo>
                    <a:pt x="3043" y="2646"/>
                    <a:pt x="3052" y="2635"/>
                    <a:pt x="3044" y="2624"/>
                  </a:cubicBezTo>
                  <a:cubicBezTo>
                    <a:pt x="3037" y="2612"/>
                    <a:pt x="3029" y="2583"/>
                    <a:pt x="3000" y="2589"/>
                  </a:cubicBezTo>
                  <a:cubicBezTo>
                    <a:pt x="2972" y="2595"/>
                    <a:pt x="2978" y="2601"/>
                    <a:pt x="2977" y="2612"/>
                  </a:cubicBezTo>
                  <a:cubicBezTo>
                    <a:pt x="2975" y="2622"/>
                    <a:pt x="2972" y="2622"/>
                    <a:pt x="2958" y="2633"/>
                  </a:cubicBezTo>
                  <a:cubicBezTo>
                    <a:pt x="2944" y="2643"/>
                    <a:pt x="2940" y="2652"/>
                    <a:pt x="2940" y="2667"/>
                  </a:cubicBezTo>
                  <a:cubicBezTo>
                    <a:pt x="2941" y="2681"/>
                    <a:pt x="2936" y="2718"/>
                    <a:pt x="2923" y="2730"/>
                  </a:cubicBezTo>
                  <a:cubicBezTo>
                    <a:pt x="2910" y="2743"/>
                    <a:pt x="2894" y="2770"/>
                    <a:pt x="2900" y="2780"/>
                  </a:cubicBezTo>
                  <a:cubicBezTo>
                    <a:pt x="2906" y="2789"/>
                    <a:pt x="2910" y="2797"/>
                    <a:pt x="2902" y="2807"/>
                  </a:cubicBezTo>
                  <a:cubicBezTo>
                    <a:pt x="2894" y="2816"/>
                    <a:pt x="2895" y="2836"/>
                    <a:pt x="2905" y="2838"/>
                  </a:cubicBezTo>
                  <a:cubicBezTo>
                    <a:pt x="2914" y="2840"/>
                    <a:pt x="2929" y="2822"/>
                    <a:pt x="2934" y="2849"/>
                  </a:cubicBezTo>
                  <a:cubicBezTo>
                    <a:pt x="2938" y="2877"/>
                    <a:pt x="2942" y="2891"/>
                    <a:pt x="2939" y="2900"/>
                  </a:cubicBezTo>
                  <a:cubicBezTo>
                    <a:pt x="2936" y="2909"/>
                    <a:pt x="2924" y="2909"/>
                    <a:pt x="2930" y="2921"/>
                  </a:cubicBezTo>
                  <a:cubicBezTo>
                    <a:pt x="2936" y="2933"/>
                    <a:pt x="2939" y="2937"/>
                    <a:pt x="2929" y="2946"/>
                  </a:cubicBezTo>
                  <a:cubicBezTo>
                    <a:pt x="2920" y="2955"/>
                    <a:pt x="2894" y="2960"/>
                    <a:pt x="2882" y="2973"/>
                  </a:cubicBezTo>
                  <a:cubicBezTo>
                    <a:pt x="2870" y="2986"/>
                    <a:pt x="2861" y="2998"/>
                    <a:pt x="2841" y="3000"/>
                  </a:cubicBezTo>
                  <a:cubicBezTo>
                    <a:pt x="2820" y="3002"/>
                    <a:pt x="2814" y="3001"/>
                    <a:pt x="2803" y="2992"/>
                  </a:cubicBezTo>
                  <a:cubicBezTo>
                    <a:pt x="2793" y="2983"/>
                    <a:pt x="2781" y="2987"/>
                    <a:pt x="2771" y="2994"/>
                  </a:cubicBezTo>
                  <a:cubicBezTo>
                    <a:pt x="2761" y="3002"/>
                    <a:pt x="2756" y="3009"/>
                    <a:pt x="2744" y="3022"/>
                  </a:cubicBezTo>
                  <a:cubicBezTo>
                    <a:pt x="2731" y="3036"/>
                    <a:pt x="2738" y="3044"/>
                    <a:pt x="2712" y="3042"/>
                  </a:cubicBezTo>
                  <a:cubicBezTo>
                    <a:pt x="2685" y="3040"/>
                    <a:pt x="2675" y="3021"/>
                    <a:pt x="2661" y="3033"/>
                  </a:cubicBezTo>
                  <a:cubicBezTo>
                    <a:pt x="2646" y="3046"/>
                    <a:pt x="2626" y="3063"/>
                    <a:pt x="2624" y="3075"/>
                  </a:cubicBezTo>
                  <a:cubicBezTo>
                    <a:pt x="2621" y="3088"/>
                    <a:pt x="2596" y="3132"/>
                    <a:pt x="2584" y="3147"/>
                  </a:cubicBezTo>
                  <a:cubicBezTo>
                    <a:pt x="2573" y="3162"/>
                    <a:pt x="2570" y="3181"/>
                    <a:pt x="2554" y="3178"/>
                  </a:cubicBezTo>
                  <a:cubicBezTo>
                    <a:pt x="2538" y="3175"/>
                    <a:pt x="2533" y="3173"/>
                    <a:pt x="2526" y="3185"/>
                  </a:cubicBezTo>
                  <a:cubicBezTo>
                    <a:pt x="2520" y="3197"/>
                    <a:pt x="2486" y="3210"/>
                    <a:pt x="2480" y="3196"/>
                  </a:cubicBezTo>
                  <a:cubicBezTo>
                    <a:pt x="2474" y="3182"/>
                    <a:pt x="2467" y="3173"/>
                    <a:pt x="2455" y="3184"/>
                  </a:cubicBezTo>
                  <a:cubicBezTo>
                    <a:pt x="2443" y="3196"/>
                    <a:pt x="2425" y="3211"/>
                    <a:pt x="2414" y="3224"/>
                  </a:cubicBezTo>
                  <a:cubicBezTo>
                    <a:pt x="2403" y="3237"/>
                    <a:pt x="2401" y="3246"/>
                    <a:pt x="2389" y="3251"/>
                  </a:cubicBezTo>
                  <a:cubicBezTo>
                    <a:pt x="2377" y="3255"/>
                    <a:pt x="2370" y="3252"/>
                    <a:pt x="2365" y="3242"/>
                  </a:cubicBezTo>
                  <a:cubicBezTo>
                    <a:pt x="2360" y="3231"/>
                    <a:pt x="2353" y="3225"/>
                    <a:pt x="2343" y="3233"/>
                  </a:cubicBezTo>
                  <a:cubicBezTo>
                    <a:pt x="2334" y="3240"/>
                    <a:pt x="2318" y="3241"/>
                    <a:pt x="2311" y="3244"/>
                  </a:cubicBezTo>
                  <a:cubicBezTo>
                    <a:pt x="2303" y="3246"/>
                    <a:pt x="2288" y="3264"/>
                    <a:pt x="2283" y="3270"/>
                  </a:cubicBezTo>
                  <a:cubicBezTo>
                    <a:pt x="2277" y="3276"/>
                    <a:pt x="2276" y="3285"/>
                    <a:pt x="2258" y="3289"/>
                  </a:cubicBezTo>
                  <a:cubicBezTo>
                    <a:pt x="2239" y="3293"/>
                    <a:pt x="2238" y="3291"/>
                    <a:pt x="2233" y="3306"/>
                  </a:cubicBezTo>
                  <a:cubicBezTo>
                    <a:pt x="2227" y="3321"/>
                    <a:pt x="2219" y="3342"/>
                    <a:pt x="2225" y="3353"/>
                  </a:cubicBezTo>
                  <a:cubicBezTo>
                    <a:pt x="2231" y="3365"/>
                    <a:pt x="2243" y="3377"/>
                    <a:pt x="2240" y="3389"/>
                  </a:cubicBezTo>
                  <a:cubicBezTo>
                    <a:pt x="2237" y="3400"/>
                    <a:pt x="2245" y="3408"/>
                    <a:pt x="2223" y="3408"/>
                  </a:cubicBezTo>
                  <a:cubicBezTo>
                    <a:pt x="2202" y="3407"/>
                    <a:pt x="2192" y="3405"/>
                    <a:pt x="2185" y="3421"/>
                  </a:cubicBezTo>
                  <a:cubicBezTo>
                    <a:pt x="2178" y="3436"/>
                    <a:pt x="2160" y="3460"/>
                    <a:pt x="2147" y="3475"/>
                  </a:cubicBezTo>
                  <a:cubicBezTo>
                    <a:pt x="2133" y="3489"/>
                    <a:pt x="2117" y="3509"/>
                    <a:pt x="2109" y="3515"/>
                  </a:cubicBezTo>
                  <a:cubicBezTo>
                    <a:pt x="2101" y="3520"/>
                    <a:pt x="2078" y="3526"/>
                    <a:pt x="2070" y="3543"/>
                  </a:cubicBezTo>
                  <a:cubicBezTo>
                    <a:pt x="2062" y="3561"/>
                    <a:pt x="2054" y="3569"/>
                    <a:pt x="2054" y="3584"/>
                  </a:cubicBezTo>
                  <a:cubicBezTo>
                    <a:pt x="2054" y="3598"/>
                    <a:pt x="2058" y="3602"/>
                    <a:pt x="2040" y="3618"/>
                  </a:cubicBezTo>
                  <a:cubicBezTo>
                    <a:pt x="2022" y="3634"/>
                    <a:pt x="2025" y="3637"/>
                    <a:pt x="2005" y="3636"/>
                  </a:cubicBezTo>
                  <a:cubicBezTo>
                    <a:pt x="1985" y="3634"/>
                    <a:pt x="1989" y="3636"/>
                    <a:pt x="1984" y="3618"/>
                  </a:cubicBezTo>
                  <a:cubicBezTo>
                    <a:pt x="1980" y="3600"/>
                    <a:pt x="1970" y="3592"/>
                    <a:pt x="1959" y="3602"/>
                  </a:cubicBezTo>
                  <a:cubicBezTo>
                    <a:pt x="1948" y="3611"/>
                    <a:pt x="1941" y="3623"/>
                    <a:pt x="1926" y="3622"/>
                  </a:cubicBezTo>
                  <a:cubicBezTo>
                    <a:pt x="1911" y="3622"/>
                    <a:pt x="1884" y="3627"/>
                    <a:pt x="1869" y="3603"/>
                  </a:cubicBezTo>
                  <a:cubicBezTo>
                    <a:pt x="1854" y="3578"/>
                    <a:pt x="1856" y="3576"/>
                    <a:pt x="1842" y="3573"/>
                  </a:cubicBezTo>
                  <a:cubicBezTo>
                    <a:pt x="1827" y="3570"/>
                    <a:pt x="1822" y="3559"/>
                    <a:pt x="1817" y="3547"/>
                  </a:cubicBezTo>
                  <a:cubicBezTo>
                    <a:pt x="1813" y="3535"/>
                    <a:pt x="1801" y="3531"/>
                    <a:pt x="1786" y="3531"/>
                  </a:cubicBezTo>
                  <a:cubicBezTo>
                    <a:pt x="1771" y="3531"/>
                    <a:pt x="1716" y="3525"/>
                    <a:pt x="1704" y="3515"/>
                  </a:cubicBezTo>
                  <a:cubicBezTo>
                    <a:pt x="1691" y="3505"/>
                    <a:pt x="1682" y="3506"/>
                    <a:pt x="1696" y="3486"/>
                  </a:cubicBezTo>
                  <a:cubicBezTo>
                    <a:pt x="1710" y="3467"/>
                    <a:pt x="1708" y="3465"/>
                    <a:pt x="1720" y="3442"/>
                  </a:cubicBezTo>
                  <a:cubicBezTo>
                    <a:pt x="1731" y="3420"/>
                    <a:pt x="1735" y="3400"/>
                    <a:pt x="1747" y="3387"/>
                  </a:cubicBezTo>
                  <a:cubicBezTo>
                    <a:pt x="1760" y="3373"/>
                    <a:pt x="1781" y="3346"/>
                    <a:pt x="1763" y="3330"/>
                  </a:cubicBezTo>
                  <a:cubicBezTo>
                    <a:pt x="1745" y="3313"/>
                    <a:pt x="1743" y="3315"/>
                    <a:pt x="1743" y="3300"/>
                  </a:cubicBezTo>
                  <a:cubicBezTo>
                    <a:pt x="1743" y="3285"/>
                    <a:pt x="1735" y="3276"/>
                    <a:pt x="1715" y="3269"/>
                  </a:cubicBezTo>
                  <a:cubicBezTo>
                    <a:pt x="1694" y="3263"/>
                    <a:pt x="1701" y="3273"/>
                    <a:pt x="1680" y="3283"/>
                  </a:cubicBezTo>
                  <a:cubicBezTo>
                    <a:pt x="1659" y="3293"/>
                    <a:pt x="1663" y="3291"/>
                    <a:pt x="1651" y="3294"/>
                  </a:cubicBezTo>
                  <a:cubicBezTo>
                    <a:pt x="1639" y="3297"/>
                    <a:pt x="1637" y="3300"/>
                    <a:pt x="1633" y="3313"/>
                  </a:cubicBezTo>
                  <a:cubicBezTo>
                    <a:pt x="1628" y="3327"/>
                    <a:pt x="1638" y="3328"/>
                    <a:pt x="1622" y="3325"/>
                  </a:cubicBezTo>
                  <a:cubicBezTo>
                    <a:pt x="1606" y="3321"/>
                    <a:pt x="1594" y="3330"/>
                    <a:pt x="1598" y="3342"/>
                  </a:cubicBezTo>
                  <a:cubicBezTo>
                    <a:pt x="1603" y="3355"/>
                    <a:pt x="1612" y="3348"/>
                    <a:pt x="1601" y="3368"/>
                  </a:cubicBezTo>
                  <a:cubicBezTo>
                    <a:pt x="1590" y="3389"/>
                    <a:pt x="1575" y="3398"/>
                    <a:pt x="1573" y="3409"/>
                  </a:cubicBezTo>
                  <a:cubicBezTo>
                    <a:pt x="1571" y="3420"/>
                    <a:pt x="1565" y="3430"/>
                    <a:pt x="1562" y="3445"/>
                  </a:cubicBezTo>
                  <a:cubicBezTo>
                    <a:pt x="1558" y="3461"/>
                    <a:pt x="1562" y="3485"/>
                    <a:pt x="1564" y="3501"/>
                  </a:cubicBezTo>
                  <a:cubicBezTo>
                    <a:pt x="1566" y="3517"/>
                    <a:pt x="1560" y="3528"/>
                    <a:pt x="1567" y="3558"/>
                  </a:cubicBezTo>
                  <a:cubicBezTo>
                    <a:pt x="1574" y="3587"/>
                    <a:pt x="1579" y="3602"/>
                    <a:pt x="1568" y="3614"/>
                  </a:cubicBezTo>
                  <a:cubicBezTo>
                    <a:pt x="1558" y="3626"/>
                    <a:pt x="1560" y="3638"/>
                    <a:pt x="1542" y="3636"/>
                  </a:cubicBezTo>
                  <a:cubicBezTo>
                    <a:pt x="1525" y="3633"/>
                    <a:pt x="1507" y="3612"/>
                    <a:pt x="1494" y="3623"/>
                  </a:cubicBezTo>
                  <a:cubicBezTo>
                    <a:pt x="1481" y="3633"/>
                    <a:pt x="1467" y="3635"/>
                    <a:pt x="1450" y="3653"/>
                  </a:cubicBezTo>
                  <a:cubicBezTo>
                    <a:pt x="1432" y="3671"/>
                    <a:pt x="1424" y="3678"/>
                    <a:pt x="1409" y="3675"/>
                  </a:cubicBezTo>
                  <a:cubicBezTo>
                    <a:pt x="1394" y="3672"/>
                    <a:pt x="1398" y="3680"/>
                    <a:pt x="1385" y="3682"/>
                  </a:cubicBezTo>
                  <a:cubicBezTo>
                    <a:pt x="1372" y="3685"/>
                    <a:pt x="1368" y="3682"/>
                    <a:pt x="1362" y="3674"/>
                  </a:cubicBezTo>
                  <a:cubicBezTo>
                    <a:pt x="1356" y="3666"/>
                    <a:pt x="1335" y="3676"/>
                    <a:pt x="1326" y="3683"/>
                  </a:cubicBezTo>
                  <a:cubicBezTo>
                    <a:pt x="1316" y="3690"/>
                    <a:pt x="1305" y="3704"/>
                    <a:pt x="1294" y="3723"/>
                  </a:cubicBezTo>
                  <a:cubicBezTo>
                    <a:pt x="1284" y="3743"/>
                    <a:pt x="934" y="3556"/>
                    <a:pt x="934" y="3556"/>
                  </a:cubicBezTo>
                  <a:cubicBezTo>
                    <a:pt x="480" y="3211"/>
                    <a:pt x="480" y="3211"/>
                    <a:pt x="480" y="3211"/>
                  </a:cubicBezTo>
                  <a:cubicBezTo>
                    <a:pt x="0" y="2851"/>
                    <a:pt x="0" y="2851"/>
                    <a:pt x="0" y="2851"/>
                  </a:cubicBezTo>
                  <a:cubicBezTo>
                    <a:pt x="92" y="2633"/>
                    <a:pt x="92" y="2633"/>
                    <a:pt x="92" y="2633"/>
                  </a:cubicBezTo>
                  <a:cubicBezTo>
                    <a:pt x="200" y="2550"/>
                    <a:pt x="200" y="2550"/>
                    <a:pt x="200" y="2550"/>
                  </a:cubicBezTo>
                  <a:cubicBezTo>
                    <a:pt x="211" y="2532"/>
                    <a:pt x="211" y="2532"/>
                    <a:pt x="211" y="2532"/>
                  </a:cubicBezTo>
                  <a:lnTo>
                    <a:pt x="215" y="2531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3079" y="5081290"/>
              <a:ext cx="965200" cy="1001712"/>
            </a:xfrm>
            <a:custGeom>
              <a:avLst/>
              <a:gdLst>
                <a:gd name="T0" fmla="*/ 170 w 1725"/>
                <a:gd name="T1" fmla="*/ 335 h 1790"/>
                <a:gd name="T2" fmla="*/ 257 w 1725"/>
                <a:gd name="T3" fmla="*/ 398 h 1790"/>
                <a:gd name="T4" fmla="*/ 254 w 1725"/>
                <a:gd name="T5" fmla="*/ 645 h 1790"/>
                <a:gd name="T6" fmla="*/ 207 w 1725"/>
                <a:gd name="T7" fmla="*/ 773 h 1790"/>
                <a:gd name="T8" fmla="*/ 132 w 1725"/>
                <a:gd name="T9" fmla="*/ 828 h 1790"/>
                <a:gd name="T10" fmla="*/ 34 w 1725"/>
                <a:gd name="T11" fmla="*/ 929 h 1790"/>
                <a:gd name="T12" fmla="*/ 22 w 1725"/>
                <a:gd name="T13" fmla="*/ 1042 h 1790"/>
                <a:gd name="T14" fmla="*/ 44 w 1725"/>
                <a:gd name="T15" fmla="*/ 1139 h 1790"/>
                <a:gd name="T16" fmla="*/ 182 w 1725"/>
                <a:gd name="T17" fmla="*/ 1108 h 1790"/>
                <a:gd name="T18" fmla="*/ 267 w 1725"/>
                <a:gd name="T19" fmla="*/ 1117 h 1790"/>
                <a:gd name="T20" fmla="*/ 255 w 1725"/>
                <a:gd name="T21" fmla="*/ 1241 h 1790"/>
                <a:gd name="T22" fmla="*/ 333 w 1725"/>
                <a:gd name="T23" fmla="*/ 1327 h 1790"/>
                <a:gd name="T24" fmla="*/ 356 w 1725"/>
                <a:gd name="T25" fmla="*/ 1405 h 1790"/>
                <a:gd name="T26" fmla="*/ 332 w 1725"/>
                <a:gd name="T27" fmla="*/ 1535 h 1790"/>
                <a:gd name="T28" fmla="*/ 436 w 1725"/>
                <a:gd name="T29" fmla="*/ 1559 h 1790"/>
                <a:gd name="T30" fmla="*/ 496 w 1725"/>
                <a:gd name="T31" fmla="*/ 1670 h 1790"/>
                <a:gd name="T32" fmla="*/ 603 w 1725"/>
                <a:gd name="T33" fmla="*/ 1682 h 1790"/>
                <a:gd name="T34" fmla="*/ 717 w 1725"/>
                <a:gd name="T35" fmla="*/ 1725 h 1790"/>
                <a:gd name="T36" fmla="*/ 800 w 1725"/>
                <a:gd name="T37" fmla="*/ 1773 h 1790"/>
                <a:gd name="T38" fmla="*/ 819 w 1725"/>
                <a:gd name="T39" fmla="*/ 1651 h 1790"/>
                <a:gd name="T40" fmla="*/ 812 w 1725"/>
                <a:gd name="T41" fmla="*/ 1513 h 1790"/>
                <a:gd name="T42" fmla="*/ 915 w 1725"/>
                <a:gd name="T43" fmla="*/ 1517 h 1790"/>
                <a:gd name="T44" fmla="*/ 984 w 1725"/>
                <a:gd name="T45" fmla="*/ 1462 h 1790"/>
                <a:gd name="T46" fmla="*/ 1080 w 1725"/>
                <a:gd name="T47" fmla="*/ 1533 h 1790"/>
                <a:gd name="T48" fmla="*/ 1166 w 1725"/>
                <a:gd name="T49" fmla="*/ 1484 h 1790"/>
                <a:gd name="T50" fmla="*/ 1237 w 1725"/>
                <a:gd name="T51" fmla="*/ 1501 h 1790"/>
                <a:gd name="T52" fmla="*/ 1334 w 1725"/>
                <a:gd name="T53" fmla="*/ 1453 h 1790"/>
                <a:gd name="T54" fmla="*/ 1419 w 1725"/>
                <a:gd name="T55" fmla="*/ 1444 h 1790"/>
                <a:gd name="T56" fmla="*/ 1494 w 1725"/>
                <a:gd name="T57" fmla="*/ 1356 h 1790"/>
                <a:gd name="T58" fmla="*/ 1588 w 1725"/>
                <a:gd name="T59" fmla="*/ 1366 h 1790"/>
                <a:gd name="T60" fmla="*/ 1662 w 1725"/>
                <a:gd name="T61" fmla="*/ 1309 h 1790"/>
                <a:gd name="T62" fmla="*/ 1716 w 1725"/>
                <a:gd name="T63" fmla="*/ 1233 h 1790"/>
                <a:gd name="T64" fmla="*/ 1693 w 1725"/>
                <a:gd name="T65" fmla="*/ 1166 h 1790"/>
                <a:gd name="T66" fmla="*/ 1628 w 1725"/>
                <a:gd name="T67" fmla="*/ 1181 h 1790"/>
                <a:gd name="T68" fmla="*/ 1558 w 1725"/>
                <a:gd name="T69" fmla="*/ 1179 h 1790"/>
                <a:gd name="T70" fmla="*/ 1524 w 1725"/>
                <a:gd name="T71" fmla="*/ 1148 h 1790"/>
                <a:gd name="T72" fmla="*/ 1477 w 1725"/>
                <a:gd name="T73" fmla="*/ 1102 h 1790"/>
                <a:gd name="T74" fmla="*/ 1430 w 1725"/>
                <a:gd name="T75" fmla="*/ 1104 h 1790"/>
                <a:gd name="T76" fmla="*/ 1386 w 1725"/>
                <a:gd name="T77" fmla="*/ 1057 h 1790"/>
                <a:gd name="T78" fmla="*/ 1414 w 1725"/>
                <a:gd name="T79" fmla="*/ 998 h 1790"/>
                <a:gd name="T80" fmla="*/ 1421 w 1725"/>
                <a:gd name="T81" fmla="*/ 945 h 1790"/>
                <a:gd name="T82" fmla="*/ 1344 w 1725"/>
                <a:gd name="T83" fmla="*/ 858 h 1790"/>
                <a:gd name="T84" fmla="*/ 1368 w 1725"/>
                <a:gd name="T85" fmla="*/ 757 h 1790"/>
                <a:gd name="T86" fmla="*/ 1370 w 1725"/>
                <a:gd name="T87" fmla="*/ 683 h 1790"/>
                <a:gd name="T88" fmla="*/ 1335 w 1725"/>
                <a:gd name="T89" fmla="*/ 621 h 1790"/>
                <a:gd name="T90" fmla="*/ 1286 w 1725"/>
                <a:gd name="T91" fmla="*/ 627 h 1790"/>
                <a:gd name="T92" fmla="*/ 1223 w 1725"/>
                <a:gd name="T93" fmla="*/ 576 h 1790"/>
                <a:gd name="T94" fmla="*/ 1228 w 1725"/>
                <a:gd name="T95" fmla="*/ 507 h 1790"/>
                <a:gd name="T96" fmla="*/ 1283 w 1725"/>
                <a:gd name="T97" fmla="*/ 456 h 1790"/>
                <a:gd name="T98" fmla="*/ 1344 w 1725"/>
                <a:gd name="T99" fmla="*/ 465 h 1790"/>
                <a:gd name="T100" fmla="*/ 1409 w 1725"/>
                <a:gd name="T101" fmla="*/ 472 h 1790"/>
                <a:gd name="T102" fmla="*/ 1471 w 1725"/>
                <a:gd name="T103" fmla="*/ 468 h 1790"/>
                <a:gd name="T104" fmla="*/ 1536 w 1725"/>
                <a:gd name="T105" fmla="*/ 435 h 1790"/>
                <a:gd name="T106" fmla="*/ 1518 w 1725"/>
                <a:gd name="T107" fmla="*/ 240 h 1790"/>
                <a:gd name="T108" fmla="*/ 1132 w 1725"/>
                <a:gd name="T109" fmla="*/ 190 h 1790"/>
                <a:gd name="T110" fmla="*/ 191 w 1725"/>
                <a:gd name="T111" fmla="*/ 0 h 1790"/>
                <a:gd name="T112" fmla="*/ 153 w 1725"/>
                <a:gd name="T113" fmla="*/ 274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25" h="1790">
                  <a:moveTo>
                    <a:pt x="154" y="279"/>
                  </a:moveTo>
                  <a:cubicBezTo>
                    <a:pt x="155" y="296"/>
                    <a:pt x="157" y="312"/>
                    <a:pt x="170" y="335"/>
                  </a:cubicBezTo>
                  <a:cubicBezTo>
                    <a:pt x="183" y="358"/>
                    <a:pt x="174" y="385"/>
                    <a:pt x="203" y="370"/>
                  </a:cubicBezTo>
                  <a:cubicBezTo>
                    <a:pt x="233" y="355"/>
                    <a:pt x="251" y="377"/>
                    <a:pt x="257" y="398"/>
                  </a:cubicBezTo>
                  <a:cubicBezTo>
                    <a:pt x="262" y="419"/>
                    <a:pt x="266" y="464"/>
                    <a:pt x="267" y="481"/>
                  </a:cubicBezTo>
                  <a:cubicBezTo>
                    <a:pt x="267" y="497"/>
                    <a:pt x="254" y="628"/>
                    <a:pt x="254" y="645"/>
                  </a:cubicBezTo>
                  <a:cubicBezTo>
                    <a:pt x="254" y="662"/>
                    <a:pt x="247" y="702"/>
                    <a:pt x="244" y="719"/>
                  </a:cubicBezTo>
                  <a:cubicBezTo>
                    <a:pt x="240" y="736"/>
                    <a:pt x="230" y="764"/>
                    <a:pt x="207" y="773"/>
                  </a:cubicBezTo>
                  <a:cubicBezTo>
                    <a:pt x="183" y="783"/>
                    <a:pt x="190" y="795"/>
                    <a:pt x="173" y="809"/>
                  </a:cubicBezTo>
                  <a:cubicBezTo>
                    <a:pt x="155" y="824"/>
                    <a:pt x="140" y="804"/>
                    <a:pt x="132" y="828"/>
                  </a:cubicBezTo>
                  <a:cubicBezTo>
                    <a:pt x="123" y="852"/>
                    <a:pt x="111" y="870"/>
                    <a:pt x="89" y="878"/>
                  </a:cubicBezTo>
                  <a:cubicBezTo>
                    <a:pt x="67" y="885"/>
                    <a:pt x="28" y="901"/>
                    <a:pt x="34" y="929"/>
                  </a:cubicBezTo>
                  <a:cubicBezTo>
                    <a:pt x="40" y="957"/>
                    <a:pt x="46" y="973"/>
                    <a:pt x="23" y="984"/>
                  </a:cubicBezTo>
                  <a:cubicBezTo>
                    <a:pt x="0" y="995"/>
                    <a:pt x="8" y="1016"/>
                    <a:pt x="22" y="1042"/>
                  </a:cubicBezTo>
                  <a:cubicBezTo>
                    <a:pt x="35" y="1068"/>
                    <a:pt x="38" y="1083"/>
                    <a:pt x="28" y="1101"/>
                  </a:cubicBezTo>
                  <a:cubicBezTo>
                    <a:pt x="19" y="1119"/>
                    <a:pt x="19" y="1149"/>
                    <a:pt x="44" y="1139"/>
                  </a:cubicBezTo>
                  <a:cubicBezTo>
                    <a:pt x="69" y="1130"/>
                    <a:pt x="69" y="1119"/>
                    <a:pt x="98" y="1107"/>
                  </a:cubicBezTo>
                  <a:cubicBezTo>
                    <a:pt x="127" y="1096"/>
                    <a:pt x="135" y="1100"/>
                    <a:pt x="182" y="1108"/>
                  </a:cubicBezTo>
                  <a:cubicBezTo>
                    <a:pt x="229" y="1115"/>
                    <a:pt x="196" y="1110"/>
                    <a:pt x="227" y="1098"/>
                  </a:cubicBezTo>
                  <a:cubicBezTo>
                    <a:pt x="259" y="1087"/>
                    <a:pt x="281" y="1093"/>
                    <a:pt x="267" y="1117"/>
                  </a:cubicBezTo>
                  <a:cubicBezTo>
                    <a:pt x="253" y="1141"/>
                    <a:pt x="234" y="1159"/>
                    <a:pt x="242" y="1177"/>
                  </a:cubicBezTo>
                  <a:cubicBezTo>
                    <a:pt x="250" y="1195"/>
                    <a:pt x="255" y="1226"/>
                    <a:pt x="255" y="1241"/>
                  </a:cubicBezTo>
                  <a:cubicBezTo>
                    <a:pt x="255" y="1256"/>
                    <a:pt x="231" y="1294"/>
                    <a:pt x="261" y="1308"/>
                  </a:cubicBezTo>
                  <a:cubicBezTo>
                    <a:pt x="291" y="1322"/>
                    <a:pt x="309" y="1326"/>
                    <a:pt x="333" y="1327"/>
                  </a:cubicBezTo>
                  <a:cubicBezTo>
                    <a:pt x="357" y="1328"/>
                    <a:pt x="366" y="1332"/>
                    <a:pt x="373" y="1354"/>
                  </a:cubicBezTo>
                  <a:cubicBezTo>
                    <a:pt x="380" y="1376"/>
                    <a:pt x="368" y="1380"/>
                    <a:pt x="356" y="1405"/>
                  </a:cubicBezTo>
                  <a:cubicBezTo>
                    <a:pt x="343" y="1430"/>
                    <a:pt x="336" y="1444"/>
                    <a:pt x="341" y="1467"/>
                  </a:cubicBezTo>
                  <a:cubicBezTo>
                    <a:pt x="346" y="1490"/>
                    <a:pt x="347" y="1521"/>
                    <a:pt x="332" y="1535"/>
                  </a:cubicBezTo>
                  <a:cubicBezTo>
                    <a:pt x="316" y="1548"/>
                    <a:pt x="319" y="1553"/>
                    <a:pt x="348" y="1557"/>
                  </a:cubicBezTo>
                  <a:cubicBezTo>
                    <a:pt x="377" y="1561"/>
                    <a:pt x="401" y="1549"/>
                    <a:pt x="436" y="1559"/>
                  </a:cubicBezTo>
                  <a:cubicBezTo>
                    <a:pt x="470" y="1570"/>
                    <a:pt x="454" y="1574"/>
                    <a:pt x="459" y="1596"/>
                  </a:cubicBezTo>
                  <a:cubicBezTo>
                    <a:pt x="464" y="1619"/>
                    <a:pt x="474" y="1659"/>
                    <a:pt x="496" y="1670"/>
                  </a:cubicBezTo>
                  <a:cubicBezTo>
                    <a:pt x="519" y="1681"/>
                    <a:pt x="534" y="1673"/>
                    <a:pt x="556" y="1682"/>
                  </a:cubicBezTo>
                  <a:cubicBezTo>
                    <a:pt x="578" y="1692"/>
                    <a:pt x="579" y="1706"/>
                    <a:pt x="603" y="1682"/>
                  </a:cubicBezTo>
                  <a:cubicBezTo>
                    <a:pt x="627" y="1659"/>
                    <a:pt x="647" y="1630"/>
                    <a:pt x="673" y="1650"/>
                  </a:cubicBezTo>
                  <a:cubicBezTo>
                    <a:pt x="700" y="1670"/>
                    <a:pt x="709" y="1703"/>
                    <a:pt x="717" y="1725"/>
                  </a:cubicBezTo>
                  <a:cubicBezTo>
                    <a:pt x="725" y="1747"/>
                    <a:pt x="745" y="1768"/>
                    <a:pt x="761" y="1760"/>
                  </a:cubicBezTo>
                  <a:cubicBezTo>
                    <a:pt x="778" y="1751"/>
                    <a:pt x="781" y="1755"/>
                    <a:pt x="800" y="1773"/>
                  </a:cubicBezTo>
                  <a:cubicBezTo>
                    <a:pt x="820" y="1790"/>
                    <a:pt x="834" y="1781"/>
                    <a:pt x="828" y="1747"/>
                  </a:cubicBezTo>
                  <a:cubicBezTo>
                    <a:pt x="822" y="1712"/>
                    <a:pt x="815" y="1678"/>
                    <a:pt x="819" y="1651"/>
                  </a:cubicBezTo>
                  <a:cubicBezTo>
                    <a:pt x="822" y="1624"/>
                    <a:pt x="821" y="1626"/>
                    <a:pt x="800" y="1588"/>
                  </a:cubicBezTo>
                  <a:cubicBezTo>
                    <a:pt x="780" y="1551"/>
                    <a:pt x="797" y="1525"/>
                    <a:pt x="812" y="1513"/>
                  </a:cubicBezTo>
                  <a:cubicBezTo>
                    <a:pt x="827" y="1501"/>
                    <a:pt x="857" y="1492"/>
                    <a:pt x="873" y="1490"/>
                  </a:cubicBezTo>
                  <a:cubicBezTo>
                    <a:pt x="888" y="1488"/>
                    <a:pt x="904" y="1510"/>
                    <a:pt x="915" y="1517"/>
                  </a:cubicBezTo>
                  <a:cubicBezTo>
                    <a:pt x="926" y="1524"/>
                    <a:pt x="936" y="1540"/>
                    <a:pt x="945" y="1514"/>
                  </a:cubicBezTo>
                  <a:cubicBezTo>
                    <a:pt x="954" y="1488"/>
                    <a:pt x="962" y="1455"/>
                    <a:pt x="984" y="1462"/>
                  </a:cubicBezTo>
                  <a:cubicBezTo>
                    <a:pt x="1007" y="1470"/>
                    <a:pt x="1034" y="1462"/>
                    <a:pt x="1046" y="1480"/>
                  </a:cubicBezTo>
                  <a:cubicBezTo>
                    <a:pt x="1059" y="1498"/>
                    <a:pt x="1058" y="1528"/>
                    <a:pt x="1080" y="1533"/>
                  </a:cubicBezTo>
                  <a:cubicBezTo>
                    <a:pt x="1103" y="1538"/>
                    <a:pt x="1111" y="1531"/>
                    <a:pt x="1115" y="1508"/>
                  </a:cubicBezTo>
                  <a:cubicBezTo>
                    <a:pt x="1119" y="1485"/>
                    <a:pt x="1160" y="1456"/>
                    <a:pt x="1166" y="1484"/>
                  </a:cubicBezTo>
                  <a:cubicBezTo>
                    <a:pt x="1173" y="1511"/>
                    <a:pt x="1190" y="1530"/>
                    <a:pt x="1196" y="1503"/>
                  </a:cubicBezTo>
                  <a:cubicBezTo>
                    <a:pt x="1201" y="1475"/>
                    <a:pt x="1225" y="1479"/>
                    <a:pt x="1237" y="1501"/>
                  </a:cubicBezTo>
                  <a:cubicBezTo>
                    <a:pt x="1249" y="1524"/>
                    <a:pt x="1274" y="1524"/>
                    <a:pt x="1280" y="1497"/>
                  </a:cubicBezTo>
                  <a:cubicBezTo>
                    <a:pt x="1286" y="1471"/>
                    <a:pt x="1315" y="1445"/>
                    <a:pt x="1334" y="1453"/>
                  </a:cubicBezTo>
                  <a:cubicBezTo>
                    <a:pt x="1352" y="1462"/>
                    <a:pt x="1356" y="1490"/>
                    <a:pt x="1378" y="1461"/>
                  </a:cubicBezTo>
                  <a:cubicBezTo>
                    <a:pt x="1401" y="1432"/>
                    <a:pt x="1406" y="1445"/>
                    <a:pt x="1419" y="1444"/>
                  </a:cubicBezTo>
                  <a:cubicBezTo>
                    <a:pt x="1432" y="1443"/>
                    <a:pt x="1446" y="1433"/>
                    <a:pt x="1447" y="1408"/>
                  </a:cubicBezTo>
                  <a:cubicBezTo>
                    <a:pt x="1447" y="1384"/>
                    <a:pt x="1458" y="1374"/>
                    <a:pt x="1494" y="1356"/>
                  </a:cubicBezTo>
                  <a:cubicBezTo>
                    <a:pt x="1531" y="1339"/>
                    <a:pt x="1565" y="1332"/>
                    <a:pt x="1576" y="1351"/>
                  </a:cubicBezTo>
                  <a:cubicBezTo>
                    <a:pt x="1579" y="1356"/>
                    <a:pt x="1583" y="1361"/>
                    <a:pt x="1588" y="1366"/>
                  </a:cubicBezTo>
                  <a:cubicBezTo>
                    <a:pt x="1588" y="1366"/>
                    <a:pt x="1605" y="1358"/>
                    <a:pt x="1615" y="1346"/>
                  </a:cubicBezTo>
                  <a:cubicBezTo>
                    <a:pt x="1626" y="1333"/>
                    <a:pt x="1637" y="1307"/>
                    <a:pt x="1662" y="1309"/>
                  </a:cubicBezTo>
                  <a:cubicBezTo>
                    <a:pt x="1687" y="1311"/>
                    <a:pt x="1705" y="1309"/>
                    <a:pt x="1710" y="1291"/>
                  </a:cubicBezTo>
                  <a:cubicBezTo>
                    <a:pt x="1714" y="1274"/>
                    <a:pt x="1706" y="1239"/>
                    <a:pt x="1716" y="1233"/>
                  </a:cubicBezTo>
                  <a:cubicBezTo>
                    <a:pt x="1725" y="1226"/>
                    <a:pt x="1717" y="1222"/>
                    <a:pt x="1711" y="1203"/>
                  </a:cubicBezTo>
                  <a:cubicBezTo>
                    <a:pt x="1705" y="1183"/>
                    <a:pt x="1698" y="1165"/>
                    <a:pt x="1693" y="1166"/>
                  </a:cubicBezTo>
                  <a:cubicBezTo>
                    <a:pt x="1687" y="1166"/>
                    <a:pt x="1667" y="1168"/>
                    <a:pt x="1659" y="1180"/>
                  </a:cubicBezTo>
                  <a:cubicBezTo>
                    <a:pt x="1652" y="1192"/>
                    <a:pt x="1644" y="1195"/>
                    <a:pt x="1628" y="1181"/>
                  </a:cubicBezTo>
                  <a:cubicBezTo>
                    <a:pt x="1612" y="1168"/>
                    <a:pt x="1603" y="1143"/>
                    <a:pt x="1590" y="1166"/>
                  </a:cubicBezTo>
                  <a:cubicBezTo>
                    <a:pt x="1577" y="1188"/>
                    <a:pt x="1568" y="1187"/>
                    <a:pt x="1558" y="1179"/>
                  </a:cubicBezTo>
                  <a:cubicBezTo>
                    <a:pt x="1549" y="1170"/>
                    <a:pt x="1539" y="1167"/>
                    <a:pt x="1533" y="1171"/>
                  </a:cubicBezTo>
                  <a:cubicBezTo>
                    <a:pt x="1527" y="1174"/>
                    <a:pt x="1520" y="1165"/>
                    <a:pt x="1524" y="1148"/>
                  </a:cubicBezTo>
                  <a:cubicBezTo>
                    <a:pt x="1527" y="1131"/>
                    <a:pt x="1520" y="1115"/>
                    <a:pt x="1507" y="1102"/>
                  </a:cubicBezTo>
                  <a:cubicBezTo>
                    <a:pt x="1494" y="1089"/>
                    <a:pt x="1486" y="1096"/>
                    <a:pt x="1477" y="1102"/>
                  </a:cubicBezTo>
                  <a:cubicBezTo>
                    <a:pt x="1468" y="1108"/>
                    <a:pt x="1463" y="1094"/>
                    <a:pt x="1450" y="1095"/>
                  </a:cubicBezTo>
                  <a:cubicBezTo>
                    <a:pt x="1438" y="1096"/>
                    <a:pt x="1430" y="1091"/>
                    <a:pt x="1430" y="1104"/>
                  </a:cubicBezTo>
                  <a:cubicBezTo>
                    <a:pt x="1430" y="1117"/>
                    <a:pt x="1421" y="1123"/>
                    <a:pt x="1411" y="1107"/>
                  </a:cubicBezTo>
                  <a:cubicBezTo>
                    <a:pt x="1402" y="1091"/>
                    <a:pt x="1391" y="1068"/>
                    <a:pt x="1386" y="1057"/>
                  </a:cubicBezTo>
                  <a:cubicBezTo>
                    <a:pt x="1382" y="1046"/>
                    <a:pt x="1368" y="1025"/>
                    <a:pt x="1383" y="1023"/>
                  </a:cubicBezTo>
                  <a:cubicBezTo>
                    <a:pt x="1399" y="1021"/>
                    <a:pt x="1403" y="1006"/>
                    <a:pt x="1414" y="998"/>
                  </a:cubicBezTo>
                  <a:cubicBezTo>
                    <a:pt x="1426" y="990"/>
                    <a:pt x="1417" y="978"/>
                    <a:pt x="1414" y="967"/>
                  </a:cubicBezTo>
                  <a:cubicBezTo>
                    <a:pt x="1412" y="956"/>
                    <a:pt x="1407" y="956"/>
                    <a:pt x="1421" y="945"/>
                  </a:cubicBezTo>
                  <a:cubicBezTo>
                    <a:pt x="1434" y="934"/>
                    <a:pt x="1444" y="929"/>
                    <a:pt x="1414" y="910"/>
                  </a:cubicBezTo>
                  <a:cubicBezTo>
                    <a:pt x="1384" y="891"/>
                    <a:pt x="1347" y="872"/>
                    <a:pt x="1344" y="858"/>
                  </a:cubicBezTo>
                  <a:cubicBezTo>
                    <a:pt x="1341" y="844"/>
                    <a:pt x="1347" y="822"/>
                    <a:pt x="1350" y="810"/>
                  </a:cubicBezTo>
                  <a:cubicBezTo>
                    <a:pt x="1354" y="799"/>
                    <a:pt x="1366" y="773"/>
                    <a:pt x="1368" y="757"/>
                  </a:cubicBezTo>
                  <a:cubicBezTo>
                    <a:pt x="1370" y="741"/>
                    <a:pt x="1363" y="720"/>
                    <a:pt x="1375" y="710"/>
                  </a:cubicBezTo>
                  <a:cubicBezTo>
                    <a:pt x="1387" y="701"/>
                    <a:pt x="1374" y="695"/>
                    <a:pt x="1370" y="683"/>
                  </a:cubicBezTo>
                  <a:cubicBezTo>
                    <a:pt x="1366" y="670"/>
                    <a:pt x="1363" y="660"/>
                    <a:pt x="1360" y="640"/>
                  </a:cubicBezTo>
                  <a:cubicBezTo>
                    <a:pt x="1356" y="620"/>
                    <a:pt x="1341" y="611"/>
                    <a:pt x="1335" y="621"/>
                  </a:cubicBezTo>
                  <a:cubicBezTo>
                    <a:pt x="1328" y="632"/>
                    <a:pt x="1315" y="627"/>
                    <a:pt x="1308" y="620"/>
                  </a:cubicBezTo>
                  <a:cubicBezTo>
                    <a:pt x="1302" y="613"/>
                    <a:pt x="1294" y="617"/>
                    <a:pt x="1286" y="627"/>
                  </a:cubicBezTo>
                  <a:cubicBezTo>
                    <a:pt x="1278" y="637"/>
                    <a:pt x="1268" y="652"/>
                    <a:pt x="1253" y="636"/>
                  </a:cubicBezTo>
                  <a:cubicBezTo>
                    <a:pt x="1237" y="620"/>
                    <a:pt x="1212" y="594"/>
                    <a:pt x="1223" y="576"/>
                  </a:cubicBezTo>
                  <a:cubicBezTo>
                    <a:pt x="1234" y="558"/>
                    <a:pt x="1230" y="551"/>
                    <a:pt x="1223" y="537"/>
                  </a:cubicBezTo>
                  <a:cubicBezTo>
                    <a:pt x="1217" y="523"/>
                    <a:pt x="1212" y="517"/>
                    <a:pt x="1228" y="507"/>
                  </a:cubicBezTo>
                  <a:cubicBezTo>
                    <a:pt x="1244" y="497"/>
                    <a:pt x="1239" y="489"/>
                    <a:pt x="1248" y="480"/>
                  </a:cubicBezTo>
                  <a:cubicBezTo>
                    <a:pt x="1257" y="471"/>
                    <a:pt x="1264" y="453"/>
                    <a:pt x="1283" y="456"/>
                  </a:cubicBezTo>
                  <a:cubicBezTo>
                    <a:pt x="1303" y="459"/>
                    <a:pt x="1296" y="461"/>
                    <a:pt x="1314" y="469"/>
                  </a:cubicBezTo>
                  <a:cubicBezTo>
                    <a:pt x="1331" y="477"/>
                    <a:pt x="1343" y="482"/>
                    <a:pt x="1344" y="465"/>
                  </a:cubicBezTo>
                  <a:cubicBezTo>
                    <a:pt x="1345" y="448"/>
                    <a:pt x="1365" y="443"/>
                    <a:pt x="1379" y="458"/>
                  </a:cubicBezTo>
                  <a:cubicBezTo>
                    <a:pt x="1392" y="472"/>
                    <a:pt x="1397" y="472"/>
                    <a:pt x="1409" y="472"/>
                  </a:cubicBezTo>
                  <a:cubicBezTo>
                    <a:pt x="1421" y="471"/>
                    <a:pt x="1427" y="487"/>
                    <a:pt x="1448" y="489"/>
                  </a:cubicBezTo>
                  <a:cubicBezTo>
                    <a:pt x="1468" y="490"/>
                    <a:pt x="1466" y="485"/>
                    <a:pt x="1471" y="468"/>
                  </a:cubicBezTo>
                  <a:cubicBezTo>
                    <a:pt x="1477" y="450"/>
                    <a:pt x="1492" y="448"/>
                    <a:pt x="1508" y="452"/>
                  </a:cubicBezTo>
                  <a:cubicBezTo>
                    <a:pt x="1524" y="455"/>
                    <a:pt x="1532" y="449"/>
                    <a:pt x="1536" y="435"/>
                  </a:cubicBezTo>
                  <a:cubicBezTo>
                    <a:pt x="1540" y="420"/>
                    <a:pt x="1530" y="370"/>
                    <a:pt x="1555" y="349"/>
                  </a:cubicBezTo>
                  <a:cubicBezTo>
                    <a:pt x="1581" y="327"/>
                    <a:pt x="1518" y="240"/>
                    <a:pt x="1518" y="240"/>
                  </a:cubicBezTo>
                  <a:cubicBezTo>
                    <a:pt x="1333" y="119"/>
                    <a:pt x="1333" y="119"/>
                    <a:pt x="1333" y="119"/>
                  </a:cubicBezTo>
                  <a:cubicBezTo>
                    <a:pt x="1132" y="190"/>
                    <a:pt x="1132" y="190"/>
                    <a:pt x="1132" y="190"/>
                  </a:cubicBezTo>
                  <a:cubicBezTo>
                    <a:pt x="1132" y="190"/>
                    <a:pt x="565" y="31"/>
                    <a:pt x="554" y="31"/>
                  </a:cubicBezTo>
                  <a:cubicBezTo>
                    <a:pt x="543" y="31"/>
                    <a:pt x="191" y="0"/>
                    <a:pt x="191" y="0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74"/>
                    <a:pt x="153" y="274"/>
                    <a:pt x="153" y="274"/>
                  </a:cubicBezTo>
                  <a:lnTo>
                    <a:pt x="154" y="27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46091" y="4457402"/>
              <a:ext cx="1212850" cy="1041400"/>
            </a:xfrm>
            <a:custGeom>
              <a:avLst/>
              <a:gdLst>
                <a:gd name="T0" fmla="*/ 398 w 2169"/>
                <a:gd name="T1" fmla="*/ 1258 h 1862"/>
                <a:gd name="T2" fmla="*/ 468 w 2169"/>
                <a:gd name="T3" fmla="*/ 1396 h 1862"/>
                <a:gd name="T4" fmla="*/ 534 w 2169"/>
                <a:gd name="T5" fmla="*/ 1345 h 1862"/>
                <a:gd name="T6" fmla="*/ 600 w 2169"/>
                <a:gd name="T7" fmla="*/ 1317 h 1862"/>
                <a:gd name="T8" fmla="*/ 578 w 2169"/>
                <a:gd name="T9" fmla="*/ 1366 h 1862"/>
                <a:gd name="T10" fmla="*/ 634 w 2169"/>
                <a:gd name="T11" fmla="*/ 1469 h 1862"/>
                <a:gd name="T12" fmla="*/ 732 w 2169"/>
                <a:gd name="T13" fmla="*/ 1515 h 1862"/>
                <a:gd name="T14" fmla="*/ 790 w 2169"/>
                <a:gd name="T15" fmla="*/ 1604 h 1862"/>
                <a:gd name="T16" fmla="*/ 826 w 2169"/>
                <a:gd name="T17" fmla="*/ 1693 h 1862"/>
                <a:gd name="T18" fmla="*/ 841 w 2169"/>
                <a:gd name="T19" fmla="*/ 1761 h 1862"/>
                <a:gd name="T20" fmla="*/ 915 w 2169"/>
                <a:gd name="T21" fmla="*/ 1830 h 1862"/>
                <a:gd name="T22" fmla="*/ 1006 w 2169"/>
                <a:gd name="T23" fmla="*/ 1827 h 1862"/>
                <a:gd name="T24" fmla="*/ 1063 w 2169"/>
                <a:gd name="T25" fmla="*/ 1810 h 1862"/>
                <a:gd name="T26" fmla="*/ 1131 w 2169"/>
                <a:gd name="T27" fmla="*/ 1757 h 1862"/>
                <a:gd name="T28" fmla="*/ 1112 w 2169"/>
                <a:gd name="T29" fmla="*/ 1652 h 1862"/>
                <a:gd name="T30" fmla="*/ 1132 w 2169"/>
                <a:gd name="T31" fmla="*/ 1572 h 1862"/>
                <a:gd name="T32" fmla="*/ 1209 w 2169"/>
                <a:gd name="T33" fmla="*/ 1511 h 1862"/>
                <a:gd name="T34" fmla="*/ 1236 w 2169"/>
                <a:gd name="T35" fmla="*/ 1435 h 1862"/>
                <a:gd name="T36" fmla="*/ 1260 w 2169"/>
                <a:gd name="T37" fmla="*/ 1384 h 1862"/>
                <a:gd name="T38" fmla="*/ 1331 w 2169"/>
                <a:gd name="T39" fmla="*/ 1337 h 1862"/>
                <a:gd name="T40" fmla="*/ 1388 w 2169"/>
                <a:gd name="T41" fmla="*/ 1321 h 1862"/>
                <a:gd name="T42" fmla="*/ 1400 w 2169"/>
                <a:gd name="T43" fmla="*/ 1388 h 1862"/>
                <a:gd name="T44" fmla="*/ 1453 w 2169"/>
                <a:gd name="T45" fmla="*/ 1477 h 1862"/>
                <a:gd name="T46" fmla="*/ 1544 w 2169"/>
                <a:gd name="T47" fmla="*/ 1424 h 1862"/>
                <a:gd name="T48" fmla="*/ 1597 w 2169"/>
                <a:gd name="T49" fmla="*/ 1489 h 1862"/>
                <a:gd name="T50" fmla="*/ 1697 w 2169"/>
                <a:gd name="T51" fmla="*/ 1507 h 1862"/>
                <a:gd name="T52" fmla="*/ 1761 w 2169"/>
                <a:gd name="T53" fmla="*/ 1455 h 1862"/>
                <a:gd name="T54" fmla="*/ 1710 w 2169"/>
                <a:gd name="T55" fmla="*/ 1402 h 1862"/>
                <a:gd name="T56" fmla="*/ 1644 w 2169"/>
                <a:gd name="T57" fmla="*/ 1332 h 1862"/>
                <a:gd name="T58" fmla="*/ 1719 w 2169"/>
                <a:gd name="T59" fmla="*/ 1275 h 1862"/>
                <a:gd name="T60" fmla="*/ 1786 w 2169"/>
                <a:gd name="T61" fmla="*/ 1303 h 1862"/>
                <a:gd name="T62" fmla="*/ 1675 w 2169"/>
                <a:gd name="T63" fmla="*/ 1221 h 1862"/>
                <a:gd name="T64" fmla="*/ 1609 w 2169"/>
                <a:gd name="T65" fmla="*/ 1098 h 1862"/>
                <a:gd name="T66" fmla="*/ 1673 w 2169"/>
                <a:gd name="T67" fmla="*/ 1011 h 1862"/>
                <a:gd name="T68" fmla="*/ 1675 w 2169"/>
                <a:gd name="T69" fmla="*/ 890 h 1862"/>
                <a:gd name="T70" fmla="*/ 1762 w 2169"/>
                <a:gd name="T71" fmla="*/ 947 h 1862"/>
                <a:gd name="T72" fmla="*/ 1852 w 2169"/>
                <a:gd name="T73" fmla="*/ 977 h 1862"/>
                <a:gd name="T74" fmla="*/ 1969 w 2169"/>
                <a:gd name="T75" fmla="*/ 913 h 1862"/>
                <a:gd name="T76" fmla="*/ 1999 w 2169"/>
                <a:gd name="T77" fmla="*/ 816 h 1862"/>
                <a:gd name="T78" fmla="*/ 2126 w 2169"/>
                <a:gd name="T79" fmla="*/ 714 h 1862"/>
                <a:gd name="T80" fmla="*/ 2160 w 2169"/>
                <a:gd name="T81" fmla="*/ 586 h 1862"/>
                <a:gd name="T82" fmla="*/ 2119 w 2169"/>
                <a:gd name="T83" fmla="*/ 499 h 1862"/>
                <a:gd name="T84" fmla="*/ 1974 w 2169"/>
                <a:gd name="T85" fmla="*/ 473 h 1862"/>
                <a:gd name="T86" fmla="*/ 1893 w 2169"/>
                <a:gd name="T87" fmla="*/ 449 h 1862"/>
                <a:gd name="T88" fmla="*/ 1759 w 2169"/>
                <a:gd name="T89" fmla="*/ 434 h 1862"/>
                <a:gd name="T90" fmla="*/ 1632 w 2169"/>
                <a:gd name="T91" fmla="*/ 345 h 1862"/>
                <a:gd name="T92" fmla="*/ 676 w 2169"/>
                <a:gd name="T93" fmla="*/ 141 h 1862"/>
                <a:gd name="T94" fmla="*/ 119 w 2169"/>
                <a:gd name="T95" fmla="*/ 623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69" h="1862">
                  <a:moveTo>
                    <a:pt x="397" y="1154"/>
                  </a:moveTo>
                  <a:cubicBezTo>
                    <a:pt x="397" y="1154"/>
                    <a:pt x="400" y="1183"/>
                    <a:pt x="397" y="1194"/>
                  </a:cubicBezTo>
                  <a:cubicBezTo>
                    <a:pt x="394" y="1205"/>
                    <a:pt x="399" y="1249"/>
                    <a:pt x="398" y="1258"/>
                  </a:cubicBezTo>
                  <a:cubicBezTo>
                    <a:pt x="398" y="1267"/>
                    <a:pt x="388" y="1303"/>
                    <a:pt x="402" y="1329"/>
                  </a:cubicBezTo>
                  <a:cubicBezTo>
                    <a:pt x="415" y="1354"/>
                    <a:pt x="436" y="1365"/>
                    <a:pt x="442" y="1374"/>
                  </a:cubicBezTo>
                  <a:cubicBezTo>
                    <a:pt x="448" y="1382"/>
                    <a:pt x="463" y="1409"/>
                    <a:pt x="468" y="1396"/>
                  </a:cubicBezTo>
                  <a:cubicBezTo>
                    <a:pt x="474" y="1382"/>
                    <a:pt x="482" y="1382"/>
                    <a:pt x="491" y="1380"/>
                  </a:cubicBezTo>
                  <a:cubicBezTo>
                    <a:pt x="501" y="1379"/>
                    <a:pt x="522" y="1372"/>
                    <a:pt x="528" y="1365"/>
                  </a:cubicBezTo>
                  <a:cubicBezTo>
                    <a:pt x="534" y="1359"/>
                    <a:pt x="538" y="1363"/>
                    <a:pt x="534" y="1345"/>
                  </a:cubicBezTo>
                  <a:cubicBezTo>
                    <a:pt x="531" y="1327"/>
                    <a:pt x="536" y="1320"/>
                    <a:pt x="547" y="1310"/>
                  </a:cubicBezTo>
                  <a:cubicBezTo>
                    <a:pt x="558" y="1300"/>
                    <a:pt x="566" y="1296"/>
                    <a:pt x="578" y="1299"/>
                  </a:cubicBezTo>
                  <a:cubicBezTo>
                    <a:pt x="590" y="1303"/>
                    <a:pt x="596" y="1305"/>
                    <a:pt x="600" y="1317"/>
                  </a:cubicBezTo>
                  <a:cubicBezTo>
                    <a:pt x="604" y="1328"/>
                    <a:pt x="609" y="1334"/>
                    <a:pt x="613" y="1341"/>
                  </a:cubicBezTo>
                  <a:cubicBezTo>
                    <a:pt x="618" y="1348"/>
                    <a:pt x="617" y="1356"/>
                    <a:pt x="611" y="1357"/>
                  </a:cubicBezTo>
                  <a:cubicBezTo>
                    <a:pt x="604" y="1358"/>
                    <a:pt x="579" y="1354"/>
                    <a:pt x="578" y="1366"/>
                  </a:cubicBezTo>
                  <a:cubicBezTo>
                    <a:pt x="577" y="1379"/>
                    <a:pt x="588" y="1385"/>
                    <a:pt x="592" y="1394"/>
                  </a:cubicBezTo>
                  <a:cubicBezTo>
                    <a:pt x="597" y="1404"/>
                    <a:pt x="602" y="1419"/>
                    <a:pt x="609" y="1435"/>
                  </a:cubicBezTo>
                  <a:cubicBezTo>
                    <a:pt x="617" y="1450"/>
                    <a:pt x="619" y="1465"/>
                    <a:pt x="634" y="1469"/>
                  </a:cubicBezTo>
                  <a:cubicBezTo>
                    <a:pt x="650" y="1472"/>
                    <a:pt x="653" y="1471"/>
                    <a:pt x="668" y="1469"/>
                  </a:cubicBezTo>
                  <a:cubicBezTo>
                    <a:pt x="683" y="1466"/>
                    <a:pt x="708" y="1467"/>
                    <a:pt x="714" y="1481"/>
                  </a:cubicBezTo>
                  <a:cubicBezTo>
                    <a:pt x="721" y="1494"/>
                    <a:pt x="729" y="1502"/>
                    <a:pt x="732" y="1515"/>
                  </a:cubicBezTo>
                  <a:cubicBezTo>
                    <a:pt x="736" y="1529"/>
                    <a:pt x="742" y="1536"/>
                    <a:pt x="745" y="1548"/>
                  </a:cubicBezTo>
                  <a:cubicBezTo>
                    <a:pt x="749" y="1560"/>
                    <a:pt x="756" y="1576"/>
                    <a:pt x="768" y="1580"/>
                  </a:cubicBezTo>
                  <a:cubicBezTo>
                    <a:pt x="780" y="1585"/>
                    <a:pt x="784" y="1597"/>
                    <a:pt x="790" y="1604"/>
                  </a:cubicBezTo>
                  <a:cubicBezTo>
                    <a:pt x="796" y="1611"/>
                    <a:pt x="800" y="1616"/>
                    <a:pt x="799" y="1630"/>
                  </a:cubicBezTo>
                  <a:cubicBezTo>
                    <a:pt x="797" y="1644"/>
                    <a:pt x="794" y="1652"/>
                    <a:pt x="806" y="1666"/>
                  </a:cubicBezTo>
                  <a:cubicBezTo>
                    <a:pt x="818" y="1679"/>
                    <a:pt x="825" y="1682"/>
                    <a:pt x="826" y="1693"/>
                  </a:cubicBezTo>
                  <a:cubicBezTo>
                    <a:pt x="827" y="1704"/>
                    <a:pt x="834" y="1711"/>
                    <a:pt x="839" y="1709"/>
                  </a:cubicBezTo>
                  <a:cubicBezTo>
                    <a:pt x="844" y="1707"/>
                    <a:pt x="839" y="1715"/>
                    <a:pt x="839" y="1725"/>
                  </a:cubicBezTo>
                  <a:cubicBezTo>
                    <a:pt x="838" y="1736"/>
                    <a:pt x="833" y="1747"/>
                    <a:pt x="841" y="1761"/>
                  </a:cubicBezTo>
                  <a:cubicBezTo>
                    <a:pt x="849" y="1775"/>
                    <a:pt x="856" y="1786"/>
                    <a:pt x="859" y="1800"/>
                  </a:cubicBezTo>
                  <a:cubicBezTo>
                    <a:pt x="861" y="1814"/>
                    <a:pt x="863" y="1822"/>
                    <a:pt x="873" y="1821"/>
                  </a:cubicBezTo>
                  <a:cubicBezTo>
                    <a:pt x="882" y="1821"/>
                    <a:pt x="901" y="1813"/>
                    <a:pt x="915" y="1830"/>
                  </a:cubicBezTo>
                  <a:cubicBezTo>
                    <a:pt x="928" y="1846"/>
                    <a:pt x="910" y="1855"/>
                    <a:pt x="936" y="1859"/>
                  </a:cubicBezTo>
                  <a:cubicBezTo>
                    <a:pt x="962" y="1862"/>
                    <a:pt x="966" y="1858"/>
                    <a:pt x="971" y="1850"/>
                  </a:cubicBezTo>
                  <a:cubicBezTo>
                    <a:pt x="976" y="1843"/>
                    <a:pt x="994" y="1828"/>
                    <a:pt x="1006" y="1827"/>
                  </a:cubicBezTo>
                  <a:cubicBezTo>
                    <a:pt x="1018" y="1826"/>
                    <a:pt x="1022" y="1820"/>
                    <a:pt x="1025" y="1815"/>
                  </a:cubicBezTo>
                  <a:cubicBezTo>
                    <a:pt x="1028" y="1810"/>
                    <a:pt x="1044" y="1803"/>
                    <a:pt x="1049" y="1800"/>
                  </a:cubicBezTo>
                  <a:cubicBezTo>
                    <a:pt x="1054" y="1798"/>
                    <a:pt x="1064" y="1797"/>
                    <a:pt x="1063" y="1810"/>
                  </a:cubicBezTo>
                  <a:cubicBezTo>
                    <a:pt x="1062" y="1823"/>
                    <a:pt x="1065" y="1831"/>
                    <a:pt x="1074" y="1829"/>
                  </a:cubicBezTo>
                  <a:cubicBezTo>
                    <a:pt x="1082" y="1827"/>
                    <a:pt x="1093" y="1816"/>
                    <a:pt x="1099" y="1806"/>
                  </a:cubicBezTo>
                  <a:cubicBezTo>
                    <a:pt x="1104" y="1797"/>
                    <a:pt x="1131" y="1771"/>
                    <a:pt x="1131" y="1757"/>
                  </a:cubicBezTo>
                  <a:cubicBezTo>
                    <a:pt x="1131" y="1743"/>
                    <a:pt x="1139" y="1734"/>
                    <a:pt x="1139" y="1724"/>
                  </a:cubicBezTo>
                  <a:cubicBezTo>
                    <a:pt x="1139" y="1714"/>
                    <a:pt x="1145" y="1690"/>
                    <a:pt x="1128" y="1681"/>
                  </a:cubicBezTo>
                  <a:cubicBezTo>
                    <a:pt x="1112" y="1673"/>
                    <a:pt x="1110" y="1665"/>
                    <a:pt x="1112" y="1652"/>
                  </a:cubicBezTo>
                  <a:cubicBezTo>
                    <a:pt x="1114" y="1640"/>
                    <a:pt x="1118" y="1632"/>
                    <a:pt x="1117" y="1621"/>
                  </a:cubicBezTo>
                  <a:cubicBezTo>
                    <a:pt x="1117" y="1611"/>
                    <a:pt x="1109" y="1604"/>
                    <a:pt x="1119" y="1594"/>
                  </a:cubicBezTo>
                  <a:cubicBezTo>
                    <a:pt x="1130" y="1583"/>
                    <a:pt x="1127" y="1581"/>
                    <a:pt x="1132" y="1572"/>
                  </a:cubicBezTo>
                  <a:cubicBezTo>
                    <a:pt x="1138" y="1564"/>
                    <a:pt x="1157" y="1556"/>
                    <a:pt x="1169" y="1552"/>
                  </a:cubicBezTo>
                  <a:cubicBezTo>
                    <a:pt x="1182" y="1548"/>
                    <a:pt x="1187" y="1541"/>
                    <a:pt x="1195" y="1535"/>
                  </a:cubicBezTo>
                  <a:cubicBezTo>
                    <a:pt x="1202" y="1529"/>
                    <a:pt x="1208" y="1523"/>
                    <a:pt x="1209" y="1511"/>
                  </a:cubicBezTo>
                  <a:cubicBezTo>
                    <a:pt x="1211" y="1499"/>
                    <a:pt x="1213" y="1500"/>
                    <a:pt x="1223" y="1489"/>
                  </a:cubicBezTo>
                  <a:cubicBezTo>
                    <a:pt x="1234" y="1479"/>
                    <a:pt x="1236" y="1472"/>
                    <a:pt x="1238" y="1462"/>
                  </a:cubicBezTo>
                  <a:cubicBezTo>
                    <a:pt x="1239" y="1452"/>
                    <a:pt x="1249" y="1438"/>
                    <a:pt x="1236" y="1435"/>
                  </a:cubicBezTo>
                  <a:cubicBezTo>
                    <a:pt x="1223" y="1433"/>
                    <a:pt x="1209" y="1426"/>
                    <a:pt x="1219" y="1414"/>
                  </a:cubicBezTo>
                  <a:cubicBezTo>
                    <a:pt x="1229" y="1402"/>
                    <a:pt x="1231" y="1396"/>
                    <a:pt x="1243" y="1395"/>
                  </a:cubicBezTo>
                  <a:cubicBezTo>
                    <a:pt x="1254" y="1394"/>
                    <a:pt x="1254" y="1395"/>
                    <a:pt x="1260" y="1384"/>
                  </a:cubicBezTo>
                  <a:cubicBezTo>
                    <a:pt x="1265" y="1372"/>
                    <a:pt x="1264" y="1376"/>
                    <a:pt x="1280" y="1380"/>
                  </a:cubicBezTo>
                  <a:cubicBezTo>
                    <a:pt x="1296" y="1384"/>
                    <a:pt x="1303" y="1382"/>
                    <a:pt x="1311" y="1372"/>
                  </a:cubicBezTo>
                  <a:cubicBezTo>
                    <a:pt x="1320" y="1362"/>
                    <a:pt x="1326" y="1350"/>
                    <a:pt x="1331" y="1337"/>
                  </a:cubicBezTo>
                  <a:cubicBezTo>
                    <a:pt x="1335" y="1323"/>
                    <a:pt x="1337" y="1316"/>
                    <a:pt x="1348" y="1310"/>
                  </a:cubicBezTo>
                  <a:cubicBezTo>
                    <a:pt x="1359" y="1305"/>
                    <a:pt x="1366" y="1301"/>
                    <a:pt x="1374" y="1305"/>
                  </a:cubicBezTo>
                  <a:cubicBezTo>
                    <a:pt x="1383" y="1309"/>
                    <a:pt x="1406" y="1314"/>
                    <a:pt x="1388" y="1321"/>
                  </a:cubicBezTo>
                  <a:cubicBezTo>
                    <a:pt x="1370" y="1327"/>
                    <a:pt x="1374" y="1333"/>
                    <a:pt x="1372" y="1344"/>
                  </a:cubicBezTo>
                  <a:cubicBezTo>
                    <a:pt x="1369" y="1355"/>
                    <a:pt x="1372" y="1372"/>
                    <a:pt x="1383" y="1372"/>
                  </a:cubicBezTo>
                  <a:cubicBezTo>
                    <a:pt x="1394" y="1372"/>
                    <a:pt x="1413" y="1370"/>
                    <a:pt x="1400" y="1388"/>
                  </a:cubicBezTo>
                  <a:cubicBezTo>
                    <a:pt x="1386" y="1405"/>
                    <a:pt x="1375" y="1414"/>
                    <a:pt x="1380" y="1428"/>
                  </a:cubicBezTo>
                  <a:cubicBezTo>
                    <a:pt x="1385" y="1443"/>
                    <a:pt x="1395" y="1458"/>
                    <a:pt x="1404" y="1462"/>
                  </a:cubicBezTo>
                  <a:cubicBezTo>
                    <a:pt x="1414" y="1466"/>
                    <a:pt x="1438" y="1480"/>
                    <a:pt x="1453" y="1477"/>
                  </a:cubicBezTo>
                  <a:cubicBezTo>
                    <a:pt x="1468" y="1473"/>
                    <a:pt x="1488" y="1467"/>
                    <a:pt x="1501" y="1464"/>
                  </a:cubicBezTo>
                  <a:cubicBezTo>
                    <a:pt x="1514" y="1461"/>
                    <a:pt x="1513" y="1459"/>
                    <a:pt x="1520" y="1444"/>
                  </a:cubicBezTo>
                  <a:cubicBezTo>
                    <a:pt x="1527" y="1430"/>
                    <a:pt x="1520" y="1413"/>
                    <a:pt x="1544" y="1424"/>
                  </a:cubicBezTo>
                  <a:cubicBezTo>
                    <a:pt x="1568" y="1434"/>
                    <a:pt x="1575" y="1434"/>
                    <a:pt x="1575" y="1445"/>
                  </a:cubicBezTo>
                  <a:cubicBezTo>
                    <a:pt x="1576" y="1455"/>
                    <a:pt x="1569" y="1459"/>
                    <a:pt x="1575" y="1472"/>
                  </a:cubicBezTo>
                  <a:cubicBezTo>
                    <a:pt x="1582" y="1485"/>
                    <a:pt x="1579" y="1490"/>
                    <a:pt x="1597" y="1489"/>
                  </a:cubicBezTo>
                  <a:cubicBezTo>
                    <a:pt x="1615" y="1488"/>
                    <a:pt x="1611" y="1491"/>
                    <a:pt x="1625" y="1484"/>
                  </a:cubicBezTo>
                  <a:cubicBezTo>
                    <a:pt x="1638" y="1478"/>
                    <a:pt x="1654" y="1483"/>
                    <a:pt x="1668" y="1493"/>
                  </a:cubicBezTo>
                  <a:cubicBezTo>
                    <a:pt x="1682" y="1503"/>
                    <a:pt x="1685" y="1523"/>
                    <a:pt x="1697" y="1507"/>
                  </a:cubicBezTo>
                  <a:cubicBezTo>
                    <a:pt x="1709" y="1491"/>
                    <a:pt x="1715" y="1496"/>
                    <a:pt x="1722" y="1498"/>
                  </a:cubicBezTo>
                  <a:cubicBezTo>
                    <a:pt x="1730" y="1501"/>
                    <a:pt x="1733" y="1496"/>
                    <a:pt x="1742" y="1484"/>
                  </a:cubicBezTo>
                  <a:cubicBezTo>
                    <a:pt x="1751" y="1472"/>
                    <a:pt x="1751" y="1461"/>
                    <a:pt x="1761" y="1455"/>
                  </a:cubicBezTo>
                  <a:cubicBezTo>
                    <a:pt x="1771" y="1449"/>
                    <a:pt x="1775" y="1442"/>
                    <a:pt x="1768" y="1432"/>
                  </a:cubicBezTo>
                  <a:cubicBezTo>
                    <a:pt x="1761" y="1422"/>
                    <a:pt x="1739" y="1422"/>
                    <a:pt x="1732" y="1411"/>
                  </a:cubicBezTo>
                  <a:cubicBezTo>
                    <a:pt x="1726" y="1401"/>
                    <a:pt x="1719" y="1403"/>
                    <a:pt x="1710" y="1402"/>
                  </a:cubicBezTo>
                  <a:cubicBezTo>
                    <a:pt x="1702" y="1402"/>
                    <a:pt x="1704" y="1393"/>
                    <a:pt x="1697" y="1380"/>
                  </a:cubicBezTo>
                  <a:cubicBezTo>
                    <a:pt x="1690" y="1366"/>
                    <a:pt x="1680" y="1359"/>
                    <a:pt x="1664" y="1357"/>
                  </a:cubicBezTo>
                  <a:cubicBezTo>
                    <a:pt x="1647" y="1355"/>
                    <a:pt x="1641" y="1342"/>
                    <a:pt x="1644" y="1332"/>
                  </a:cubicBezTo>
                  <a:cubicBezTo>
                    <a:pt x="1646" y="1322"/>
                    <a:pt x="1649" y="1309"/>
                    <a:pt x="1666" y="1306"/>
                  </a:cubicBezTo>
                  <a:cubicBezTo>
                    <a:pt x="1683" y="1303"/>
                    <a:pt x="1701" y="1304"/>
                    <a:pt x="1702" y="1295"/>
                  </a:cubicBezTo>
                  <a:cubicBezTo>
                    <a:pt x="1703" y="1285"/>
                    <a:pt x="1708" y="1267"/>
                    <a:pt x="1719" y="1275"/>
                  </a:cubicBezTo>
                  <a:cubicBezTo>
                    <a:pt x="1731" y="1282"/>
                    <a:pt x="1752" y="1303"/>
                    <a:pt x="1758" y="1311"/>
                  </a:cubicBezTo>
                  <a:cubicBezTo>
                    <a:pt x="1764" y="1319"/>
                    <a:pt x="1775" y="1340"/>
                    <a:pt x="1780" y="1332"/>
                  </a:cubicBezTo>
                  <a:cubicBezTo>
                    <a:pt x="1785" y="1325"/>
                    <a:pt x="1795" y="1319"/>
                    <a:pt x="1786" y="1303"/>
                  </a:cubicBezTo>
                  <a:cubicBezTo>
                    <a:pt x="1776" y="1286"/>
                    <a:pt x="1755" y="1262"/>
                    <a:pt x="1751" y="1252"/>
                  </a:cubicBezTo>
                  <a:cubicBezTo>
                    <a:pt x="1747" y="1242"/>
                    <a:pt x="1726" y="1226"/>
                    <a:pt x="1712" y="1230"/>
                  </a:cubicBezTo>
                  <a:cubicBezTo>
                    <a:pt x="1698" y="1234"/>
                    <a:pt x="1677" y="1241"/>
                    <a:pt x="1675" y="1221"/>
                  </a:cubicBezTo>
                  <a:cubicBezTo>
                    <a:pt x="1672" y="1202"/>
                    <a:pt x="1678" y="1164"/>
                    <a:pt x="1646" y="1163"/>
                  </a:cubicBezTo>
                  <a:cubicBezTo>
                    <a:pt x="1614" y="1161"/>
                    <a:pt x="1613" y="1158"/>
                    <a:pt x="1612" y="1144"/>
                  </a:cubicBezTo>
                  <a:cubicBezTo>
                    <a:pt x="1612" y="1131"/>
                    <a:pt x="1613" y="1110"/>
                    <a:pt x="1609" y="1098"/>
                  </a:cubicBezTo>
                  <a:cubicBezTo>
                    <a:pt x="1606" y="1085"/>
                    <a:pt x="1603" y="1071"/>
                    <a:pt x="1616" y="1068"/>
                  </a:cubicBezTo>
                  <a:cubicBezTo>
                    <a:pt x="1629" y="1064"/>
                    <a:pt x="1649" y="1064"/>
                    <a:pt x="1661" y="1050"/>
                  </a:cubicBezTo>
                  <a:cubicBezTo>
                    <a:pt x="1673" y="1035"/>
                    <a:pt x="1676" y="1026"/>
                    <a:pt x="1673" y="1011"/>
                  </a:cubicBezTo>
                  <a:cubicBezTo>
                    <a:pt x="1669" y="997"/>
                    <a:pt x="1658" y="968"/>
                    <a:pt x="1652" y="957"/>
                  </a:cubicBezTo>
                  <a:cubicBezTo>
                    <a:pt x="1646" y="945"/>
                    <a:pt x="1642" y="924"/>
                    <a:pt x="1649" y="914"/>
                  </a:cubicBezTo>
                  <a:cubicBezTo>
                    <a:pt x="1655" y="904"/>
                    <a:pt x="1667" y="893"/>
                    <a:pt x="1675" y="890"/>
                  </a:cubicBezTo>
                  <a:cubicBezTo>
                    <a:pt x="1683" y="887"/>
                    <a:pt x="1692" y="886"/>
                    <a:pt x="1709" y="893"/>
                  </a:cubicBezTo>
                  <a:cubicBezTo>
                    <a:pt x="1727" y="899"/>
                    <a:pt x="1734" y="917"/>
                    <a:pt x="1743" y="932"/>
                  </a:cubicBezTo>
                  <a:cubicBezTo>
                    <a:pt x="1751" y="946"/>
                    <a:pt x="1747" y="955"/>
                    <a:pt x="1762" y="947"/>
                  </a:cubicBezTo>
                  <a:cubicBezTo>
                    <a:pt x="1777" y="939"/>
                    <a:pt x="1778" y="938"/>
                    <a:pt x="1793" y="935"/>
                  </a:cubicBezTo>
                  <a:cubicBezTo>
                    <a:pt x="1807" y="932"/>
                    <a:pt x="1818" y="933"/>
                    <a:pt x="1830" y="951"/>
                  </a:cubicBezTo>
                  <a:cubicBezTo>
                    <a:pt x="1842" y="969"/>
                    <a:pt x="1838" y="967"/>
                    <a:pt x="1852" y="977"/>
                  </a:cubicBezTo>
                  <a:cubicBezTo>
                    <a:pt x="1867" y="988"/>
                    <a:pt x="1885" y="988"/>
                    <a:pt x="1898" y="986"/>
                  </a:cubicBezTo>
                  <a:cubicBezTo>
                    <a:pt x="1911" y="984"/>
                    <a:pt x="1937" y="980"/>
                    <a:pt x="1942" y="965"/>
                  </a:cubicBezTo>
                  <a:cubicBezTo>
                    <a:pt x="1947" y="951"/>
                    <a:pt x="1966" y="925"/>
                    <a:pt x="1969" y="913"/>
                  </a:cubicBezTo>
                  <a:cubicBezTo>
                    <a:pt x="1973" y="900"/>
                    <a:pt x="1975" y="885"/>
                    <a:pt x="1983" y="872"/>
                  </a:cubicBezTo>
                  <a:cubicBezTo>
                    <a:pt x="1991" y="860"/>
                    <a:pt x="1996" y="847"/>
                    <a:pt x="1992" y="837"/>
                  </a:cubicBezTo>
                  <a:cubicBezTo>
                    <a:pt x="1987" y="826"/>
                    <a:pt x="1985" y="820"/>
                    <a:pt x="1999" y="816"/>
                  </a:cubicBezTo>
                  <a:cubicBezTo>
                    <a:pt x="2014" y="811"/>
                    <a:pt x="2032" y="808"/>
                    <a:pt x="2052" y="805"/>
                  </a:cubicBezTo>
                  <a:cubicBezTo>
                    <a:pt x="2071" y="801"/>
                    <a:pt x="2089" y="786"/>
                    <a:pt x="2095" y="777"/>
                  </a:cubicBezTo>
                  <a:cubicBezTo>
                    <a:pt x="2101" y="768"/>
                    <a:pt x="2125" y="725"/>
                    <a:pt x="2126" y="714"/>
                  </a:cubicBezTo>
                  <a:cubicBezTo>
                    <a:pt x="2128" y="702"/>
                    <a:pt x="2136" y="671"/>
                    <a:pt x="2140" y="659"/>
                  </a:cubicBezTo>
                  <a:cubicBezTo>
                    <a:pt x="2144" y="647"/>
                    <a:pt x="2150" y="631"/>
                    <a:pt x="2157" y="620"/>
                  </a:cubicBezTo>
                  <a:cubicBezTo>
                    <a:pt x="2164" y="610"/>
                    <a:pt x="2169" y="597"/>
                    <a:pt x="2160" y="586"/>
                  </a:cubicBezTo>
                  <a:cubicBezTo>
                    <a:pt x="2151" y="575"/>
                    <a:pt x="2137" y="561"/>
                    <a:pt x="2147" y="550"/>
                  </a:cubicBezTo>
                  <a:cubicBezTo>
                    <a:pt x="2157" y="540"/>
                    <a:pt x="2168" y="530"/>
                    <a:pt x="2168" y="518"/>
                  </a:cubicBezTo>
                  <a:cubicBezTo>
                    <a:pt x="2168" y="506"/>
                    <a:pt x="2145" y="486"/>
                    <a:pt x="2119" y="499"/>
                  </a:cubicBezTo>
                  <a:cubicBezTo>
                    <a:pt x="2094" y="512"/>
                    <a:pt x="2064" y="526"/>
                    <a:pt x="2050" y="518"/>
                  </a:cubicBezTo>
                  <a:cubicBezTo>
                    <a:pt x="2035" y="511"/>
                    <a:pt x="2018" y="493"/>
                    <a:pt x="2012" y="482"/>
                  </a:cubicBezTo>
                  <a:cubicBezTo>
                    <a:pt x="2006" y="471"/>
                    <a:pt x="1989" y="465"/>
                    <a:pt x="1974" y="473"/>
                  </a:cubicBezTo>
                  <a:cubicBezTo>
                    <a:pt x="1959" y="481"/>
                    <a:pt x="1961" y="479"/>
                    <a:pt x="1958" y="456"/>
                  </a:cubicBezTo>
                  <a:cubicBezTo>
                    <a:pt x="1955" y="434"/>
                    <a:pt x="1942" y="445"/>
                    <a:pt x="1933" y="453"/>
                  </a:cubicBezTo>
                  <a:cubicBezTo>
                    <a:pt x="1925" y="461"/>
                    <a:pt x="1899" y="455"/>
                    <a:pt x="1893" y="449"/>
                  </a:cubicBezTo>
                  <a:cubicBezTo>
                    <a:pt x="1887" y="443"/>
                    <a:pt x="1900" y="436"/>
                    <a:pt x="1897" y="419"/>
                  </a:cubicBezTo>
                  <a:cubicBezTo>
                    <a:pt x="1895" y="401"/>
                    <a:pt x="1865" y="393"/>
                    <a:pt x="1839" y="402"/>
                  </a:cubicBezTo>
                  <a:cubicBezTo>
                    <a:pt x="1813" y="412"/>
                    <a:pt x="1779" y="430"/>
                    <a:pt x="1759" y="434"/>
                  </a:cubicBezTo>
                  <a:cubicBezTo>
                    <a:pt x="1738" y="438"/>
                    <a:pt x="1710" y="424"/>
                    <a:pt x="1713" y="407"/>
                  </a:cubicBezTo>
                  <a:cubicBezTo>
                    <a:pt x="1716" y="390"/>
                    <a:pt x="1713" y="388"/>
                    <a:pt x="1695" y="386"/>
                  </a:cubicBezTo>
                  <a:cubicBezTo>
                    <a:pt x="1677" y="384"/>
                    <a:pt x="1655" y="395"/>
                    <a:pt x="1632" y="345"/>
                  </a:cubicBezTo>
                  <a:cubicBezTo>
                    <a:pt x="1609" y="295"/>
                    <a:pt x="1295" y="100"/>
                    <a:pt x="1295" y="100"/>
                  </a:cubicBezTo>
                  <a:cubicBezTo>
                    <a:pt x="1041" y="0"/>
                    <a:pt x="1041" y="0"/>
                    <a:pt x="1041" y="0"/>
                  </a:cubicBezTo>
                  <a:cubicBezTo>
                    <a:pt x="676" y="141"/>
                    <a:pt x="676" y="141"/>
                    <a:pt x="676" y="141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19" y="623"/>
                    <a:pt x="119" y="623"/>
                    <a:pt x="119" y="623"/>
                  </a:cubicBezTo>
                  <a:cubicBezTo>
                    <a:pt x="297" y="1121"/>
                    <a:pt x="297" y="1121"/>
                    <a:pt x="297" y="1121"/>
                  </a:cubicBezTo>
                  <a:lnTo>
                    <a:pt x="397" y="1154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6691" y="3428702"/>
              <a:ext cx="1492250" cy="1277937"/>
            </a:xfrm>
            <a:custGeom>
              <a:avLst/>
              <a:gdLst>
                <a:gd name="T0" fmla="*/ 727 w 2667"/>
                <a:gd name="T1" fmla="*/ 45 h 2283"/>
                <a:gd name="T2" fmla="*/ 820 w 2667"/>
                <a:gd name="T3" fmla="*/ 156 h 2283"/>
                <a:gd name="T4" fmla="*/ 810 w 2667"/>
                <a:gd name="T5" fmla="*/ 321 h 2283"/>
                <a:gd name="T6" fmla="*/ 842 w 2667"/>
                <a:gd name="T7" fmla="*/ 451 h 2283"/>
                <a:gd name="T8" fmla="*/ 936 w 2667"/>
                <a:gd name="T9" fmla="*/ 560 h 2283"/>
                <a:gd name="T10" fmla="*/ 1018 w 2667"/>
                <a:gd name="T11" fmla="*/ 508 h 2283"/>
                <a:gd name="T12" fmla="*/ 1170 w 2667"/>
                <a:gd name="T13" fmla="*/ 509 h 2283"/>
                <a:gd name="T14" fmla="*/ 1146 w 2667"/>
                <a:gd name="T15" fmla="*/ 626 h 2283"/>
                <a:gd name="T16" fmla="*/ 1204 w 2667"/>
                <a:gd name="T17" fmla="*/ 718 h 2283"/>
                <a:gd name="T18" fmla="*/ 1318 w 2667"/>
                <a:gd name="T19" fmla="*/ 779 h 2283"/>
                <a:gd name="T20" fmla="*/ 1410 w 2667"/>
                <a:gd name="T21" fmla="*/ 884 h 2283"/>
                <a:gd name="T22" fmla="*/ 1528 w 2667"/>
                <a:gd name="T23" fmla="*/ 909 h 2283"/>
                <a:gd name="T24" fmla="*/ 1632 w 2667"/>
                <a:gd name="T25" fmla="*/ 831 h 2283"/>
                <a:gd name="T26" fmla="*/ 1762 w 2667"/>
                <a:gd name="T27" fmla="*/ 805 h 2283"/>
                <a:gd name="T28" fmla="*/ 1872 w 2667"/>
                <a:gd name="T29" fmla="*/ 880 h 2283"/>
                <a:gd name="T30" fmla="*/ 1858 w 2667"/>
                <a:gd name="T31" fmla="*/ 969 h 2283"/>
                <a:gd name="T32" fmla="*/ 1779 w 2667"/>
                <a:gd name="T33" fmla="*/ 1034 h 2283"/>
                <a:gd name="T34" fmla="*/ 1787 w 2667"/>
                <a:gd name="T35" fmla="*/ 1149 h 2283"/>
                <a:gd name="T36" fmla="*/ 1887 w 2667"/>
                <a:gd name="T37" fmla="*/ 1224 h 2283"/>
                <a:gd name="T38" fmla="*/ 1959 w 2667"/>
                <a:gd name="T39" fmla="*/ 1270 h 2283"/>
                <a:gd name="T40" fmla="*/ 2046 w 2667"/>
                <a:gd name="T41" fmla="*/ 1350 h 2283"/>
                <a:gd name="T42" fmla="*/ 2112 w 2667"/>
                <a:gd name="T43" fmla="*/ 1471 h 2283"/>
                <a:gd name="T44" fmla="*/ 2074 w 2667"/>
                <a:gd name="T45" fmla="*/ 1560 h 2283"/>
                <a:gd name="T46" fmla="*/ 2197 w 2667"/>
                <a:gd name="T47" fmla="*/ 1654 h 2283"/>
                <a:gd name="T48" fmla="*/ 2284 w 2667"/>
                <a:gd name="T49" fmla="*/ 1607 h 2283"/>
                <a:gd name="T50" fmla="*/ 2368 w 2667"/>
                <a:gd name="T51" fmla="*/ 1501 h 2283"/>
                <a:gd name="T52" fmla="*/ 2298 w 2667"/>
                <a:gd name="T53" fmla="*/ 1453 h 2283"/>
                <a:gd name="T54" fmla="*/ 2309 w 2667"/>
                <a:gd name="T55" fmla="*/ 1372 h 2283"/>
                <a:gd name="T56" fmla="*/ 2339 w 2667"/>
                <a:gd name="T57" fmla="*/ 1282 h 2283"/>
                <a:gd name="T58" fmla="*/ 2405 w 2667"/>
                <a:gd name="T59" fmla="*/ 1315 h 2283"/>
                <a:gd name="T60" fmla="*/ 2551 w 2667"/>
                <a:gd name="T61" fmla="*/ 1390 h 2283"/>
                <a:gd name="T62" fmla="*/ 2634 w 2667"/>
                <a:gd name="T63" fmla="*/ 1427 h 2283"/>
                <a:gd name="T64" fmla="*/ 2637 w 2667"/>
                <a:gd name="T65" fmla="*/ 1538 h 2283"/>
                <a:gd name="T66" fmla="*/ 2649 w 2667"/>
                <a:gd name="T67" fmla="*/ 1622 h 2283"/>
                <a:gd name="T68" fmla="*/ 2547 w 2667"/>
                <a:gd name="T69" fmla="*/ 1687 h 2283"/>
                <a:gd name="T70" fmla="*/ 2514 w 2667"/>
                <a:gd name="T71" fmla="*/ 1747 h 2283"/>
                <a:gd name="T72" fmla="*/ 2387 w 2667"/>
                <a:gd name="T73" fmla="*/ 1756 h 2283"/>
                <a:gd name="T74" fmla="*/ 2289 w 2667"/>
                <a:gd name="T75" fmla="*/ 1781 h 2283"/>
                <a:gd name="T76" fmla="*/ 2264 w 2667"/>
                <a:gd name="T77" fmla="*/ 1873 h 2283"/>
                <a:gd name="T78" fmla="*/ 2280 w 2667"/>
                <a:gd name="T79" fmla="*/ 1957 h 2283"/>
                <a:gd name="T80" fmla="*/ 2283 w 2667"/>
                <a:gd name="T81" fmla="*/ 2062 h 2283"/>
                <a:gd name="T82" fmla="*/ 2192 w 2667"/>
                <a:gd name="T83" fmla="*/ 2055 h 2283"/>
                <a:gd name="T84" fmla="*/ 2152 w 2667"/>
                <a:gd name="T85" fmla="*/ 2211 h 2283"/>
                <a:gd name="T86" fmla="*/ 2050 w 2667"/>
                <a:gd name="T87" fmla="*/ 2280 h 2283"/>
                <a:gd name="T88" fmla="*/ 1906 w 2667"/>
                <a:gd name="T89" fmla="*/ 2158 h 2283"/>
                <a:gd name="T90" fmla="*/ 1766 w 2667"/>
                <a:gd name="T91" fmla="*/ 2094 h 2283"/>
                <a:gd name="T92" fmla="*/ 1679 w 2667"/>
                <a:gd name="T93" fmla="*/ 1922 h 2283"/>
                <a:gd name="T94" fmla="*/ 1520 w 2667"/>
                <a:gd name="T95" fmla="*/ 1977 h 2283"/>
                <a:gd name="T96" fmla="*/ 1416 w 2667"/>
                <a:gd name="T97" fmla="*/ 2049 h 2283"/>
                <a:gd name="T98" fmla="*/ 617 w 2667"/>
                <a:gd name="T99" fmla="*/ 1016 h 2283"/>
                <a:gd name="T100" fmla="*/ 0 w 2667"/>
                <a:gd name="T101" fmla="*/ 590 h 2283"/>
                <a:gd name="T102" fmla="*/ 539 w 2667"/>
                <a:gd name="T103" fmla="*/ 0 h 2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67" h="2283">
                  <a:moveTo>
                    <a:pt x="622" y="23"/>
                  </a:moveTo>
                  <a:cubicBezTo>
                    <a:pt x="630" y="30"/>
                    <a:pt x="646" y="32"/>
                    <a:pt x="681" y="32"/>
                  </a:cubicBezTo>
                  <a:cubicBezTo>
                    <a:pt x="737" y="34"/>
                    <a:pt x="706" y="35"/>
                    <a:pt x="727" y="45"/>
                  </a:cubicBezTo>
                  <a:cubicBezTo>
                    <a:pt x="747" y="55"/>
                    <a:pt x="759" y="63"/>
                    <a:pt x="793" y="54"/>
                  </a:cubicBezTo>
                  <a:cubicBezTo>
                    <a:pt x="793" y="54"/>
                    <a:pt x="808" y="76"/>
                    <a:pt x="809" y="88"/>
                  </a:cubicBezTo>
                  <a:cubicBezTo>
                    <a:pt x="810" y="100"/>
                    <a:pt x="819" y="137"/>
                    <a:pt x="820" y="156"/>
                  </a:cubicBezTo>
                  <a:cubicBezTo>
                    <a:pt x="821" y="174"/>
                    <a:pt x="823" y="188"/>
                    <a:pt x="820" y="203"/>
                  </a:cubicBezTo>
                  <a:cubicBezTo>
                    <a:pt x="816" y="218"/>
                    <a:pt x="812" y="230"/>
                    <a:pt x="808" y="246"/>
                  </a:cubicBezTo>
                  <a:cubicBezTo>
                    <a:pt x="804" y="262"/>
                    <a:pt x="807" y="310"/>
                    <a:pt x="810" y="321"/>
                  </a:cubicBezTo>
                  <a:cubicBezTo>
                    <a:pt x="814" y="332"/>
                    <a:pt x="822" y="335"/>
                    <a:pt x="827" y="352"/>
                  </a:cubicBezTo>
                  <a:cubicBezTo>
                    <a:pt x="832" y="370"/>
                    <a:pt x="834" y="396"/>
                    <a:pt x="834" y="411"/>
                  </a:cubicBezTo>
                  <a:cubicBezTo>
                    <a:pt x="834" y="426"/>
                    <a:pt x="831" y="440"/>
                    <a:pt x="842" y="451"/>
                  </a:cubicBezTo>
                  <a:cubicBezTo>
                    <a:pt x="853" y="462"/>
                    <a:pt x="870" y="484"/>
                    <a:pt x="873" y="497"/>
                  </a:cubicBezTo>
                  <a:cubicBezTo>
                    <a:pt x="876" y="509"/>
                    <a:pt x="881" y="542"/>
                    <a:pt x="895" y="549"/>
                  </a:cubicBezTo>
                  <a:cubicBezTo>
                    <a:pt x="908" y="557"/>
                    <a:pt x="924" y="565"/>
                    <a:pt x="936" y="560"/>
                  </a:cubicBezTo>
                  <a:cubicBezTo>
                    <a:pt x="947" y="555"/>
                    <a:pt x="956" y="559"/>
                    <a:pt x="963" y="541"/>
                  </a:cubicBezTo>
                  <a:cubicBezTo>
                    <a:pt x="971" y="524"/>
                    <a:pt x="981" y="534"/>
                    <a:pt x="994" y="528"/>
                  </a:cubicBezTo>
                  <a:cubicBezTo>
                    <a:pt x="1007" y="523"/>
                    <a:pt x="1013" y="518"/>
                    <a:pt x="1018" y="508"/>
                  </a:cubicBezTo>
                  <a:cubicBezTo>
                    <a:pt x="1024" y="499"/>
                    <a:pt x="1049" y="486"/>
                    <a:pt x="1061" y="487"/>
                  </a:cubicBezTo>
                  <a:cubicBezTo>
                    <a:pt x="1072" y="487"/>
                    <a:pt x="1093" y="490"/>
                    <a:pt x="1116" y="496"/>
                  </a:cubicBezTo>
                  <a:cubicBezTo>
                    <a:pt x="1139" y="501"/>
                    <a:pt x="1165" y="491"/>
                    <a:pt x="1170" y="509"/>
                  </a:cubicBezTo>
                  <a:cubicBezTo>
                    <a:pt x="1174" y="527"/>
                    <a:pt x="1179" y="546"/>
                    <a:pt x="1170" y="566"/>
                  </a:cubicBezTo>
                  <a:cubicBezTo>
                    <a:pt x="1161" y="586"/>
                    <a:pt x="1162" y="593"/>
                    <a:pt x="1161" y="609"/>
                  </a:cubicBezTo>
                  <a:cubicBezTo>
                    <a:pt x="1159" y="624"/>
                    <a:pt x="1161" y="626"/>
                    <a:pt x="1146" y="626"/>
                  </a:cubicBezTo>
                  <a:cubicBezTo>
                    <a:pt x="1131" y="625"/>
                    <a:pt x="1122" y="639"/>
                    <a:pt x="1124" y="648"/>
                  </a:cubicBezTo>
                  <a:cubicBezTo>
                    <a:pt x="1126" y="657"/>
                    <a:pt x="1122" y="666"/>
                    <a:pt x="1146" y="674"/>
                  </a:cubicBezTo>
                  <a:cubicBezTo>
                    <a:pt x="1170" y="683"/>
                    <a:pt x="1196" y="707"/>
                    <a:pt x="1204" y="718"/>
                  </a:cubicBezTo>
                  <a:cubicBezTo>
                    <a:pt x="1212" y="730"/>
                    <a:pt x="1219" y="756"/>
                    <a:pt x="1237" y="755"/>
                  </a:cubicBezTo>
                  <a:cubicBezTo>
                    <a:pt x="1255" y="754"/>
                    <a:pt x="1270" y="752"/>
                    <a:pt x="1286" y="755"/>
                  </a:cubicBezTo>
                  <a:cubicBezTo>
                    <a:pt x="1302" y="757"/>
                    <a:pt x="1323" y="761"/>
                    <a:pt x="1318" y="779"/>
                  </a:cubicBezTo>
                  <a:cubicBezTo>
                    <a:pt x="1314" y="797"/>
                    <a:pt x="1309" y="805"/>
                    <a:pt x="1312" y="823"/>
                  </a:cubicBezTo>
                  <a:cubicBezTo>
                    <a:pt x="1316" y="842"/>
                    <a:pt x="1331" y="871"/>
                    <a:pt x="1351" y="878"/>
                  </a:cubicBezTo>
                  <a:cubicBezTo>
                    <a:pt x="1371" y="885"/>
                    <a:pt x="1397" y="885"/>
                    <a:pt x="1410" y="884"/>
                  </a:cubicBezTo>
                  <a:cubicBezTo>
                    <a:pt x="1422" y="884"/>
                    <a:pt x="1430" y="901"/>
                    <a:pt x="1449" y="900"/>
                  </a:cubicBezTo>
                  <a:cubicBezTo>
                    <a:pt x="1468" y="899"/>
                    <a:pt x="1479" y="897"/>
                    <a:pt x="1491" y="903"/>
                  </a:cubicBezTo>
                  <a:cubicBezTo>
                    <a:pt x="1503" y="909"/>
                    <a:pt x="1520" y="914"/>
                    <a:pt x="1528" y="909"/>
                  </a:cubicBezTo>
                  <a:cubicBezTo>
                    <a:pt x="1537" y="903"/>
                    <a:pt x="1560" y="888"/>
                    <a:pt x="1565" y="879"/>
                  </a:cubicBezTo>
                  <a:cubicBezTo>
                    <a:pt x="1570" y="871"/>
                    <a:pt x="1596" y="847"/>
                    <a:pt x="1601" y="839"/>
                  </a:cubicBezTo>
                  <a:cubicBezTo>
                    <a:pt x="1605" y="832"/>
                    <a:pt x="1616" y="825"/>
                    <a:pt x="1632" y="831"/>
                  </a:cubicBezTo>
                  <a:cubicBezTo>
                    <a:pt x="1648" y="837"/>
                    <a:pt x="1661" y="836"/>
                    <a:pt x="1670" y="819"/>
                  </a:cubicBezTo>
                  <a:cubicBezTo>
                    <a:pt x="1680" y="802"/>
                    <a:pt x="1692" y="794"/>
                    <a:pt x="1712" y="795"/>
                  </a:cubicBezTo>
                  <a:cubicBezTo>
                    <a:pt x="1731" y="797"/>
                    <a:pt x="1746" y="805"/>
                    <a:pt x="1762" y="805"/>
                  </a:cubicBezTo>
                  <a:cubicBezTo>
                    <a:pt x="1777" y="805"/>
                    <a:pt x="1814" y="806"/>
                    <a:pt x="1821" y="812"/>
                  </a:cubicBezTo>
                  <a:cubicBezTo>
                    <a:pt x="1828" y="817"/>
                    <a:pt x="1849" y="828"/>
                    <a:pt x="1858" y="834"/>
                  </a:cubicBezTo>
                  <a:cubicBezTo>
                    <a:pt x="1867" y="840"/>
                    <a:pt x="1880" y="856"/>
                    <a:pt x="1872" y="880"/>
                  </a:cubicBezTo>
                  <a:cubicBezTo>
                    <a:pt x="1863" y="904"/>
                    <a:pt x="1865" y="900"/>
                    <a:pt x="1855" y="905"/>
                  </a:cubicBezTo>
                  <a:cubicBezTo>
                    <a:pt x="1845" y="911"/>
                    <a:pt x="1840" y="911"/>
                    <a:pt x="1850" y="927"/>
                  </a:cubicBezTo>
                  <a:cubicBezTo>
                    <a:pt x="1859" y="943"/>
                    <a:pt x="1862" y="957"/>
                    <a:pt x="1858" y="969"/>
                  </a:cubicBezTo>
                  <a:cubicBezTo>
                    <a:pt x="1854" y="981"/>
                    <a:pt x="1856" y="997"/>
                    <a:pt x="1835" y="1004"/>
                  </a:cubicBezTo>
                  <a:cubicBezTo>
                    <a:pt x="1814" y="1011"/>
                    <a:pt x="1807" y="1013"/>
                    <a:pt x="1796" y="1016"/>
                  </a:cubicBezTo>
                  <a:cubicBezTo>
                    <a:pt x="1785" y="1020"/>
                    <a:pt x="1772" y="1023"/>
                    <a:pt x="1779" y="1034"/>
                  </a:cubicBezTo>
                  <a:cubicBezTo>
                    <a:pt x="1786" y="1044"/>
                    <a:pt x="1787" y="1054"/>
                    <a:pt x="1782" y="1066"/>
                  </a:cubicBezTo>
                  <a:cubicBezTo>
                    <a:pt x="1777" y="1079"/>
                    <a:pt x="1769" y="1084"/>
                    <a:pt x="1772" y="1108"/>
                  </a:cubicBezTo>
                  <a:cubicBezTo>
                    <a:pt x="1775" y="1132"/>
                    <a:pt x="1773" y="1141"/>
                    <a:pt x="1787" y="1149"/>
                  </a:cubicBezTo>
                  <a:cubicBezTo>
                    <a:pt x="1801" y="1158"/>
                    <a:pt x="1831" y="1158"/>
                    <a:pt x="1830" y="1180"/>
                  </a:cubicBezTo>
                  <a:cubicBezTo>
                    <a:pt x="1830" y="1203"/>
                    <a:pt x="1836" y="1198"/>
                    <a:pt x="1852" y="1205"/>
                  </a:cubicBezTo>
                  <a:cubicBezTo>
                    <a:pt x="1869" y="1212"/>
                    <a:pt x="1874" y="1224"/>
                    <a:pt x="1887" y="1224"/>
                  </a:cubicBezTo>
                  <a:cubicBezTo>
                    <a:pt x="1900" y="1225"/>
                    <a:pt x="1922" y="1229"/>
                    <a:pt x="1932" y="1230"/>
                  </a:cubicBezTo>
                  <a:cubicBezTo>
                    <a:pt x="1942" y="1231"/>
                    <a:pt x="1953" y="1235"/>
                    <a:pt x="1946" y="1247"/>
                  </a:cubicBezTo>
                  <a:cubicBezTo>
                    <a:pt x="1938" y="1259"/>
                    <a:pt x="1947" y="1267"/>
                    <a:pt x="1959" y="1270"/>
                  </a:cubicBezTo>
                  <a:cubicBezTo>
                    <a:pt x="1972" y="1273"/>
                    <a:pt x="1989" y="1273"/>
                    <a:pt x="1995" y="1291"/>
                  </a:cubicBezTo>
                  <a:cubicBezTo>
                    <a:pt x="2001" y="1309"/>
                    <a:pt x="2003" y="1314"/>
                    <a:pt x="2015" y="1323"/>
                  </a:cubicBezTo>
                  <a:cubicBezTo>
                    <a:pt x="2026" y="1332"/>
                    <a:pt x="2042" y="1336"/>
                    <a:pt x="2046" y="1350"/>
                  </a:cubicBezTo>
                  <a:cubicBezTo>
                    <a:pt x="2050" y="1365"/>
                    <a:pt x="2055" y="1376"/>
                    <a:pt x="2053" y="1388"/>
                  </a:cubicBezTo>
                  <a:cubicBezTo>
                    <a:pt x="2052" y="1400"/>
                    <a:pt x="2065" y="1411"/>
                    <a:pt x="2075" y="1425"/>
                  </a:cubicBezTo>
                  <a:cubicBezTo>
                    <a:pt x="2085" y="1439"/>
                    <a:pt x="2104" y="1455"/>
                    <a:pt x="2112" y="1471"/>
                  </a:cubicBezTo>
                  <a:cubicBezTo>
                    <a:pt x="2119" y="1486"/>
                    <a:pt x="2117" y="1486"/>
                    <a:pt x="2112" y="1498"/>
                  </a:cubicBezTo>
                  <a:cubicBezTo>
                    <a:pt x="2106" y="1509"/>
                    <a:pt x="2104" y="1530"/>
                    <a:pt x="2092" y="1536"/>
                  </a:cubicBezTo>
                  <a:cubicBezTo>
                    <a:pt x="2079" y="1542"/>
                    <a:pt x="2068" y="1545"/>
                    <a:pt x="2074" y="1560"/>
                  </a:cubicBezTo>
                  <a:cubicBezTo>
                    <a:pt x="2079" y="1575"/>
                    <a:pt x="2080" y="1582"/>
                    <a:pt x="2093" y="1589"/>
                  </a:cubicBezTo>
                  <a:cubicBezTo>
                    <a:pt x="2105" y="1596"/>
                    <a:pt x="2136" y="1597"/>
                    <a:pt x="2145" y="1614"/>
                  </a:cubicBezTo>
                  <a:cubicBezTo>
                    <a:pt x="2155" y="1630"/>
                    <a:pt x="2174" y="1641"/>
                    <a:pt x="2197" y="1654"/>
                  </a:cubicBezTo>
                  <a:cubicBezTo>
                    <a:pt x="2220" y="1668"/>
                    <a:pt x="2240" y="1682"/>
                    <a:pt x="2249" y="1677"/>
                  </a:cubicBezTo>
                  <a:cubicBezTo>
                    <a:pt x="2258" y="1671"/>
                    <a:pt x="2278" y="1669"/>
                    <a:pt x="2272" y="1646"/>
                  </a:cubicBezTo>
                  <a:cubicBezTo>
                    <a:pt x="2267" y="1623"/>
                    <a:pt x="2257" y="1614"/>
                    <a:pt x="2284" y="1607"/>
                  </a:cubicBezTo>
                  <a:cubicBezTo>
                    <a:pt x="2311" y="1600"/>
                    <a:pt x="2337" y="1598"/>
                    <a:pt x="2336" y="1575"/>
                  </a:cubicBezTo>
                  <a:cubicBezTo>
                    <a:pt x="2335" y="1552"/>
                    <a:pt x="2343" y="1545"/>
                    <a:pt x="2350" y="1534"/>
                  </a:cubicBezTo>
                  <a:cubicBezTo>
                    <a:pt x="2356" y="1522"/>
                    <a:pt x="2376" y="1512"/>
                    <a:pt x="2368" y="1501"/>
                  </a:cubicBezTo>
                  <a:cubicBezTo>
                    <a:pt x="2361" y="1490"/>
                    <a:pt x="2335" y="1488"/>
                    <a:pt x="2323" y="1480"/>
                  </a:cubicBezTo>
                  <a:cubicBezTo>
                    <a:pt x="2311" y="1472"/>
                    <a:pt x="2307" y="1479"/>
                    <a:pt x="2296" y="1475"/>
                  </a:cubicBezTo>
                  <a:cubicBezTo>
                    <a:pt x="2286" y="1471"/>
                    <a:pt x="2288" y="1466"/>
                    <a:pt x="2298" y="1453"/>
                  </a:cubicBezTo>
                  <a:cubicBezTo>
                    <a:pt x="2308" y="1440"/>
                    <a:pt x="2301" y="1433"/>
                    <a:pt x="2295" y="1428"/>
                  </a:cubicBezTo>
                  <a:cubicBezTo>
                    <a:pt x="2290" y="1422"/>
                    <a:pt x="2290" y="1420"/>
                    <a:pt x="2294" y="1408"/>
                  </a:cubicBezTo>
                  <a:cubicBezTo>
                    <a:pt x="2299" y="1396"/>
                    <a:pt x="2290" y="1379"/>
                    <a:pt x="2309" y="1372"/>
                  </a:cubicBezTo>
                  <a:cubicBezTo>
                    <a:pt x="2327" y="1366"/>
                    <a:pt x="2326" y="1363"/>
                    <a:pt x="2316" y="1346"/>
                  </a:cubicBezTo>
                  <a:cubicBezTo>
                    <a:pt x="2306" y="1328"/>
                    <a:pt x="2311" y="1314"/>
                    <a:pt x="2313" y="1301"/>
                  </a:cubicBezTo>
                  <a:cubicBezTo>
                    <a:pt x="2314" y="1288"/>
                    <a:pt x="2322" y="1276"/>
                    <a:pt x="2339" y="1282"/>
                  </a:cubicBezTo>
                  <a:cubicBezTo>
                    <a:pt x="2356" y="1287"/>
                    <a:pt x="2362" y="1291"/>
                    <a:pt x="2373" y="1284"/>
                  </a:cubicBezTo>
                  <a:cubicBezTo>
                    <a:pt x="2385" y="1277"/>
                    <a:pt x="2392" y="1282"/>
                    <a:pt x="2400" y="1292"/>
                  </a:cubicBezTo>
                  <a:cubicBezTo>
                    <a:pt x="2409" y="1303"/>
                    <a:pt x="2398" y="1306"/>
                    <a:pt x="2405" y="1315"/>
                  </a:cubicBezTo>
                  <a:cubicBezTo>
                    <a:pt x="2412" y="1325"/>
                    <a:pt x="2422" y="1335"/>
                    <a:pt x="2445" y="1341"/>
                  </a:cubicBezTo>
                  <a:cubicBezTo>
                    <a:pt x="2467" y="1347"/>
                    <a:pt x="2473" y="1338"/>
                    <a:pt x="2495" y="1351"/>
                  </a:cubicBezTo>
                  <a:cubicBezTo>
                    <a:pt x="2516" y="1363"/>
                    <a:pt x="2536" y="1380"/>
                    <a:pt x="2551" y="1390"/>
                  </a:cubicBezTo>
                  <a:cubicBezTo>
                    <a:pt x="2566" y="1400"/>
                    <a:pt x="2566" y="1407"/>
                    <a:pt x="2580" y="1402"/>
                  </a:cubicBezTo>
                  <a:cubicBezTo>
                    <a:pt x="2594" y="1398"/>
                    <a:pt x="2599" y="1401"/>
                    <a:pt x="2608" y="1412"/>
                  </a:cubicBezTo>
                  <a:cubicBezTo>
                    <a:pt x="2617" y="1423"/>
                    <a:pt x="2619" y="1424"/>
                    <a:pt x="2634" y="1427"/>
                  </a:cubicBezTo>
                  <a:cubicBezTo>
                    <a:pt x="2649" y="1430"/>
                    <a:pt x="2667" y="1432"/>
                    <a:pt x="2660" y="1465"/>
                  </a:cubicBezTo>
                  <a:cubicBezTo>
                    <a:pt x="2652" y="1499"/>
                    <a:pt x="2663" y="1495"/>
                    <a:pt x="2659" y="1507"/>
                  </a:cubicBezTo>
                  <a:cubicBezTo>
                    <a:pt x="2655" y="1520"/>
                    <a:pt x="2645" y="1531"/>
                    <a:pt x="2637" y="1538"/>
                  </a:cubicBezTo>
                  <a:cubicBezTo>
                    <a:pt x="2630" y="1545"/>
                    <a:pt x="2631" y="1558"/>
                    <a:pt x="2634" y="1568"/>
                  </a:cubicBezTo>
                  <a:cubicBezTo>
                    <a:pt x="2636" y="1578"/>
                    <a:pt x="2631" y="1578"/>
                    <a:pt x="2636" y="1592"/>
                  </a:cubicBezTo>
                  <a:cubicBezTo>
                    <a:pt x="2642" y="1606"/>
                    <a:pt x="2646" y="1595"/>
                    <a:pt x="2649" y="1622"/>
                  </a:cubicBezTo>
                  <a:cubicBezTo>
                    <a:pt x="2653" y="1648"/>
                    <a:pt x="2653" y="1662"/>
                    <a:pt x="2640" y="1667"/>
                  </a:cubicBezTo>
                  <a:cubicBezTo>
                    <a:pt x="2628" y="1672"/>
                    <a:pt x="2610" y="1669"/>
                    <a:pt x="2595" y="1668"/>
                  </a:cubicBezTo>
                  <a:cubicBezTo>
                    <a:pt x="2579" y="1667"/>
                    <a:pt x="2557" y="1671"/>
                    <a:pt x="2547" y="1687"/>
                  </a:cubicBezTo>
                  <a:cubicBezTo>
                    <a:pt x="2536" y="1702"/>
                    <a:pt x="2515" y="1683"/>
                    <a:pt x="2506" y="1680"/>
                  </a:cubicBezTo>
                  <a:cubicBezTo>
                    <a:pt x="2496" y="1676"/>
                    <a:pt x="2489" y="1679"/>
                    <a:pt x="2500" y="1697"/>
                  </a:cubicBezTo>
                  <a:cubicBezTo>
                    <a:pt x="2512" y="1714"/>
                    <a:pt x="2523" y="1741"/>
                    <a:pt x="2514" y="1747"/>
                  </a:cubicBezTo>
                  <a:cubicBezTo>
                    <a:pt x="2504" y="1754"/>
                    <a:pt x="2489" y="1755"/>
                    <a:pt x="2475" y="1759"/>
                  </a:cubicBezTo>
                  <a:cubicBezTo>
                    <a:pt x="2460" y="1762"/>
                    <a:pt x="2443" y="1752"/>
                    <a:pt x="2426" y="1763"/>
                  </a:cubicBezTo>
                  <a:cubicBezTo>
                    <a:pt x="2409" y="1774"/>
                    <a:pt x="2391" y="1766"/>
                    <a:pt x="2387" y="1756"/>
                  </a:cubicBezTo>
                  <a:cubicBezTo>
                    <a:pt x="2383" y="1746"/>
                    <a:pt x="2373" y="1724"/>
                    <a:pt x="2356" y="1726"/>
                  </a:cubicBezTo>
                  <a:cubicBezTo>
                    <a:pt x="2339" y="1729"/>
                    <a:pt x="2312" y="1718"/>
                    <a:pt x="2302" y="1742"/>
                  </a:cubicBezTo>
                  <a:cubicBezTo>
                    <a:pt x="2292" y="1766"/>
                    <a:pt x="2299" y="1764"/>
                    <a:pt x="2289" y="1781"/>
                  </a:cubicBezTo>
                  <a:cubicBezTo>
                    <a:pt x="2280" y="1798"/>
                    <a:pt x="2282" y="1809"/>
                    <a:pt x="2273" y="1820"/>
                  </a:cubicBezTo>
                  <a:cubicBezTo>
                    <a:pt x="2265" y="1832"/>
                    <a:pt x="2256" y="1833"/>
                    <a:pt x="2254" y="1847"/>
                  </a:cubicBezTo>
                  <a:cubicBezTo>
                    <a:pt x="2253" y="1860"/>
                    <a:pt x="2247" y="1868"/>
                    <a:pt x="2264" y="1873"/>
                  </a:cubicBezTo>
                  <a:cubicBezTo>
                    <a:pt x="2281" y="1878"/>
                    <a:pt x="2304" y="1872"/>
                    <a:pt x="2307" y="1885"/>
                  </a:cubicBezTo>
                  <a:cubicBezTo>
                    <a:pt x="2311" y="1897"/>
                    <a:pt x="2297" y="1910"/>
                    <a:pt x="2288" y="1920"/>
                  </a:cubicBezTo>
                  <a:cubicBezTo>
                    <a:pt x="2280" y="1930"/>
                    <a:pt x="2283" y="1948"/>
                    <a:pt x="2280" y="1957"/>
                  </a:cubicBezTo>
                  <a:cubicBezTo>
                    <a:pt x="2276" y="1967"/>
                    <a:pt x="2279" y="1985"/>
                    <a:pt x="2283" y="2002"/>
                  </a:cubicBezTo>
                  <a:cubicBezTo>
                    <a:pt x="2287" y="2020"/>
                    <a:pt x="2294" y="2031"/>
                    <a:pt x="2295" y="2044"/>
                  </a:cubicBezTo>
                  <a:cubicBezTo>
                    <a:pt x="2296" y="2058"/>
                    <a:pt x="2293" y="2079"/>
                    <a:pt x="2283" y="2062"/>
                  </a:cubicBezTo>
                  <a:cubicBezTo>
                    <a:pt x="2273" y="2044"/>
                    <a:pt x="2271" y="2046"/>
                    <a:pt x="2263" y="2052"/>
                  </a:cubicBezTo>
                  <a:cubicBezTo>
                    <a:pt x="2255" y="2057"/>
                    <a:pt x="2225" y="2059"/>
                    <a:pt x="2220" y="2045"/>
                  </a:cubicBezTo>
                  <a:cubicBezTo>
                    <a:pt x="2215" y="2031"/>
                    <a:pt x="2195" y="2034"/>
                    <a:pt x="2192" y="2055"/>
                  </a:cubicBezTo>
                  <a:cubicBezTo>
                    <a:pt x="2189" y="2076"/>
                    <a:pt x="2182" y="2091"/>
                    <a:pt x="2178" y="2113"/>
                  </a:cubicBezTo>
                  <a:cubicBezTo>
                    <a:pt x="2173" y="2136"/>
                    <a:pt x="2174" y="2148"/>
                    <a:pt x="2168" y="2172"/>
                  </a:cubicBezTo>
                  <a:cubicBezTo>
                    <a:pt x="2163" y="2196"/>
                    <a:pt x="2165" y="2207"/>
                    <a:pt x="2152" y="2211"/>
                  </a:cubicBezTo>
                  <a:cubicBezTo>
                    <a:pt x="2139" y="2216"/>
                    <a:pt x="2119" y="2199"/>
                    <a:pt x="2110" y="2214"/>
                  </a:cubicBezTo>
                  <a:cubicBezTo>
                    <a:pt x="2101" y="2229"/>
                    <a:pt x="2112" y="2229"/>
                    <a:pt x="2099" y="2248"/>
                  </a:cubicBezTo>
                  <a:cubicBezTo>
                    <a:pt x="2085" y="2267"/>
                    <a:pt x="2066" y="2276"/>
                    <a:pt x="2050" y="2280"/>
                  </a:cubicBezTo>
                  <a:cubicBezTo>
                    <a:pt x="2033" y="2283"/>
                    <a:pt x="1996" y="2272"/>
                    <a:pt x="1977" y="2265"/>
                  </a:cubicBezTo>
                  <a:cubicBezTo>
                    <a:pt x="1958" y="2258"/>
                    <a:pt x="1925" y="2242"/>
                    <a:pt x="1917" y="2220"/>
                  </a:cubicBezTo>
                  <a:cubicBezTo>
                    <a:pt x="1909" y="2199"/>
                    <a:pt x="1920" y="2183"/>
                    <a:pt x="1906" y="2158"/>
                  </a:cubicBezTo>
                  <a:cubicBezTo>
                    <a:pt x="1891" y="2133"/>
                    <a:pt x="1887" y="2096"/>
                    <a:pt x="1868" y="2105"/>
                  </a:cubicBezTo>
                  <a:cubicBezTo>
                    <a:pt x="1850" y="2115"/>
                    <a:pt x="1843" y="2125"/>
                    <a:pt x="1818" y="2121"/>
                  </a:cubicBezTo>
                  <a:cubicBezTo>
                    <a:pt x="1793" y="2118"/>
                    <a:pt x="1778" y="2112"/>
                    <a:pt x="1766" y="2094"/>
                  </a:cubicBezTo>
                  <a:cubicBezTo>
                    <a:pt x="1753" y="2076"/>
                    <a:pt x="1740" y="2049"/>
                    <a:pt x="1714" y="2035"/>
                  </a:cubicBezTo>
                  <a:cubicBezTo>
                    <a:pt x="1688" y="2021"/>
                    <a:pt x="1674" y="2008"/>
                    <a:pt x="1683" y="1990"/>
                  </a:cubicBezTo>
                  <a:cubicBezTo>
                    <a:pt x="1692" y="1971"/>
                    <a:pt x="1689" y="1929"/>
                    <a:pt x="1679" y="1922"/>
                  </a:cubicBezTo>
                  <a:cubicBezTo>
                    <a:pt x="1669" y="1915"/>
                    <a:pt x="1642" y="1877"/>
                    <a:pt x="1618" y="1903"/>
                  </a:cubicBezTo>
                  <a:cubicBezTo>
                    <a:pt x="1594" y="1930"/>
                    <a:pt x="1602" y="1938"/>
                    <a:pt x="1573" y="1947"/>
                  </a:cubicBezTo>
                  <a:cubicBezTo>
                    <a:pt x="1544" y="1956"/>
                    <a:pt x="1521" y="1957"/>
                    <a:pt x="1520" y="1977"/>
                  </a:cubicBezTo>
                  <a:cubicBezTo>
                    <a:pt x="1519" y="1997"/>
                    <a:pt x="1528" y="2003"/>
                    <a:pt x="1528" y="2017"/>
                  </a:cubicBezTo>
                  <a:cubicBezTo>
                    <a:pt x="1529" y="2031"/>
                    <a:pt x="1540" y="2035"/>
                    <a:pt x="1533" y="2054"/>
                  </a:cubicBezTo>
                  <a:cubicBezTo>
                    <a:pt x="1525" y="2073"/>
                    <a:pt x="1416" y="2049"/>
                    <a:pt x="1416" y="2049"/>
                  </a:cubicBezTo>
                  <a:cubicBezTo>
                    <a:pt x="1236" y="1955"/>
                    <a:pt x="1236" y="1955"/>
                    <a:pt x="1236" y="1955"/>
                  </a:cubicBezTo>
                  <a:cubicBezTo>
                    <a:pt x="1314" y="1496"/>
                    <a:pt x="1314" y="1496"/>
                    <a:pt x="1314" y="1496"/>
                  </a:cubicBezTo>
                  <a:cubicBezTo>
                    <a:pt x="617" y="1016"/>
                    <a:pt x="617" y="1016"/>
                    <a:pt x="617" y="1016"/>
                  </a:cubicBezTo>
                  <a:cubicBezTo>
                    <a:pt x="287" y="897"/>
                    <a:pt x="287" y="897"/>
                    <a:pt x="287" y="897"/>
                  </a:cubicBezTo>
                  <a:cubicBezTo>
                    <a:pt x="66" y="801"/>
                    <a:pt x="66" y="801"/>
                    <a:pt x="66" y="801"/>
                  </a:cubicBezTo>
                  <a:cubicBezTo>
                    <a:pt x="0" y="590"/>
                    <a:pt x="0" y="590"/>
                    <a:pt x="0" y="590"/>
                  </a:cubicBezTo>
                  <a:cubicBezTo>
                    <a:pt x="148" y="133"/>
                    <a:pt x="148" y="133"/>
                    <a:pt x="148" y="133"/>
                  </a:cubicBezTo>
                  <a:cubicBezTo>
                    <a:pt x="385" y="77"/>
                    <a:pt x="385" y="77"/>
                    <a:pt x="385" y="77"/>
                  </a:cubicBezTo>
                  <a:cubicBezTo>
                    <a:pt x="539" y="0"/>
                    <a:pt x="539" y="0"/>
                    <a:pt x="539" y="0"/>
                  </a:cubicBezTo>
                  <a:cubicBezTo>
                    <a:pt x="616" y="18"/>
                    <a:pt x="616" y="18"/>
                    <a:pt x="616" y="18"/>
                  </a:cubicBezTo>
                  <a:lnTo>
                    <a:pt x="622" y="23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90441" y="3814465"/>
              <a:ext cx="1409700" cy="1016000"/>
            </a:xfrm>
            <a:custGeom>
              <a:avLst/>
              <a:gdLst>
                <a:gd name="T0" fmla="*/ 1526 w 2519"/>
                <a:gd name="T1" fmla="*/ 1470 h 1814"/>
                <a:gd name="T2" fmla="*/ 1566 w 2519"/>
                <a:gd name="T3" fmla="*/ 1407 h 1814"/>
                <a:gd name="T4" fmla="*/ 1677 w 2519"/>
                <a:gd name="T5" fmla="*/ 1399 h 1814"/>
                <a:gd name="T6" fmla="*/ 1782 w 2519"/>
                <a:gd name="T7" fmla="*/ 1413 h 1814"/>
                <a:gd name="T8" fmla="*/ 1876 w 2519"/>
                <a:gd name="T9" fmla="*/ 1446 h 1814"/>
                <a:gd name="T10" fmla="*/ 1943 w 2519"/>
                <a:gd name="T11" fmla="*/ 1437 h 1814"/>
                <a:gd name="T12" fmla="*/ 2016 w 2519"/>
                <a:gd name="T13" fmla="*/ 1532 h 1814"/>
                <a:gd name="T14" fmla="*/ 2098 w 2519"/>
                <a:gd name="T15" fmla="*/ 1568 h 1814"/>
                <a:gd name="T16" fmla="*/ 2141 w 2519"/>
                <a:gd name="T17" fmla="*/ 1514 h 1814"/>
                <a:gd name="T18" fmla="*/ 2190 w 2519"/>
                <a:gd name="T19" fmla="*/ 1432 h 1814"/>
                <a:gd name="T20" fmla="*/ 2261 w 2519"/>
                <a:gd name="T21" fmla="*/ 1471 h 1814"/>
                <a:gd name="T22" fmla="*/ 2347 w 2519"/>
                <a:gd name="T23" fmla="*/ 1454 h 1814"/>
                <a:gd name="T24" fmla="*/ 2413 w 2519"/>
                <a:gd name="T25" fmla="*/ 1398 h 1814"/>
                <a:gd name="T26" fmla="*/ 2311 w 2519"/>
                <a:gd name="T27" fmla="*/ 1318 h 1814"/>
                <a:gd name="T28" fmla="*/ 2226 w 2519"/>
                <a:gd name="T29" fmla="*/ 1263 h 1814"/>
                <a:gd name="T30" fmla="*/ 2172 w 2519"/>
                <a:gd name="T31" fmla="*/ 1178 h 1814"/>
                <a:gd name="T32" fmla="*/ 2289 w 2519"/>
                <a:gd name="T33" fmla="*/ 1229 h 1814"/>
                <a:gd name="T34" fmla="*/ 2318 w 2519"/>
                <a:gd name="T35" fmla="*/ 1159 h 1814"/>
                <a:gd name="T36" fmla="*/ 2338 w 2519"/>
                <a:gd name="T37" fmla="*/ 1076 h 1814"/>
                <a:gd name="T38" fmla="*/ 2399 w 2519"/>
                <a:gd name="T39" fmla="*/ 1010 h 1814"/>
                <a:gd name="T40" fmla="*/ 2422 w 2519"/>
                <a:gd name="T41" fmla="*/ 970 h 1814"/>
                <a:gd name="T42" fmla="*/ 2437 w 2519"/>
                <a:gd name="T43" fmla="*/ 923 h 1814"/>
                <a:gd name="T44" fmla="*/ 2475 w 2519"/>
                <a:gd name="T45" fmla="*/ 928 h 1814"/>
                <a:gd name="T46" fmla="*/ 2511 w 2519"/>
                <a:gd name="T47" fmla="*/ 842 h 1814"/>
                <a:gd name="T48" fmla="*/ 2484 w 2519"/>
                <a:gd name="T49" fmla="*/ 748 h 1814"/>
                <a:gd name="T50" fmla="*/ 2453 w 2519"/>
                <a:gd name="T51" fmla="*/ 666 h 1814"/>
                <a:gd name="T52" fmla="*/ 2415 w 2519"/>
                <a:gd name="T53" fmla="*/ 578 h 1814"/>
                <a:gd name="T54" fmla="*/ 2371 w 2519"/>
                <a:gd name="T55" fmla="*/ 504 h 1814"/>
                <a:gd name="T56" fmla="*/ 2326 w 2519"/>
                <a:gd name="T57" fmla="*/ 441 h 1814"/>
                <a:gd name="T58" fmla="*/ 2237 w 2519"/>
                <a:gd name="T59" fmla="*/ 456 h 1814"/>
                <a:gd name="T60" fmla="*/ 2136 w 2519"/>
                <a:gd name="T61" fmla="*/ 360 h 1814"/>
                <a:gd name="T62" fmla="*/ 2011 w 2519"/>
                <a:gd name="T63" fmla="*/ 261 h 1814"/>
                <a:gd name="T64" fmla="*/ 1977 w 2519"/>
                <a:gd name="T65" fmla="*/ 197 h 1814"/>
                <a:gd name="T66" fmla="*/ 1880 w 2519"/>
                <a:gd name="T67" fmla="*/ 202 h 1814"/>
                <a:gd name="T68" fmla="*/ 1765 w 2519"/>
                <a:gd name="T69" fmla="*/ 131 h 1814"/>
                <a:gd name="T70" fmla="*/ 1653 w 2519"/>
                <a:gd name="T71" fmla="*/ 151 h 1814"/>
                <a:gd name="T72" fmla="*/ 1505 w 2519"/>
                <a:gd name="T73" fmla="*/ 137 h 1814"/>
                <a:gd name="T74" fmla="*/ 1386 w 2519"/>
                <a:gd name="T75" fmla="*/ 201 h 1814"/>
                <a:gd name="T76" fmla="*/ 1269 w 2519"/>
                <a:gd name="T77" fmla="*/ 129 h 1814"/>
                <a:gd name="T78" fmla="*/ 1147 w 2519"/>
                <a:gd name="T79" fmla="*/ 83 h 1814"/>
                <a:gd name="T80" fmla="*/ 1017 w 2519"/>
                <a:gd name="T81" fmla="*/ 52 h 1814"/>
                <a:gd name="T82" fmla="*/ 930 w 2519"/>
                <a:gd name="T83" fmla="*/ 2 h 1814"/>
                <a:gd name="T84" fmla="*/ 442 w 2519"/>
                <a:gd name="T85" fmla="*/ 67 h 1814"/>
                <a:gd name="T86" fmla="*/ 218 w 2519"/>
                <a:gd name="T87" fmla="*/ 279 h 1814"/>
                <a:gd name="T88" fmla="*/ 31 w 2519"/>
                <a:gd name="T89" fmla="*/ 807 h 1814"/>
                <a:gd name="T90" fmla="*/ 213 w 2519"/>
                <a:gd name="T91" fmla="*/ 1385 h 1814"/>
                <a:gd name="T92" fmla="*/ 1002 w 2519"/>
                <a:gd name="T93" fmla="*/ 1657 h 1814"/>
                <a:gd name="T94" fmla="*/ 1509 w 2519"/>
                <a:gd name="T95" fmla="*/ 1665 h 1814"/>
                <a:gd name="T96" fmla="*/ 1526 w 2519"/>
                <a:gd name="T97" fmla="*/ 1506 h 1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19" h="1814">
                  <a:moveTo>
                    <a:pt x="1526" y="1506"/>
                  </a:moveTo>
                  <a:cubicBezTo>
                    <a:pt x="1526" y="1506"/>
                    <a:pt x="1537" y="1487"/>
                    <a:pt x="1526" y="1470"/>
                  </a:cubicBezTo>
                  <a:cubicBezTo>
                    <a:pt x="1514" y="1453"/>
                    <a:pt x="1508" y="1425"/>
                    <a:pt x="1528" y="1418"/>
                  </a:cubicBezTo>
                  <a:cubicBezTo>
                    <a:pt x="1548" y="1411"/>
                    <a:pt x="1560" y="1415"/>
                    <a:pt x="1566" y="1407"/>
                  </a:cubicBezTo>
                  <a:cubicBezTo>
                    <a:pt x="1572" y="1398"/>
                    <a:pt x="1601" y="1389"/>
                    <a:pt x="1618" y="1402"/>
                  </a:cubicBezTo>
                  <a:cubicBezTo>
                    <a:pt x="1636" y="1415"/>
                    <a:pt x="1657" y="1404"/>
                    <a:pt x="1677" y="1399"/>
                  </a:cubicBezTo>
                  <a:cubicBezTo>
                    <a:pt x="1697" y="1394"/>
                    <a:pt x="1706" y="1410"/>
                    <a:pt x="1725" y="1404"/>
                  </a:cubicBezTo>
                  <a:cubicBezTo>
                    <a:pt x="1743" y="1397"/>
                    <a:pt x="1765" y="1396"/>
                    <a:pt x="1782" y="1413"/>
                  </a:cubicBezTo>
                  <a:cubicBezTo>
                    <a:pt x="1798" y="1429"/>
                    <a:pt x="1829" y="1433"/>
                    <a:pt x="1841" y="1446"/>
                  </a:cubicBezTo>
                  <a:cubicBezTo>
                    <a:pt x="1852" y="1459"/>
                    <a:pt x="1871" y="1457"/>
                    <a:pt x="1876" y="1446"/>
                  </a:cubicBezTo>
                  <a:cubicBezTo>
                    <a:pt x="1881" y="1434"/>
                    <a:pt x="1887" y="1416"/>
                    <a:pt x="1914" y="1416"/>
                  </a:cubicBezTo>
                  <a:cubicBezTo>
                    <a:pt x="1942" y="1416"/>
                    <a:pt x="1941" y="1417"/>
                    <a:pt x="1943" y="1437"/>
                  </a:cubicBezTo>
                  <a:cubicBezTo>
                    <a:pt x="1946" y="1457"/>
                    <a:pt x="1963" y="1466"/>
                    <a:pt x="1971" y="1486"/>
                  </a:cubicBezTo>
                  <a:cubicBezTo>
                    <a:pt x="1978" y="1505"/>
                    <a:pt x="2004" y="1518"/>
                    <a:pt x="2016" y="1532"/>
                  </a:cubicBezTo>
                  <a:cubicBezTo>
                    <a:pt x="2029" y="1545"/>
                    <a:pt x="2027" y="1567"/>
                    <a:pt x="2045" y="1571"/>
                  </a:cubicBezTo>
                  <a:cubicBezTo>
                    <a:pt x="2063" y="1574"/>
                    <a:pt x="2080" y="1562"/>
                    <a:pt x="2098" y="1568"/>
                  </a:cubicBezTo>
                  <a:cubicBezTo>
                    <a:pt x="2115" y="1574"/>
                    <a:pt x="2136" y="1568"/>
                    <a:pt x="2141" y="1554"/>
                  </a:cubicBezTo>
                  <a:cubicBezTo>
                    <a:pt x="2145" y="1539"/>
                    <a:pt x="2147" y="1523"/>
                    <a:pt x="2141" y="1514"/>
                  </a:cubicBezTo>
                  <a:cubicBezTo>
                    <a:pt x="2134" y="1504"/>
                    <a:pt x="2144" y="1485"/>
                    <a:pt x="2152" y="1471"/>
                  </a:cubicBezTo>
                  <a:cubicBezTo>
                    <a:pt x="2160" y="1458"/>
                    <a:pt x="2179" y="1445"/>
                    <a:pt x="2190" y="1432"/>
                  </a:cubicBezTo>
                  <a:cubicBezTo>
                    <a:pt x="2201" y="1418"/>
                    <a:pt x="2204" y="1416"/>
                    <a:pt x="2217" y="1429"/>
                  </a:cubicBezTo>
                  <a:cubicBezTo>
                    <a:pt x="2229" y="1441"/>
                    <a:pt x="2234" y="1454"/>
                    <a:pt x="2261" y="1471"/>
                  </a:cubicBezTo>
                  <a:cubicBezTo>
                    <a:pt x="2287" y="1487"/>
                    <a:pt x="2302" y="1485"/>
                    <a:pt x="2308" y="1468"/>
                  </a:cubicBezTo>
                  <a:cubicBezTo>
                    <a:pt x="2314" y="1451"/>
                    <a:pt x="2333" y="1449"/>
                    <a:pt x="2347" y="1454"/>
                  </a:cubicBezTo>
                  <a:cubicBezTo>
                    <a:pt x="2360" y="1459"/>
                    <a:pt x="2388" y="1479"/>
                    <a:pt x="2391" y="1455"/>
                  </a:cubicBezTo>
                  <a:cubicBezTo>
                    <a:pt x="2393" y="1430"/>
                    <a:pt x="2411" y="1413"/>
                    <a:pt x="2413" y="1398"/>
                  </a:cubicBezTo>
                  <a:cubicBezTo>
                    <a:pt x="2416" y="1383"/>
                    <a:pt x="2429" y="1361"/>
                    <a:pt x="2399" y="1350"/>
                  </a:cubicBezTo>
                  <a:cubicBezTo>
                    <a:pt x="2369" y="1339"/>
                    <a:pt x="2322" y="1348"/>
                    <a:pt x="2311" y="1318"/>
                  </a:cubicBezTo>
                  <a:cubicBezTo>
                    <a:pt x="2301" y="1288"/>
                    <a:pt x="2286" y="1283"/>
                    <a:pt x="2273" y="1276"/>
                  </a:cubicBezTo>
                  <a:cubicBezTo>
                    <a:pt x="2261" y="1270"/>
                    <a:pt x="2271" y="1268"/>
                    <a:pt x="2226" y="1263"/>
                  </a:cubicBezTo>
                  <a:cubicBezTo>
                    <a:pt x="2181" y="1258"/>
                    <a:pt x="2164" y="1251"/>
                    <a:pt x="2165" y="1229"/>
                  </a:cubicBezTo>
                  <a:cubicBezTo>
                    <a:pt x="2165" y="1207"/>
                    <a:pt x="2154" y="1162"/>
                    <a:pt x="2172" y="1178"/>
                  </a:cubicBezTo>
                  <a:cubicBezTo>
                    <a:pt x="2190" y="1193"/>
                    <a:pt x="2192" y="1207"/>
                    <a:pt x="2216" y="1216"/>
                  </a:cubicBezTo>
                  <a:cubicBezTo>
                    <a:pt x="2239" y="1224"/>
                    <a:pt x="2273" y="1232"/>
                    <a:pt x="2289" y="1229"/>
                  </a:cubicBezTo>
                  <a:cubicBezTo>
                    <a:pt x="2305" y="1226"/>
                    <a:pt x="2324" y="1211"/>
                    <a:pt x="2325" y="1200"/>
                  </a:cubicBezTo>
                  <a:cubicBezTo>
                    <a:pt x="2327" y="1189"/>
                    <a:pt x="2329" y="1176"/>
                    <a:pt x="2318" y="1159"/>
                  </a:cubicBezTo>
                  <a:cubicBezTo>
                    <a:pt x="2307" y="1142"/>
                    <a:pt x="2306" y="1120"/>
                    <a:pt x="2312" y="1103"/>
                  </a:cubicBezTo>
                  <a:cubicBezTo>
                    <a:pt x="2318" y="1087"/>
                    <a:pt x="2317" y="1076"/>
                    <a:pt x="2338" y="1076"/>
                  </a:cubicBezTo>
                  <a:cubicBezTo>
                    <a:pt x="2359" y="1077"/>
                    <a:pt x="2368" y="1065"/>
                    <a:pt x="2381" y="1055"/>
                  </a:cubicBezTo>
                  <a:cubicBezTo>
                    <a:pt x="2393" y="1045"/>
                    <a:pt x="2410" y="1031"/>
                    <a:pt x="2399" y="1010"/>
                  </a:cubicBezTo>
                  <a:cubicBezTo>
                    <a:pt x="2388" y="990"/>
                    <a:pt x="2390" y="987"/>
                    <a:pt x="2397" y="970"/>
                  </a:cubicBezTo>
                  <a:cubicBezTo>
                    <a:pt x="2405" y="953"/>
                    <a:pt x="2414" y="965"/>
                    <a:pt x="2422" y="970"/>
                  </a:cubicBezTo>
                  <a:cubicBezTo>
                    <a:pt x="2429" y="975"/>
                    <a:pt x="2441" y="968"/>
                    <a:pt x="2435" y="956"/>
                  </a:cubicBezTo>
                  <a:cubicBezTo>
                    <a:pt x="2430" y="943"/>
                    <a:pt x="2422" y="929"/>
                    <a:pt x="2437" y="923"/>
                  </a:cubicBezTo>
                  <a:cubicBezTo>
                    <a:pt x="2452" y="917"/>
                    <a:pt x="2450" y="929"/>
                    <a:pt x="2463" y="940"/>
                  </a:cubicBezTo>
                  <a:cubicBezTo>
                    <a:pt x="2476" y="951"/>
                    <a:pt x="2475" y="941"/>
                    <a:pt x="2475" y="928"/>
                  </a:cubicBezTo>
                  <a:cubicBezTo>
                    <a:pt x="2475" y="915"/>
                    <a:pt x="2486" y="912"/>
                    <a:pt x="2494" y="894"/>
                  </a:cubicBezTo>
                  <a:cubicBezTo>
                    <a:pt x="2502" y="875"/>
                    <a:pt x="2508" y="854"/>
                    <a:pt x="2511" y="842"/>
                  </a:cubicBezTo>
                  <a:cubicBezTo>
                    <a:pt x="2515" y="829"/>
                    <a:pt x="2519" y="796"/>
                    <a:pt x="2511" y="773"/>
                  </a:cubicBezTo>
                  <a:cubicBezTo>
                    <a:pt x="2503" y="751"/>
                    <a:pt x="2496" y="749"/>
                    <a:pt x="2484" y="748"/>
                  </a:cubicBezTo>
                  <a:cubicBezTo>
                    <a:pt x="2471" y="748"/>
                    <a:pt x="2469" y="732"/>
                    <a:pt x="2469" y="716"/>
                  </a:cubicBezTo>
                  <a:cubicBezTo>
                    <a:pt x="2469" y="700"/>
                    <a:pt x="2469" y="680"/>
                    <a:pt x="2453" y="666"/>
                  </a:cubicBezTo>
                  <a:cubicBezTo>
                    <a:pt x="2438" y="653"/>
                    <a:pt x="2423" y="634"/>
                    <a:pt x="2424" y="618"/>
                  </a:cubicBezTo>
                  <a:cubicBezTo>
                    <a:pt x="2425" y="601"/>
                    <a:pt x="2430" y="594"/>
                    <a:pt x="2415" y="578"/>
                  </a:cubicBezTo>
                  <a:cubicBezTo>
                    <a:pt x="2401" y="562"/>
                    <a:pt x="2397" y="549"/>
                    <a:pt x="2394" y="535"/>
                  </a:cubicBezTo>
                  <a:cubicBezTo>
                    <a:pt x="2390" y="520"/>
                    <a:pt x="2387" y="509"/>
                    <a:pt x="2371" y="504"/>
                  </a:cubicBezTo>
                  <a:cubicBezTo>
                    <a:pt x="2355" y="499"/>
                    <a:pt x="2351" y="491"/>
                    <a:pt x="2351" y="475"/>
                  </a:cubicBezTo>
                  <a:cubicBezTo>
                    <a:pt x="2352" y="458"/>
                    <a:pt x="2339" y="448"/>
                    <a:pt x="2326" y="441"/>
                  </a:cubicBezTo>
                  <a:cubicBezTo>
                    <a:pt x="2312" y="435"/>
                    <a:pt x="2288" y="417"/>
                    <a:pt x="2269" y="441"/>
                  </a:cubicBezTo>
                  <a:cubicBezTo>
                    <a:pt x="2250" y="465"/>
                    <a:pt x="2251" y="471"/>
                    <a:pt x="2237" y="456"/>
                  </a:cubicBezTo>
                  <a:cubicBezTo>
                    <a:pt x="2222" y="442"/>
                    <a:pt x="2171" y="410"/>
                    <a:pt x="2164" y="390"/>
                  </a:cubicBezTo>
                  <a:cubicBezTo>
                    <a:pt x="2158" y="370"/>
                    <a:pt x="2159" y="371"/>
                    <a:pt x="2136" y="360"/>
                  </a:cubicBezTo>
                  <a:cubicBezTo>
                    <a:pt x="2112" y="350"/>
                    <a:pt x="2064" y="334"/>
                    <a:pt x="2047" y="316"/>
                  </a:cubicBezTo>
                  <a:cubicBezTo>
                    <a:pt x="2030" y="298"/>
                    <a:pt x="2016" y="283"/>
                    <a:pt x="2011" y="261"/>
                  </a:cubicBezTo>
                  <a:cubicBezTo>
                    <a:pt x="2006" y="239"/>
                    <a:pt x="2009" y="217"/>
                    <a:pt x="2002" y="201"/>
                  </a:cubicBezTo>
                  <a:cubicBezTo>
                    <a:pt x="1996" y="185"/>
                    <a:pt x="1993" y="181"/>
                    <a:pt x="1977" y="197"/>
                  </a:cubicBezTo>
                  <a:cubicBezTo>
                    <a:pt x="1962" y="213"/>
                    <a:pt x="1949" y="228"/>
                    <a:pt x="1934" y="228"/>
                  </a:cubicBezTo>
                  <a:cubicBezTo>
                    <a:pt x="1920" y="227"/>
                    <a:pt x="1893" y="214"/>
                    <a:pt x="1880" y="202"/>
                  </a:cubicBezTo>
                  <a:cubicBezTo>
                    <a:pt x="1867" y="190"/>
                    <a:pt x="1836" y="178"/>
                    <a:pt x="1817" y="165"/>
                  </a:cubicBezTo>
                  <a:cubicBezTo>
                    <a:pt x="1797" y="152"/>
                    <a:pt x="1779" y="139"/>
                    <a:pt x="1765" y="131"/>
                  </a:cubicBezTo>
                  <a:cubicBezTo>
                    <a:pt x="1752" y="123"/>
                    <a:pt x="1730" y="114"/>
                    <a:pt x="1702" y="122"/>
                  </a:cubicBezTo>
                  <a:cubicBezTo>
                    <a:pt x="1673" y="130"/>
                    <a:pt x="1673" y="146"/>
                    <a:pt x="1653" y="151"/>
                  </a:cubicBezTo>
                  <a:cubicBezTo>
                    <a:pt x="1633" y="157"/>
                    <a:pt x="1608" y="151"/>
                    <a:pt x="1594" y="148"/>
                  </a:cubicBezTo>
                  <a:cubicBezTo>
                    <a:pt x="1579" y="146"/>
                    <a:pt x="1541" y="123"/>
                    <a:pt x="1505" y="137"/>
                  </a:cubicBezTo>
                  <a:cubicBezTo>
                    <a:pt x="1470" y="151"/>
                    <a:pt x="1461" y="169"/>
                    <a:pt x="1441" y="175"/>
                  </a:cubicBezTo>
                  <a:cubicBezTo>
                    <a:pt x="1421" y="182"/>
                    <a:pt x="1408" y="199"/>
                    <a:pt x="1386" y="201"/>
                  </a:cubicBezTo>
                  <a:cubicBezTo>
                    <a:pt x="1364" y="203"/>
                    <a:pt x="1355" y="204"/>
                    <a:pt x="1321" y="186"/>
                  </a:cubicBezTo>
                  <a:cubicBezTo>
                    <a:pt x="1288" y="169"/>
                    <a:pt x="1275" y="143"/>
                    <a:pt x="1269" y="129"/>
                  </a:cubicBezTo>
                  <a:cubicBezTo>
                    <a:pt x="1263" y="115"/>
                    <a:pt x="1251" y="114"/>
                    <a:pt x="1226" y="110"/>
                  </a:cubicBezTo>
                  <a:cubicBezTo>
                    <a:pt x="1201" y="107"/>
                    <a:pt x="1160" y="97"/>
                    <a:pt x="1147" y="83"/>
                  </a:cubicBezTo>
                  <a:cubicBezTo>
                    <a:pt x="1134" y="68"/>
                    <a:pt x="1115" y="66"/>
                    <a:pt x="1094" y="60"/>
                  </a:cubicBezTo>
                  <a:cubicBezTo>
                    <a:pt x="1072" y="53"/>
                    <a:pt x="1032" y="52"/>
                    <a:pt x="1017" y="52"/>
                  </a:cubicBezTo>
                  <a:cubicBezTo>
                    <a:pt x="1002" y="51"/>
                    <a:pt x="957" y="54"/>
                    <a:pt x="957" y="54"/>
                  </a:cubicBezTo>
                  <a:cubicBezTo>
                    <a:pt x="957" y="54"/>
                    <a:pt x="931" y="3"/>
                    <a:pt x="930" y="2"/>
                  </a:cubicBezTo>
                  <a:cubicBezTo>
                    <a:pt x="929" y="0"/>
                    <a:pt x="797" y="18"/>
                    <a:pt x="797" y="18"/>
                  </a:cubicBezTo>
                  <a:cubicBezTo>
                    <a:pt x="442" y="67"/>
                    <a:pt x="442" y="67"/>
                    <a:pt x="442" y="67"/>
                  </a:cubicBezTo>
                  <a:cubicBezTo>
                    <a:pt x="277" y="127"/>
                    <a:pt x="277" y="127"/>
                    <a:pt x="277" y="127"/>
                  </a:cubicBezTo>
                  <a:cubicBezTo>
                    <a:pt x="218" y="279"/>
                    <a:pt x="218" y="279"/>
                    <a:pt x="218" y="279"/>
                  </a:cubicBezTo>
                  <a:cubicBezTo>
                    <a:pt x="162" y="604"/>
                    <a:pt x="162" y="604"/>
                    <a:pt x="162" y="604"/>
                  </a:cubicBezTo>
                  <a:cubicBezTo>
                    <a:pt x="31" y="807"/>
                    <a:pt x="31" y="807"/>
                    <a:pt x="31" y="807"/>
                  </a:cubicBezTo>
                  <a:cubicBezTo>
                    <a:pt x="0" y="1107"/>
                    <a:pt x="0" y="1107"/>
                    <a:pt x="0" y="1107"/>
                  </a:cubicBezTo>
                  <a:cubicBezTo>
                    <a:pt x="213" y="1385"/>
                    <a:pt x="213" y="1385"/>
                    <a:pt x="213" y="1385"/>
                  </a:cubicBezTo>
                  <a:cubicBezTo>
                    <a:pt x="597" y="1529"/>
                    <a:pt x="597" y="1529"/>
                    <a:pt x="597" y="1529"/>
                  </a:cubicBezTo>
                  <a:cubicBezTo>
                    <a:pt x="1002" y="1657"/>
                    <a:pt x="1002" y="1657"/>
                    <a:pt x="1002" y="1657"/>
                  </a:cubicBezTo>
                  <a:cubicBezTo>
                    <a:pt x="1298" y="1814"/>
                    <a:pt x="1298" y="1814"/>
                    <a:pt x="1298" y="1814"/>
                  </a:cubicBezTo>
                  <a:cubicBezTo>
                    <a:pt x="1509" y="1665"/>
                    <a:pt x="1509" y="1665"/>
                    <a:pt x="1509" y="1665"/>
                  </a:cubicBezTo>
                  <a:cubicBezTo>
                    <a:pt x="1505" y="1534"/>
                    <a:pt x="1505" y="1534"/>
                    <a:pt x="1505" y="1534"/>
                  </a:cubicBezTo>
                  <a:lnTo>
                    <a:pt x="1526" y="1506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85541" y="3982740"/>
              <a:ext cx="2089150" cy="1258887"/>
            </a:xfrm>
            <a:custGeom>
              <a:avLst/>
              <a:gdLst>
                <a:gd name="T0" fmla="*/ 64 w 3735"/>
                <a:gd name="T1" fmla="*/ 263 h 2250"/>
                <a:gd name="T2" fmla="*/ 157 w 3735"/>
                <a:gd name="T3" fmla="*/ 524 h 2250"/>
                <a:gd name="T4" fmla="*/ 186 w 3735"/>
                <a:gd name="T5" fmla="*/ 740 h 2250"/>
                <a:gd name="T6" fmla="*/ 6 w 3735"/>
                <a:gd name="T7" fmla="*/ 808 h 2250"/>
                <a:gd name="T8" fmla="*/ 28 w 3735"/>
                <a:gd name="T9" fmla="*/ 1031 h 2250"/>
                <a:gd name="T10" fmla="*/ 170 w 3735"/>
                <a:gd name="T11" fmla="*/ 1169 h 2250"/>
                <a:gd name="T12" fmla="*/ 352 w 3735"/>
                <a:gd name="T13" fmla="*/ 1342 h 2250"/>
                <a:gd name="T14" fmla="*/ 591 w 3735"/>
                <a:gd name="T15" fmla="*/ 1423 h 2250"/>
                <a:gd name="T16" fmla="*/ 785 w 3735"/>
                <a:gd name="T17" fmla="*/ 1619 h 2250"/>
                <a:gd name="T18" fmla="*/ 953 w 3735"/>
                <a:gd name="T19" fmla="*/ 1777 h 2250"/>
                <a:gd name="T20" fmla="*/ 1065 w 3735"/>
                <a:gd name="T21" fmla="*/ 1856 h 2250"/>
                <a:gd name="T22" fmla="*/ 1192 w 3735"/>
                <a:gd name="T23" fmla="*/ 1972 h 2250"/>
                <a:gd name="T24" fmla="*/ 1319 w 3735"/>
                <a:gd name="T25" fmla="*/ 2005 h 2250"/>
                <a:gd name="T26" fmla="*/ 1594 w 3735"/>
                <a:gd name="T27" fmla="*/ 2072 h 2250"/>
                <a:gd name="T28" fmla="*/ 1739 w 3735"/>
                <a:gd name="T29" fmla="*/ 2182 h 2250"/>
                <a:gd name="T30" fmla="*/ 1921 w 3735"/>
                <a:gd name="T31" fmla="*/ 2076 h 2250"/>
                <a:gd name="T32" fmla="*/ 2187 w 3735"/>
                <a:gd name="T33" fmla="*/ 2150 h 2250"/>
                <a:gd name="T34" fmla="*/ 2391 w 3735"/>
                <a:gd name="T35" fmla="*/ 2214 h 2250"/>
                <a:gd name="T36" fmla="*/ 2579 w 3735"/>
                <a:gd name="T37" fmla="*/ 2122 h 2250"/>
                <a:gd name="T38" fmla="*/ 2796 w 3735"/>
                <a:gd name="T39" fmla="*/ 1996 h 2250"/>
                <a:gd name="T40" fmla="*/ 3016 w 3735"/>
                <a:gd name="T41" fmla="*/ 2033 h 2250"/>
                <a:gd name="T42" fmla="*/ 3177 w 3735"/>
                <a:gd name="T43" fmla="*/ 2001 h 2250"/>
                <a:gd name="T44" fmla="*/ 3202 w 3735"/>
                <a:gd name="T45" fmla="*/ 2068 h 2250"/>
                <a:gd name="T46" fmla="*/ 3192 w 3735"/>
                <a:gd name="T47" fmla="*/ 2201 h 2250"/>
                <a:gd name="T48" fmla="*/ 3376 w 3735"/>
                <a:gd name="T49" fmla="*/ 2223 h 2250"/>
                <a:gd name="T50" fmla="*/ 3529 w 3735"/>
                <a:gd name="T51" fmla="*/ 2235 h 2250"/>
                <a:gd name="T52" fmla="*/ 3595 w 3735"/>
                <a:gd name="T53" fmla="*/ 2205 h 2250"/>
                <a:gd name="T54" fmla="*/ 3636 w 3735"/>
                <a:gd name="T55" fmla="*/ 2080 h 2250"/>
                <a:gd name="T56" fmla="*/ 3692 w 3735"/>
                <a:gd name="T57" fmla="*/ 2008 h 2250"/>
                <a:gd name="T58" fmla="*/ 3719 w 3735"/>
                <a:gd name="T59" fmla="*/ 1830 h 2250"/>
                <a:gd name="T60" fmla="*/ 3686 w 3735"/>
                <a:gd name="T61" fmla="*/ 1600 h 2250"/>
                <a:gd name="T62" fmla="*/ 3681 w 3735"/>
                <a:gd name="T63" fmla="*/ 1453 h 2250"/>
                <a:gd name="T64" fmla="*/ 3608 w 3735"/>
                <a:gd name="T65" fmla="*/ 1369 h 2250"/>
                <a:gd name="T66" fmla="*/ 3523 w 3735"/>
                <a:gd name="T67" fmla="*/ 1229 h 2250"/>
                <a:gd name="T68" fmla="*/ 3414 w 3735"/>
                <a:gd name="T69" fmla="*/ 1239 h 2250"/>
                <a:gd name="T70" fmla="*/ 3357 w 3735"/>
                <a:gd name="T71" fmla="*/ 1393 h 2250"/>
                <a:gd name="T72" fmla="*/ 3235 w 3735"/>
                <a:gd name="T73" fmla="*/ 1428 h 2250"/>
                <a:gd name="T74" fmla="*/ 3094 w 3735"/>
                <a:gd name="T75" fmla="*/ 1384 h 2250"/>
                <a:gd name="T76" fmla="*/ 2990 w 3735"/>
                <a:gd name="T77" fmla="*/ 1258 h 2250"/>
                <a:gd name="T78" fmla="*/ 2848 w 3735"/>
                <a:gd name="T79" fmla="*/ 1219 h 2250"/>
                <a:gd name="T80" fmla="*/ 2659 w 3735"/>
                <a:gd name="T81" fmla="*/ 1192 h 2250"/>
                <a:gd name="T82" fmla="*/ 2514 w 3735"/>
                <a:gd name="T83" fmla="*/ 1155 h 2250"/>
                <a:gd name="T84" fmla="*/ 2251 w 3735"/>
                <a:gd name="T85" fmla="*/ 1041 h 2250"/>
                <a:gd name="T86" fmla="*/ 2126 w 3735"/>
                <a:gd name="T87" fmla="*/ 876 h 2250"/>
                <a:gd name="T88" fmla="*/ 2067 w 3735"/>
                <a:gd name="T89" fmla="*/ 701 h 2250"/>
                <a:gd name="T90" fmla="*/ 2121 w 3735"/>
                <a:gd name="T91" fmla="*/ 594 h 2250"/>
                <a:gd name="T92" fmla="*/ 2170 w 3735"/>
                <a:gd name="T93" fmla="*/ 434 h 2250"/>
                <a:gd name="T94" fmla="*/ 2169 w 3735"/>
                <a:gd name="T95" fmla="*/ 312 h 2250"/>
                <a:gd name="T96" fmla="*/ 460 w 3735"/>
                <a:gd name="T97" fmla="*/ 0 h 2250"/>
                <a:gd name="T98" fmla="*/ 44 w 3735"/>
                <a:gd name="T99" fmla="*/ 150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35" h="2250">
                  <a:moveTo>
                    <a:pt x="44" y="150"/>
                  </a:moveTo>
                  <a:cubicBezTo>
                    <a:pt x="47" y="155"/>
                    <a:pt x="47" y="162"/>
                    <a:pt x="42" y="173"/>
                  </a:cubicBezTo>
                  <a:cubicBezTo>
                    <a:pt x="20" y="215"/>
                    <a:pt x="61" y="225"/>
                    <a:pt x="64" y="263"/>
                  </a:cubicBezTo>
                  <a:cubicBezTo>
                    <a:pt x="67" y="301"/>
                    <a:pt x="80" y="317"/>
                    <a:pt x="119" y="341"/>
                  </a:cubicBezTo>
                  <a:cubicBezTo>
                    <a:pt x="157" y="364"/>
                    <a:pt x="213" y="390"/>
                    <a:pt x="172" y="435"/>
                  </a:cubicBezTo>
                  <a:cubicBezTo>
                    <a:pt x="131" y="480"/>
                    <a:pt x="136" y="480"/>
                    <a:pt x="157" y="524"/>
                  </a:cubicBezTo>
                  <a:cubicBezTo>
                    <a:pt x="177" y="567"/>
                    <a:pt x="143" y="562"/>
                    <a:pt x="124" y="574"/>
                  </a:cubicBezTo>
                  <a:cubicBezTo>
                    <a:pt x="105" y="587"/>
                    <a:pt x="120" y="617"/>
                    <a:pt x="138" y="634"/>
                  </a:cubicBezTo>
                  <a:cubicBezTo>
                    <a:pt x="155" y="652"/>
                    <a:pt x="177" y="686"/>
                    <a:pt x="186" y="740"/>
                  </a:cubicBezTo>
                  <a:cubicBezTo>
                    <a:pt x="195" y="793"/>
                    <a:pt x="217" y="807"/>
                    <a:pt x="176" y="816"/>
                  </a:cubicBezTo>
                  <a:cubicBezTo>
                    <a:pt x="135" y="826"/>
                    <a:pt x="113" y="865"/>
                    <a:pt x="68" y="816"/>
                  </a:cubicBezTo>
                  <a:cubicBezTo>
                    <a:pt x="23" y="767"/>
                    <a:pt x="9" y="764"/>
                    <a:pt x="6" y="808"/>
                  </a:cubicBezTo>
                  <a:cubicBezTo>
                    <a:pt x="4" y="852"/>
                    <a:pt x="0" y="843"/>
                    <a:pt x="17" y="878"/>
                  </a:cubicBezTo>
                  <a:cubicBezTo>
                    <a:pt x="35" y="912"/>
                    <a:pt x="39" y="913"/>
                    <a:pt x="30" y="955"/>
                  </a:cubicBezTo>
                  <a:cubicBezTo>
                    <a:pt x="20" y="998"/>
                    <a:pt x="23" y="1002"/>
                    <a:pt x="28" y="1031"/>
                  </a:cubicBezTo>
                  <a:cubicBezTo>
                    <a:pt x="34" y="1059"/>
                    <a:pt x="41" y="1074"/>
                    <a:pt x="56" y="1059"/>
                  </a:cubicBezTo>
                  <a:cubicBezTo>
                    <a:pt x="71" y="1044"/>
                    <a:pt x="78" y="1057"/>
                    <a:pt x="93" y="1085"/>
                  </a:cubicBezTo>
                  <a:cubicBezTo>
                    <a:pt x="108" y="1114"/>
                    <a:pt x="132" y="1165"/>
                    <a:pt x="170" y="1169"/>
                  </a:cubicBezTo>
                  <a:cubicBezTo>
                    <a:pt x="209" y="1173"/>
                    <a:pt x="221" y="1195"/>
                    <a:pt x="237" y="1222"/>
                  </a:cubicBezTo>
                  <a:cubicBezTo>
                    <a:pt x="254" y="1249"/>
                    <a:pt x="222" y="1262"/>
                    <a:pt x="258" y="1275"/>
                  </a:cubicBezTo>
                  <a:cubicBezTo>
                    <a:pt x="293" y="1289"/>
                    <a:pt x="313" y="1287"/>
                    <a:pt x="352" y="1342"/>
                  </a:cubicBezTo>
                  <a:cubicBezTo>
                    <a:pt x="392" y="1397"/>
                    <a:pt x="410" y="1421"/>
                    <a:pt x="426" y="1398"/>
                  </a:cubicBezTo>
                  <a:cubicBezTo>
                    <a:pt x="442" y="1375"/>
                    <a:pt x="456" y="1328"/>
                    <a:pt x="517" y="1361"/>
                  </a:cubicBezTo>
                  <a:cubicBezTo>
                    <a:pt x="579" y="1394"/>
                    <a:pt x="583" y="1391"/>
                    <a:pt x="591" y="1423"/>
                  </a:cubicBezTo>
                  <a:cubicBezTo>
                    <a:pt x="599" y="1454"/>
                    <a:pt x="645" y="1469"/>
                    <a:pt x="666" y="1502"/>
                  </a:cubicBezTo>
                  <a:cubicBezTo>
                    <a:pt x="688" y="1535"/>
                    <a:pt x="691" y="1548"/>
                    <a:pt x="726" y="1565"/>
                  </a:cubicBezTo>
                  <a:cubicBezTo>
                    <a:pt x="762" y="1581"/>
                    <a:pt x="765" y="1579"/>
                    <a:pt x="785" y="1619"/>
                  </a:cubicBezTo>
                  <a:cubicBezTo>
                    <a:pt x="806" y="1660"/>
                    <a:pt x="813" y="1680"/>
                    <a:pt x="833" y="1658"/>
                  </a:cubicBezTo>
                  <a:cubicBezTo>
                    <a:pt x="854" y="1636"/>
                    <a:pt x="921" y="1655"/>
                    <a:pt x="919" y="1691"/>
                  </a:cubicBezTo>
                  <a:cubicBezTo>
                    <a:pt x="918" y="1726"/>
                    <a:pt x="923" y="1751"/>
                    <a:pt x="953" y="1777"/>
                  </a:cubicBezTo>
                  <a:cubicBezTo>
                    <a:pt x="983" y="1803"/>
                    <a:pt x="982" y="1797"/>
                    <a:pt x="1007" y="1826"/>
                  </a:cubicBezTo>
                  <a:cubicBezTo>
                    <a:pt x="1031" y="1854"/>
                    <a:pt x="1034" y="1831"/>
                    <a:pt x="1048" y="1826"/>
                  </a:cubicBezTo>
                  <a:cubicBezTo>
                    <a:pt x="1061" y="1820"/>
                    <a:pt x="1072" y="1842"/>
                    <a:pt x="1065" y="1856"/>
                  </a:cubicBezTo>
                  <a:cubicBezTo>
                    <a:pt x="1059" y="1870"/>
                    <a:pt x="1054" y="1890"/>
                    <a:pt x="1089" y="1905"/>
                  </a:cubicBezTo>
                  <a:cubicBezTo>
                    <a:pt x="1123" y="1920"/>
                    <a:pt x="1150" y="1894"/>
                    <a:pt x="1164" y="1921"/>
                  </a:cubicBezTo>
                  <a:cubicBezTo>
                    <a:pt x="1177" y="1949"/>
                    <a:pt x="1187" y="1950"/>
                    <a:pt x="1192" y="1972"/>
                  </a:cubicBezTo>
                  <a:cubicBezTo>
                    <a:pt x="1198" y="1994"/>
                    <a:pt x="1216" y="2024"/>
                    <a:pt x="1225" y="1990"/>
                  </a:cubicBezTo>
                  <a:cubicBezTo>
                    <a:pt x="1235" y="1956"/>
                    <a:pt x="1242" y="1984"/>
                    <a:pt x="1259" y="2005"/>
                  </a:cubicBezTo>
                  <a:cubicBezTo>
                    <a:pt x="1277" y="2027"/>
                    <a:pt x="1313" y="2027"/>
                    <a:pt x="1319" y="2005"/>
                  </a:cubicBezTo>
                  <a:cubicBezTo>
                    <a:pt x="1326" y="1983"/>
                    <a:pt x="1360" y="1992"/>
                    <a:pt x="1386" y="2022"/>
                  </a:cubicBezTo>
                  <a:cubicBezTo>
                    <a:pt x="1412" y="2051"/>
                    <a:pt x="1414" y="2061"/>
                    <a:pt x="1486" y="2072"/>
                  </a:cubicBezTo>
                  <a:cubicBezTo>
                    <a:pt x="1559" y="2083"/>
                    <a:pt x="1552" y="2070"/>
                    <a:pt x="1594" y="2072"/>
                  </a:cubicBezTo>
                  <a:cubicBezTo>
                    <a:pt x="1636" y="2073"/>
                    <a:pt x="1668" y="2054"/>
                    <a:pt x="1695" y="2061"/>
                  </a:cubicBezTo>
                  <a:cubicBezTo>
                    <a:pt x="1723" y="2068"/>
                    <a:pt x="1755" y="2055"/>
                    <a:pt x="1753" y="2096"/>
                  </a:cubicBezTo>
                  <a:cubicBezTo>
                    <a:pt x="1750" y="2137"/>
                    <a:pt x="1748" y="2165"/>
                    <a:pt x="1739" y="2182"/>
                  </a:cubicBezTo>
                  <a:cubicBezTo>
                    <a:pt x="1729" y="2200"/>
                    <a:pt x="1726" y="2230"/>
                    <a:pt x="1753" y="2210"/>
                  </a:cubicBezTo>
                  <a:cubicBezTo>
                    <a:pt x="1780" y="2189"/>
                    <a:pt x="1825" y="2144"/>
                    <a:pt x="1839" y="2124"/>
                  </a:cubicBezTo>
                  <a:cubicBezTo>
                    <a:pt x="1852" y="2103"/>
                    <a:pt x="1874" y="2085"/>
                    <a:pt x="1921" y="2076"/>
                  </a:cubicBezTo>
                  <a:cubicBezTo>
                    <a:pt x="1967" y="2066"/>
                    <a:pt x="2000" y="2040"/>
                    <a:pt x="2037" y="2069"/>
                  </a:cubicBezTo>
                  <a:cubicBezTo>
                    <a:pt x="2074" y="2098"/>
                    <a:pt x="2046" y="2109"/>
                    <a:pt x="2091" y="2125"/>
                  </a:cubicBezTo>
                  <a:cubicBezTo>
                    <a:pt x="2136" y="2141"/>
                    <a:pt x="2157" y="2154"/>
                    <a:pt x="2187" y="2150"/>
                  </a:cubicBezTo>
                  <a:cubicBezTo>
                    <a:pt x="2217" y="2146"/>
                    <a:pt x="2225" y="2159"/>
                    <a:pt x="2247" y="2177"/>
                  </a:cubicBezTo>
                  <a:cubicBezTo>
                    <a:pt x="2269" y="2195"/>
                    <a:pt x="2283" y="2223"/>
                    <a:pt x="2313" y="2225"/>
                  </a:cubicBezTo>
                  <a:cubicBezTo>
                    <a:pt x="2343" y="2226"/>
                    <a:pt x="2356" y="2200"/>
                    <a:pt x="2391" y="2214"/>
                  </a:cubicBezTo>
                  <a:cubicBezTo>
                    <a:pt x="2425" y="2227"/>
                    <a:pt x="2451" y="2232"/>
                    <a:pt x="2463" y="2196"/>
                  </a:cubicBezTo>
                  <a:cubicBezTo>
                    <a:pt x="2475" y="2161"/>
                    <a:pt x="2500" y="2162"/>
                    <a:pt x="2533" y="2155"/>
                  </a:cubicBezTo>
                  <a:cubicBezTo>
                    <a:pt x="2565" y="2148"/>
                    <a:pt x="2572" y="2147"/>
                    <a:pt x="2579" y="2122"/>
                  </a:cubicBezTo>
                  <a:cubicBezTo>
                    <a:pt x="2586" y="2096"/>
                    <a:pt x="2581" y="2061"/>
                    <a:pt x="2647" y="2076"/>
                  </a:cubicBezTo>
                  <a:cubicBezTo>
                    <a:pt x="2714" y="2091"/>
                    <a:pt x="2700" y="2085"/>
                    <a:pt x="2723" y="2064"/>
                  </a:cubicBezTo>
                  <a:cubicBezTo>
                    <a:pt x="2747" y="2042"/>
                    <a:pt x="2777" y="2024"/>
                    <a:pt x="2796" y="1996"/>
                  </a:cubicBezTo>
                  <a:cubicBezTo>
                    <a:pt x="2815" y="1968"/>
                    <a:pt x="2861" y="1954"/>
                    <a:pt x="2885" y="1964"/>
                  </a:cubicBezTo>
                  <a:cubicBezTo>
                    <a:pt x="2908" y="1973"/>
                    <a:pt x="2896" y="1992"/>
                    <a:pt x="2934" y="2007"/>
                  </a:cubicBezTo>
                  <a:cubicBezTo>
                    <a:pt x="2973" y="2021"/>
                    <a:pt x="2992" y="2047"/>
                    <a:pt x="3016" y="2033"/>
                  </a:cubicBezTo>
                  <a:cubicBezTo>
                    <a:pt x="3040" y="2018"/>
                    <a:pt x="3037" y="2011"/>
                    <a:pt x="3070" y="1993"/>
                  </a:cubicBezTo>
                  <a:cubicBezTo>
                    <a:pt x="3104" y="1975"/>
                    <a:pt x="3106" y="1967"/>
                    <a:pt x="3141" y="1978"/>
                  </a:cubicBezTo>
                  <a:cubicBezTo>
                    <a:pt x="3176" y="1989"/>
                    <a:pt x="3176" y="1984"/>
                    <a:pt x="3177" y="2001"/>
                  </a:cubicBezTo>
                  <a:cubicBezTo>
                    <a:pt x="3178" y="2018"/>
                    <a:pt x="3162" y="2029"/>
                    <a:pt x="3151" y="2042"/>
                  </a:cubicBezTo>
                  <a:cubicBezTo>
                    <a:pt x="3140" y="2055"/>
                    <a:pt x="3122" y="2081"/>
                    <a:pt x="3153" y="2083"/>
                  </a:cubicBezTo>
                  <a:cubicBezTo>
                    <a:pt x="3184" y="2084"/>
                    <a:pt x="3184" y="2055"/>
                    <a:pt x="3202" y="2068"/>
                  </a:cubicBezTo>
                  <a:cubicBezTo>
                    <a:pt x="3221" y="2081"/>
                    <a:pt x="3229" y="2105"/>
                    <a:pt x="3218" y="2120"/>
                  </a:cubicBezTo>
                  <a:cubicBezTo>
                    <a:pt x="3207" y="2135"/>
                    <a:pt x="3182" y="2146"/>
                    <a:pt x="3177" y="2165"/>
                  </a:cubicBezTo>
                  <a:cubicBezTo>
                    <a:pt x="3172" y="2184"/>
                    <a:pt x="3161" y="2211"/>
                    <a:pt x="3192" y="2201"/>
                  </a:cubicBezTo>
                  <a:cubicBezTo>
                    <a:pt x="3223" y="2191"/>
                    <a:pt x="3247" y="2202"/>
                    <a:pt x="3264" y="2208"/>
                  </a:cubicBezTo>
                  <a:cubicBezTo>
                    <a:pt x="3281" y="2214"/>
                    <a:pt x="3331" y="2213"/>
                    <a:pt x="3343" y="2230"/>
                  </a:cubicBezTo>
                  <a:cubicBezTo>
                    <a:pt x="3355" y="2246"/>
                    <a:pt x="3364" y="2250"/>
                    <a:pt x="3376" y="2223"/>
                  </a:cubicBezTo>
                  <a:cubicBezTo>
                    <a:pt x="3387" y="2195"/>
                    <a:pt x="3383" y="2174"/>
                    <a:pt x="3414" y="2166"/>
                  </a:cubicBezTo>
                  <a:cubicBezTo>
                    <a:pt x="3445" y="2158"/>
                    <a:pt x="3471" y="2167"/>
                    <a:pt x="3487" y="2178"/>
                  </a:cubicBezTo>
                  <a:cubicBezTo>
                    <a:pt x="3503" y="2188"/>
                    <a:pt x="3527" y="2217"/>
                    <a:pt x="3529" y="2235"/>
                  </a:cubicBezTo>
                  <a:cubicBezTo>
                    <a:pt x="3529" y="2236"/>
                    <a:pt x="3529" y="2237"/>
                    <a:pt x="3529" y="2238"/>
                  </a:cubicBezTo>
                  <a:cubicBezTo>
                    <a:pt x="3529" y="2238"/>
                    <a:pt x="3545" y="2230"/>
                    <a:pt x="3551" y="2221"/>
                  </a:cubicBezTo>
                  <a:cubicBezTo>
                    <a:pt x="3556" y="2212"/>
                    <a:pt x="3566" y="2189"/>
                    <a:pt x="3595" y="2205"/>
                  </a:cubicBezTo>
                  <a:cubicBezTo>
                    <a:pt x="3623" y="2222"/>
                    <a:pt x="3633" y="2208"/>
                    <a:pt x="3637" y="2189"/>
                  </a:cubicBezTo>
                  <a:cubicBezTo>
                    <a:pt x="3642" y="2171"/>
                    <a:pt x="3635" y="2156"/>
                    <a:pt x="3629" y="2137"/>
                  </a:cubicBezTo>
                  <a:cubicBezTo>
                    <a:pt x="3624" y="2119"/>
                    <a:pt x="3635" y="2089"/>
                    <a:pt x="3636" y="2080"/>
                  </a:cubicBezTo>
                  <a:cubicBezTo>
                    <a:pt x="3638" y="2070"/>
                    <a:pt x="3642" y="2058"/>
                    <a:pt x="3656" y="2068"/>
                  </a:cubicBezTo>
                  <a:cubicBezTo>
                    <a:pt x="3669" y="2078"/>
                    <a:pt x="3675" y="2070"/>
                    <a:pt x="3675" y="2051"/>
                  </a:cubicBezTo>
                  <a:cubicBezTo>
                    <a:pt x="3675" y="2031"/>
                    <a:pt x="3665" y="2013"/>
                    <a:pt x="3692" y="2008"/>
                  </a:cubicBezTo>
                  <a:cubicBezTo>
                    <a:pt x="3719" y="2004"/>
                    <a:pt x="3728" y="2008"/>
                    <a:pt x="3727" y="1985"/>
                  </a:cubicBezTo>
                  <a:cubicBezTo>
                    <a:pt x="3726" y="1962"/>
                    <a:pt x="3712" y="1936"/>
                    <a:pt x="3715" y="1918"/>
                  </a:cubicBezTo>
                  <a:cubicBezTo>
                    <a:pt x="3717" y="1901"/>
                    <a:pt x="3715" y="1847"/>
                    <a:pt x="3719" y="1830"/>
                  </a:cubicBezTo>
                  <a:cubicBezTo>
                    <a:pt x="3724" y="1812"/>
                    <a:pt x="3720" y="1800"/>
                    <a:pt x="3718" y="1760"/>
                  </a:cubicBezTo>
                  <a:cubicBezTo>
                    <a:pt x="3716" y="1721"/>
                    <a:pt x="3715" y="1689"/>
                    <a:pt x="3709" y="1670"/>
                  </a:cubicBezTo>
                  <a:cubicBezTo>
                    <a:pt x="3704" y="1651"/>
                    <a:pt x="3694" y="1622"/>
                    <a:pt x="3686" y="1600"/>
                  </a:cubicBezTo>
                  <a:cubicBezTo>
                    <a:pt x="3678" y="1577"/>
                    <a:pt x="3664" y="1570"/>
                    <a:pt x="3683" y="1560"/>
                  </a:cubicBezTo>
                  <a:cubicBezTo>
                    <a:pt x="3702" y="1550"/>
                    <a:pt x="3735" y="1538"/>
                    <a:pt x="3727" y="1520"/>
                  </a:cubicBezTo>
                  <a:cubicBezTo>
                    <a:pt x="3720" y="1502"/>
                    <a:pt x="3689" y="1471"/>
                    <a:pt x="3681" y="1453"/>
                  </a:cubicBezTo>
                  <a:cubicBezTo>
                    <a:pt x="3674" y="1436"/>
                    <a:pt x="3656" y="1421"/>
                    <a:pt x="3633" y="1420"/>
                  </a:cubicBezTo>
                  <a:cubicBezTo>
                    <a:pt x="3611" y="1418"/>
                    <a:pt x="3596" y="1414"/>
                    <a:pt x="3590" y="1398"/>
                  </a:cubicBezTo>
                  <a:cubicBezTo>
                    <a:pt x="3583" y="1382"/>
                    <a:pt x="3591" y="1384"/>
                    <a:pt x="3608" y="1369"/>
                  </a:cubicBezTo>
                  <a:cubicBezTo>
                    <a:pt x="3626" y="1354"/>
                    <a:pt x="3615" y="1351"/>
                    <a:pt x="3609" y="1331"/>
                  </a:cubicBezTo>
                  <a:cubicBezTo>
                    <a:pt x="3604" y="1312"/>
                    <a:pt x="3593" y="1302"/>
                    <a:pt x="3574" y="1282"/>
                  </a:cubicBezTo>
                  <a:cubicBezTo>
                    <a:pt x="3555" y="1261"/>
                    <a:pt x="3535" y="1243"/>
                    <a:pt x="3523" y="1229"/>
                  </a:cubicBezTo>
                  <a:cubicBezTo>
                    <a:pt x="3511" y="1214"/>
                    <a:pt x="3502" y="1193"/>
                    <a:pt x="3476" y="1207"/>
                  </a:cubicBezTo>
                  <a:cubicBezTo>
                    <a:pt x="3450" y="1220"/>
                    <a:pt x="3434" y="1211"/>
                    <a:pt x="3428" y="1214"/>
                  </a:cubicBezTo>
                  <a:cubicBezTo>
                    <a:pt x="3422" y="1217"/>
                    <a:pt x="3405" y="1230"/>
                    <a:pt x="3414" y="1239"/>
                  </a:cubicBezTo>
                  <a:cubicBezTo>
                    <a:pt x="3424" y="1248"/>
                    <a:pt x="3439" y="1269"/>
                    <a:pt x="3427" y="1286"/>
                  </a:cubicBezTo>
                  <a:cubicBezTo>
                    <a:pt x="3414" y="1304"/>
                    <a:pt x="3403" y="1314"/>
                    <a:pt x="3400" y="1341"/>
                  </a:cubicBezTo>
                  <a:cubicBezTo>
                    <a:pt x="3398" y="1368"/>
                    <a:pt x="3373" y="1382"/>
                    <a:pt x="3357" y="1393"/>
                  </a:cubicBezTo>
                  <a:cubicBezTo>
                    <a:pt x="3342" y="1404"/>
                    <a:pt x="3351" y="1430"/>
                    <a:pt x="3336" y="1438"/>
                  </a:cubicBezTo>
                  <a:cubicBezTo>
                    <a:pt x="3322" y="1446"/>
                    <a:pt x="3332" y="1451"/>
                    <a:pt x="3304" y="1442"/>
                  </a:cubicBezTo>
                  <a:cubicBezTo>
                    <a:pt x="3276" y="1432"/>
                    <a:pt x="3255" y="1416"/>
                    <a:pt x="3235" y="1428"/>
                  </a:cubicBezTo>
                  <a:cubicBezTo>
                    <a:pt x="3216" y="1440"/>
                    <a:pt x="3194" y="1460"/>
                    <a:pt x="3167" y="1443"/>
                  </a:cubicBezTo>
                  <a:cubicBezTo>
                    <a:pt x="3141" y="1425"/>
                    <a:pt x="3121" y="1416"/>
                    <a:pt x="3108" y="1413"/>
                  </a:cubicBezTo>
                  <a:cubicBezTo>
                    <a:pt x="3096" y="1409"/>
                    <a:pt x="3089" y="1402"/>
                    <a:pt x="3094" y="1384"/>
                  </a:cubicBezTo>
                  <a:cubicBezTo>
                    <a:pt x="3099" y="1365"/>
                    <a:pt x="3105" y="1356"/>
                    <a:pt x="3083" y="1344"/>
                  </a:cubicBezTo>
                  <a:cubicBezTo>
                    <a:pt x="3061" y="1333"/>
                    <a:pt x="3040" y="1314"/>
                    <a:pt x="3014" y="1293"/>
                  </a:cubicBezTo>
                  <a:cubicBezTo>
                    <a:pt x="2989" y="1273"/>
                    <a:pt x="3002" y="1275"/>
                    <a:pt x="2990" y="1258"/>
                  </a:cubicBezTo>
                  <a:cubicBezTo>
                    <a:pt x="2978" y="1241"/>
                    <a:pt x="2962" y="1234"/>
                    <a:pt x="2942" y="1230"/>
                  </a:cubicBezTo>
                  <a:cubicBezTo>
                    <a:pt x="2922" y="1225"/>
                    <a:pt x="2903" y="1223"/>
                    <a:pt x="2882" y="1230"/>
                  </a:cubicBezTo>
                  <a:cubicBezTo>
                    <a:pt x="2860" y="1236"/>
                    <a:pt x="2857" y="1225"/>
                    <a:pt x="2848" y="1219"/>
                  </a:cubicBezTo>
                  <a:cubicBezTo>
                    <a:pt x="2839" y="1213"/>
                    <a:pt x="2818" y="1215"/>
                    <a:pt x="2803" y="1214"/>
                  </a:cubicBezTo>
                  <a:cubicBezTo>
                    <a:pt x="2788" y="1214"/>
                    <a:pt x="2732" y="1220"/>
                    <a:pt x="2714" y="1207"/>
                  </a:cubicBezTo>
                  <a:cubicBezTo>
                    <a:pt x="2695" y="1193"/>
                    <a:pt x="2683" y="1192"/>
                    <a:pt x="2659" y="1192"/>
                  </a:cubicBezTo>
                  <a:cubicBezTo>
                    <a:pt x="2636" y="1192"/>
                    <a:pt x="2627" y="1194"/>
                    <a:pt x="2620" y="1177"/>
                  </a:cubicBezTo>
                  <a:cubicBezTo>
                    <a:pt x="2612" y="1160"/>
                    <a:pt x="2598" y="1156"/>
                    <a:pt x="2582" y="1166"/>
                  </a:cubicBezTo>
                  <a:cubicBezTo>
                    <a:pt x="2565" y="1176"/>
                    <a:pt x="2530" y="1174"/>
                    <a:pt x="2514" y="1155"/>
                  </a:cubicBezTo>
                  <a:cubicBezTo>
                    <a:pt x="2498" y="1136"/>
                    <a:pt x="2452" y="1104"/>
                    <a:pt x="2426" y="1094"/>
                  </a:cubicBezTo>
                  <a:cubicBezTo>
                    <a:pt x="2401" y="1084"/>
                    <a:pt x="2351" y="1065"/>
                    <a:pt x="2324" y="1056"/>
                  </a:cubicBezTo>
                  <a:cubicBezTo>
                    <a:pt x="2297" y="1048"/>
                    <a:pt x="2292" y="1034"/>
                    <a:pt x="2251" y="1041"/>
                  </a:cubicBezTo>
                  <a:cubicBezTo>
                    <a:pt x="2211" y="1048"/>
                    <a:pt x="2203" y="1048"/>
                    <a:pt x="2195" y="1029"/>
                  </a:cubicBezTo>
                  <a:cubicBezTo>
                    <a:pt x="2187" y="1010"/>
                    <a:pt x="2174" y="964"/>
                    <a:pt x="2164" y="946"/>
                  </a:cubicBezTo>
                  <a:cubicBezTo>
                    <a:pt x="2153" y="927"/>
                    <a:pt x="2130" y="900"/>
                    <a:pt x="2126" y="876"/>
                  </a:cubicBezTo>
                  <a:cubicBezTo>
                    <a:pt x="2123" y="852"/>
                    <a:pt x="2115" y="828"/>
                    <a:pt x="2096" y="812"/>
                  </a:cubicBezTo>
                  <a:cubicBezTo>
                    <a:pt x="2076" y="796"/>
                    <a:pt x="2068" y="785"/>
                    <a:pt x="2068" y="759"/>
                  </a:cubicBezTo>
                  <a:cubicBezTo>
                    <a:pt x="2067" y="734"/>
                    <a:pt x="2076" y="722"/>
                    <a:pt x="2067" y="701"/>
                  </a:cubicBezTo>
                  <a:cubicBezTo>
                    <a:pt x="2059" y="680"/>
                    <a:pt x="2059" y="658"/>
                    <a:pt x="2071" y="662"/>
                  </a:cubicBezTo>
                  <a:cubicBezTo>
                    <a:pt x="2084" y="667"/>
                    <a:pt x="2122" y="669"/>
                    <a:pt x="2125" y="647"/>
                  </a:cubicBezTo>
                  <a:cubicBezTo>
                    <a:pt x="2129" y="624"/>
                    <a:pt x="2124" y="612"/>
                    <a:pt x="2121" y="594"/>
                  </a:cubicBezTo>
                  <a:cubicBezTo>
                    <a:pt x="2118" y="576"/>
                    <a:pt x="2122" y="569"/>
                    <a:pt x="2135" y="537"/>
                  </a:cubicBezTo>
                  <a:cubicBezTo>
                    <a:pt x="2148" y="505"/>
                    <a:pt x="2168" y="485"/>
                    <a:pt x="2175" y="471"/>
                  </a:cubicBezTo>
                  <a:cubicBezTo>
                    <a:pt x="2183" y="458"/>
                    <a:pt x="2187" y="451"/>
                    <a:pt x="2170" y="434"/>
                  </a:cubicBezTo>
                  <a:cubicBezTo>
                    <a:pt x="2153" y="417"/>
                    <a:pt x="2116" y="415"/>
                    <a:pt x="2121" y="396"/>
                  </a:cubicBezTo>
                  <a:cubicBezTo>
                    <a:pt x="2126" y="377"/>
                    <a:pt x="2138" y="380"/>
                    <a:pt x="2155" y="374"/>
                  </a:cubicBezTo>
                  <a:cubicBezTo>
                    <a:pt x="2173" y="368"/>
                    <a:pt x="2192" y="333"/>
                    <a:pt x="2169" y="312"/>
                  </a:cubicBezTo>
                  <a:cubicBezTo>
                    <a:pt x="2145" y="290"/>
                    <a:pt x="1743" y="150"/>
                    <a:pt x="1743" y="150"/>
                  </a:cubicBezTo>
                  <a:cubicBezTo>
                    <a:pt x="1169" y="228"/>
                    <a:pt x="1169" y="228"/>
                    <a:pt x="1169" y="228"/>
                  </a:cubicBezTo>
                  <a:cubicBezTo>
                    <a:pt x="460" y="0"/>
                    <a:pt x="460" y="0"/>
                    <a:pt x="460" y="0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34" y="144"/>
                    <a:pt x="34" y="144"/>
                    <a:pt x="34" y="144"/>
                  </a:cubicBezTo>
                  <a:lnTo>
                    <a:pt x="44" y="15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82329" y="2563515"/>
              <a:ext cx="2230438" cy="1635125"/>
            </a:xfrm>
            <a:custGeom>
              <a:avLst/>
              <a:gdLst>
                <a:gd name="T0" fmla="*/ 3901 w 3988"/>
                <a:gd name="T1" fmla="*/ 1398 h 2922"/>
                <a:gd name="T2" fmla="*/ 3821 w 3988"/>
                <a:gd name="T3" fmla="*/ 1213 h 2922"/>
                <a:gd name="T4" fmla="*/ 3559 w 3988"/>
                <a:gd name="T5" fmla="*/ 1048 h 2922"/>
                <a:gd name="T6" fmla="*/ 3173 w 3988"/>
                <a:gd name="T7" fmla="*/ 949 h 2922"/>
                <a:gd name="T8" fmla="*/ 3196 w 3988"/>
                <a:gd name="T9" fmla="*/ 744 h 2922"/>
                <a:gd name="T10" fmla="*/ 3158 w 3988"/>
                <a:gd name="T11" fmla="*/ 505 h 2922"/>
                <a:gd name="T12" fmla="*/ 3043 w 3988"/>
                <a:gd name="T13" fmla="*/ 340 h 2922"/>
                <a:gd name="T14" fmla="*/ 2813 w 3988"/>
                <a:gd name="T15" fmla="*/ 146 h 2922"/>
                <a:gd name="T16" fmla="*/ 2691 w 3988"/>
                <a:gd name="T17" fmla="*/ 18 h 2922"/>
                <a:gd name="T18" fmla="*/ 2496 w 3988"/>
                <a:gd name="T19" fmla="*/ 143 h 2922"/>
                <a:gd name="T20" fmla="*/ 2411 w 3988"/>
                <a:gd name="T21" fmla="*/ 408 h 2922"/>
                <a:gd name="T22" fmla="*/ 2236 w 3988"/>
                <a:gd name="T23" fmla="*/ 409 h 2922"/>
                <a:gd name="T24" fmla="*/ 1991 w 3988"/>
                <a:gd name="T25" fmla="*/ 423 h 2922"/>
                <a:gd name="T26" fmla="*/ 1892 w 3988"/>
                <a:gd name="T27" fmla="*/ 684 h 2922"/>
                <a:gd name="T28" fmla="*/ 1745 w 3988"/>
                <a:gd name="T29" fmla="*/ 704 h 2922"/>
                <a:gd name="T30" fmla="*/ 1483 w 3988"/>
                <a:gd name="T31" fmla="*/ 737 h 2922"/>
                <a:gd name="T32" fmla="*/ 1525 w 3988"/>
                <a:gd name="T33" fmla="*/ 925 h 2922"/>
                <a:gd name="T34" fmla="*/ 1488 w 3988"/>
                <a:gd name="T35" fmla="*/ 1163 h 2922"/>
                <a:gd name="T36" fmla="*/ 1354 w 3988"/>
                <a:gd name="T37" fmla="*/ 1330 h 2922"/>
                <a:gd name="T38" fmla="*/ 1068 w 3988"/>
                <a:gd name="T39" fmla="*/ 1438 h 2922"/>
                <a:gd name="T40" fmla="*/ 725 w 3988"/>
                <a:gd name="T41" fmla="*/ 1500 h 2922"/>
                <a:gd name="T42" fmla="*/ 510 w 3988"/>
                <a:gd name="T43" fmla="*/ 1488 h 2922"/>
                <a:gd name="T44" fmla="*/ 350 w 3988"/>
                <a:gd name="T45" fmla="*/ 1540 h 2922"/>
                <a:gd name="T46" fmla="*/ 114 w 3988"/>
                <a:gd name="T47" fmla="*/ 1607 h 2922"/>
                <a:gd name="T48" fmla="*/ 4 w 3988"/>
                <a:gd name="T49" fmla="*/ 1693 h 2922"/>
                <a:gd name="T50" fmla="*/ 76 w 3988"/>
                <a:gd name="T51" fmla="*/ 1877 h 2922"/>
                <a:gd name="T52" fmla="*/ 171 w 3988"/>
                <a:gd name="T53" fmla="*/ 2086 h 2922"/>
                <a:gd name="T54" fmla="*/ 130 w 3988"/>
                <a:gd name="T55" fmla="*/ 2251 h 2922"/>
                <a:gd name="T56" fmla="*/ 279 w 3988"/>
                <a:gd name="T57" fmla="*/ 2457 h 2922"/>
                <a:gd name="T58" fmla="*/ 576 w 3988"/>
                <a:gd name="T59" fmla="*/ 2679 h 2922"/>
                <a:gd name="T60" fmla="*/ 945 w 3988"/>
                <a:gd name="T61" fmla="*/ 2675 h 2922"/>
                <a:gd name="T62" fmla="*/ 1219 w 3988"/>
                <a:gd name="T63" fmla="*/ 2835 h 2922"/>
                <a:gd name="T64" fmla="*/ 1471 w 3988"/>
                <a:gd name="T65" fmla="*/ 2807 h 2922"/>
                <a:gd name="T66" fmla="*/ 1713 w 3988"/>
                <a:gd name="T67" fmla="*/ 2912 h 2922"/>
                <a:gd name="T68" fmla="*/ 1876 w 3988"/>
                <a:gd name="T69" fmla="*/ 2866 h 2922"/>
                <a:gd name="T70" fmla="*/ 2154 w 3988"/>
                <a:gd name="T71" fmla="*/ 2799 h 2922"/>
                <a:gd name="T72" fmla="*/ 2494 w 3988"/>
                <a:gd name="T73" fmla="*/ 2799 h 2922"/>
                <a:gd name="T74" fmla="*/ 2756 w 3988"/>
                <a:gd name="T75" fmla="*/ 2874 h 2922"/>
                <a:gd name="T76" fmla="*/ 2937 w 3988"/>
                <a:gd name="T77" fmla="*/ 2845 h 2922"/>
                <a:gd name="T78" fmla="*/ 2972 w 3988"/>
                <a:gd name="T79" fmla="*/ 2668 h 2922"/>
                <a:gd name="T80" fmla="*/ 2842 w 3988"/>
                <a:gd name="T81" fmla="*/ 2518 h 2922"/>
                <a:gd name="T82" fmla="*/ 2941 w 3988"/>
                <a:gd name="T83" fmla="*/ 2354 h 2922"/>
                <a:gd name="T84" fmla="*/ 3212 w 3988"/>
                <a:gd name="T85" fmla="*/ 2328 h 2922"/>
                <a:gd name="T86" fmla="*/ 3447 w 3988"/>
                <a:gd name="T87" fmla="*/ 2274 h 2922"/>
                <a:gd name="T88" fmla="*/ 3499 w 3988"/>
                <a:gd name="T89" fmla="*/ 2164 h 2922"/>
                <a:gd name="T90" fmla="*/ 3540 w 3988"/>
                <a:gd name="T91" fmla="*/ 1915 h 2922"/>
                <a:gd name="T92" fmla="*/ 3819 w 3988"/>
                <a:gd name="T93" fmla="*/ 1741 h 2922"/>
                <a:gd name="T94" fmla="*/ 3971 w 3988"/>
                <a:gd name="T95" fmla="*/ 1587 h 2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88" h="2922">
                  <a:moveTo>
                    <a:pt x="3985" y="1564"/>
                  </a:moveTo>
                  <a:cubicBezTo>
                    <a:pt x="3981" y="1558"/>
                    <a:pt x="3983" y="1557"/>
                    <a:pt x="3981" y="1546"/>
                  </a:cubicBezTo>
                  <a:cubicBezTo>
                    <a:pt x="3975" y="1516"/>
                    <a:pt x="3943" y="1471"/>
                    <a:pt x="3929" y="1460"/>
                  </a:cubicBezTo>
                  <a:cubicBezTo>
                    <a:pt x="3916" y="1448"/>
                    <a:pt x="3908" y="1414"/>
                    <a:pt x="3901" y="1398"/>
                  </a:cubicBezTo>
                  <a:cubicBezTo>
                    <a:pt x="3894" y="1382"/>
                    <a:pt x="3890" y="1357"/>
                    <a:pt x="3881" y="1327"/>
                  </a:cubicBezTo>
                  <a:cubicBezTo>
                    <a:pt x="3872" y="1298"/>
                    <a:pt x="3884" y="1293"/>
                    <a:pt x="3850" y="1274"/>
                  </a:cubicBezTo>
                  <a:cubicBezTo>
                    <a:pt x="3816" y="1255"/>
                    <a:pt x="3832" y="1257"/>
                    <a:pt x="3843" y="1239"/>
                  </a:cubicBezTo>
                  <a:cubicBezTo>
                    <a:pt x="3854" y="1221"/>
                    <a:pt x="3847" y="1213"/>
                    <a:pt x="3821" y="1213"/>
                  </a:cubicBezTo>
                  <a:cubicBezTo>
                    <a:pt x="3795" y="1213"/>
                    <a:pt x="3754" y="1212"/>
                    <a:pt x="3725" y="1178"/>
                  </a:cubicBezTo>
                  <a:cubicBezTo>
                    <a:pt x="3695" y="1144"/>
                    <a:pt x="3687" y="1150"/>
                    <a:pt x="3670" y="1134"/>
                  </a:cubicBezTo>
                  <a:cubicBezTo>
                    <a:pt x="3654" y="1117"/>
                    <a:pt x="3626" y="1118"/>
                    <a:pt x="3609" y="1091"/>
                  </a:cubicBezTo>
                  <a:cubicBezTo>
                    <a:pt x="3591" y="1064"/>
                    <a:pt x="3588" y="1051"/>
                    <a:pt x="3559" y="1048"/>
                  </a:cubicBezTo>
                  <a:cubicBezTo>
                    <a:pt x="3530" y="1044"/>
                    <a:pt x="3444" y="1026"/>
                    <a:pt x="3419" y="1019"/>
                  </a:cubicBezTo>
                  <a:cubicBezTo>
                    <a:pt x="3393" y="1012"/>
                    <a:pt x="3338" y="1010"/>
                    <a:pt x="3306" y="1001"/>
                  </a:cubicBezTo>
                  <a:cubicBezTo>
                    <a:pt x="3273" y="993"/>
                    <a:pt x="3253" y="979"/>
                    <a:pt x="3239" y="969"/>
                  </a:cubicBezTo>
                  <a:cubicBezTo>
                    <a:pt x="3225" y="958"/>
                    <a:pt x="3192" y="955"/>
                    <a:pt x="3173" y="949"/>
                  </a:cubicBezTo>
                  <a:cubicBezTo>
                    <a:pt x="3154" y="943"/>
                    <a:pt x="3128" y="919"/>
                    <a:pt x="3124" y="896"/>
                  </a:cubicBezTo>
                  <a:cubicBezTo>
                    <a:pt x="3120" y="873"/>
                    <a:pt x="3136" y="851"/>
                    <a:pt x="3145" y="834"/>
                  </a:cubicBezTo>
                  <a:cubicBezTo>
                    <a:pt x="3154" y="817"/>
                    <a:pt x="3178" y="794"/>
                    <a:pt x="3184" y="785"/>
                  </a:cubicBezTo>
                  <a:cubicBezTo>
                    <a:pt x="3189" y="777"/>
                    <a:pt x="3206" y="770"/>
                    <a:pt x="3196" y="744"/>
                  </a:cubicBezTo>
                  <a:cubicBezTo>
                    <a:pt x="3187" y="719"/>
                    <a:pt x="3173" y="697"/>
                    <a:pt x="3190" y="684"/>
                  </a:cubicBezTo>
                  <a:cubicBezTo>
                    <a:pt x="3207" y="672"/>
                    <a:pt x="3223" y="650"/>
                    <a:pt x="3215" y="625"/>
                  </a:cubicBezTo>
                  <a:cubicBezTo>
                    <a:pt x="3208" y="599"/>
                    <a:pt x="3202" y="582"/>
                    <a:pt x="3187" y="563"/>
                  </a:cubicBezTo>
                  <a:cubicBezTo>
                    <a:pt x="3172" y="544"/>
                    <a:pt x="3168" y="531"/>
                    <a:pt x="3158" y="505"/>
                  </a:cubicBezTo>
                  <a:cubicBezTo>
                    <a:pt x="3148" y="478"/>
                    <a:pt x="3151" y="453"/>
                    <a:pt x="3148" y="440"/>
                  </a:cubicBezTo>
                  <a:cubicBezTo>
                    <a:pt x="3146" y="426"/>
                    <a:pt x="3120" y="384"/>
                    <a:pt x="3107" y="369"/>
                  </a:cubicBezTo>
                  <a:cubicBezTo>
                    <a:pt x="3093" y="353"/>
                    <a:pt x="3096" y="342"/>
                    <a:pt x="3079" y="356"/>
                  </a:cubicBezTo>
                  <a:cubicBezTo>
                    <a:pt x="3063" y="369"/>
                    <a:pt x="3056" y="362"/>
                    <a:pt x="3043" y="340"/>
                  </a:cubicBezTo>
                  <a:cubicBezTo>
                    <a:pt x="3029" y="317"/>
                    <a:pt x="3008" y="298"/>
                    <a:pt x="2982" y="309"/>
                  </a:cubicBezTo>
                  <a:cubicBezTo>
                    <a:pt x="2956" y="321"/>
                    <a:pt x="2918" y="322"/>
                    <a:pt x="2898" y="290"/>
                  </a:cubicBezTo>
                  <a:cubicBezTo>
                    <a:pt x="2879" y="258"/>
                    <a:pt x="2872" y="239"/>
                    <a:pt x="2867" y="210"/>
                  </a:cubicBezTo>
                  <a:cubicBezTo>
                    <a:pt x="2862" y="181"/>
                    <a:pt x="2821" y="163"/>
                    <a:pt x="2813" y="146"/>
                  </a:cubicBezTo>
                  <a:cubicBezTo>
                    <a:pt x="2806" y="129"/>
                    <a:pt x="2781" y="86"/>
                    <a:pt x="2786" y="76"/>
                  </a:cubicBezTo>
                  <a:cubicBezTo>
                    <a:pt x="2791" y="66"/>
                    <a:pt x="2792" y="50"/>
                    <a:pt x="2782" y="41"/>
                  </a:cubicBezTo>
                  <a:cubicBezTo>
                    <a:pt x="2771" y="32"/>
                    <a:pt x="2755" y="33"/>
                    <a:pt x="2730" y="35"/>
                  </a:cubicBezTo>
                  <a:cubicBezTo>
                    <a:pt x="2706" y="37"/>
                    <a:pt x="2702" y="37"/>
                    <a:pt x="2691" y="18"/>
                  </a:cubicBezTo>
                  <a:cubicBezTo>
                    <a:pt x="2681" y="0"/>
                    <a:pt x="2669" y="4"/>
                    <a:pt x="2648" y="12"/>
                  </a:cubicBezTo>
                  <a:cubicBezTo>
                    <a:pt x="2628" y="20"/>
                    <a:pt x="2618" y="28"/>
                    <a:pt x="2619" y="50"/>
                  </a:cubicBezTo>
                  <a:cubicBezTo>
                    <a:pt x="2620" y="71"/>
                    <a:pt x="2625" y="106"/>
                    <a:pt x="2584" y="126"/>
                  </a:cubicBezTo>
                  <a:cubicBezTo>
                    <a:pt x="2543" y="146"/>
                    <a:pt x="2523" y="144"/>
                    <a:pt x="2496" y="143"/>
                  </a:cubicBezTo>
                  <a:cubicBezTo>
                    <a:pt x="2469" y="142"/>
                    <a:pt x="2450" y="166"/>
                    <a:pt x="2437" y="188"/>
                  </a:cubicBezTo>
                  <a:cubicBezTo>
                    <a:pt x="2425" y="209"/>
                    <a:pt x="2420" y="248"/>
                    <a:pt x="2420" y="277"/>
                  </a:cubicBezTo>
                  <a:cubicBezTo>
                    <a:pt x="2420" y="306"/>
                    <a:pt x="2417" y="343"/>
                    <a:pt x="2421" y="358"/>
                  </a:cubicBezTo>
                  <a:cubicBezTo>
                    <a:pt x="2425" y="374"/>
                    <a:pt x="2420" y="399"/>
                    <a:pt x="2411" y="408"/>
                  </a:cubicBezTo>
                  <a:cubicBezTo>
                    <a:pt x="2401" y="416"/>
                    <a:pt x="2375" y="427"/>
                    <a:pt x="2358" y="431"/>
                  </a:cubicBezTo>
                  <a:cubicBezTo>
                    <a:pt x="2341" y="434"/>
                    <a:pt x="2329" y="439"/>
                    <a:pt x="2316" y="446"/>
                  </a:cubicBezTo>
                  <a:cubicBezTo>
                    <a:pt x="2303" y="453"/>
                    <a:pt x="2282" y="444"/>
                    <a:pt x="2276" y="424"/>
                  </a:cubicBezTo>
                  <a:cubicBezTo>
                    <a:pt x="2270" y="404"/>
                    <a:pt x="2268" y="408"/>
                    <a:pt x="2236" y="409"/>
                  </a:cubicBezTo>
                  <a:cubicBezTo>
                    <a:pt x="2204" y="410"/>
                    <a:pt x="2163" y="401"/>
                    <a:pt x="2138" y="380"/>
                  </a:cubicBezTo>
                  <a:cubicBezTo>
                    <a:pt x="2114" y="358"/>
                    <a:pt x="2084" y="349"/>
                    <a:pt x="2068" y="336"/>
                  </a:cubicBezTo>
                  <a:cubicBezTo>
                    <a:pt x="2053" y="322"/>
                    <a:pt x="2032" y="326"/>
                    <a:pt x="2027" y="354"/>
                  </a:cubicBezTo>
                  <a:cubicBezTo>
                    <a:pt x="2022" y="383"/>
                    <a:pt x="2023" y="385"/>
                    <a:pt x="1991" y="423"/>
                  </a:cubicBezTo>
                  <a:cubicBezTo>
                    <a:pt x="1959" y="461"/>
                    <a:pt x="1941" y="498"/>
                    <a:pt x="1935" y="516"/>
                  </a:cubicBezTo>
                  <a:cubicBezTo>
                    <a:pt x="1928" y="534"/>
                    <a:pt x="1915" y="547"/>
                    <a:pt x="1916" y="576"/>
                  </a:cubicBezTo>
                  <a:cubicBezTo>
                    <a:pt x="1917" y="604"/>
                    <a:pt x="1912" y="602"/>
                    <a:pt x="1894" y="626"/>
                  </a:cubicBezTo>
                  <a:cubicBezTo>
                    <a:pt x="1875" y="650"/>
                    <a:pt x="1866" y="668"/>
                    <a:pt x="1892" y="684"/>
                  </a:cubicBezTo>
                  <a:cubicBezTo>
                    <a:pt x="1919" y="699"/>
                    <a:pt x="1916" y="703"/>
                    <a:pt x="1906" y="724"/>
                  </a:cubicBezTo>
                  <a:cubicBezTo>
                    <a:pt x="1896" y="746"/>
                    <a:pt x="1897" y="762"/>
                    <a:pt x="1870" y="748"/>
                  </a:cubicBezTo>
                  <a:cubicBezTo>
                    <a:pt x="1844" y="735"/>
                    <a:pt x="1813" y="740"/>
                    <a:pt x="1801" y="714"/>
                  </a:cubicBezTo>
                  <a:cubicBezTo>
                    <a:pt x="1790" y="689"/>
                    <a:pt x="1769" y="696"/>
                    <a:pt x="1745" y="704"/>
                  </a:cubicBezTo>
                  <a:cubicBezTo>
                    <a:pt x="1722" y="712"/>
                    <a:pt x="1693" y="714"/>
                    <a:pt x="1671" y="714"/>
                  </a:cubicBezTo>
                  <a:cubicBezTo>
                    <a:pt x="1649" y="713"/>
                    <a:pt x="1620" y="703"/>
                    <a:pt x="1588" y="706"/>
                  </a:cubicBezTo>
                  <a:cubicBezTo>
                    <a:pt x="1557" y="709"/>
                    <a:pt x="1542" y="718"/>
                    <a:pt x="1522" y="715"/>
                  </a:cubicBezTo>
                  <a:cubicBezTo>
                    <a:pt x="1502" y="712"/>
                    <a:pt x="1475" y="716"/>
                    <a:pt x="1483" y="737"/>
                  </a:cubicBezTo>
                  <a:cubicBezTo>
                    <a:pt x="1491" y="757"/>
                    <a:pt x="1483" y="762"/>
                    <a:pt x="1511" y="760"/>
                  </a:cubicBezTo>
                  <a:cubicBezTo>
                    <a:pt x="1539" y="758"/>
                    <a:pt x="1555" y="768"/>
                    <a:pt x="1551" y="780"/>
                  </a:cubicBezTo>
                  <a:cubicBezTo>
                    <a:pt x="1547" y="791"/>
                    <a:pt x="1538" y="813"/>
                    <a:pt x="1534" y="836"/>
                  </a:cubicBezTo>
                  <a:cubicBezTo>
                    <a:pt x="1529" y="859"/>
                    <a:pt x="1523" y="896"/>
                    <a:pt x="1525" y="925"/>
                  </a:cubicBezTo>
                  <a:cubicBezTo>
                    <a:pt x="1528" y="955"/>
                    <a:pt x="1539" y="991"/>
                    <a:pt x="1547" y="1010"/>
                  </a:cubicBezTo>
                  <a:cubicBezTo>
                    <a:pt x="1555" y="1029"/>
                    <a:pt x="1565" y="1089"/>
                    <a:pt x="1553" y="1099"/>
                  </a:cubicBezTo>
                  <a:cubicBezTo>
                    <a:pt x="1540" y="1109"/>
                    <a:pt x="1511" y="1112"/>
                    <a:pt x="1504" y="1128"/>
                  </a:cubicBezTo>
                  <a:cubicBezTo>
                    <a:pt x="1497" y="1145"/>
                    <a:pt x="1514" y="1156"/>
                    <a:pt x="1488" y="1163"/>
                  </a:cubicBezTo>
                  <a:cubicBezTo>
                    <a:pt x="1463" y="1171"/>
                    <a:pt x="1448" y="1183"/>
                    <a:pt x="1447" y="1208"/>
                  </a:cubicBezTo>
                  <a:cubicBezTo>
                    <a:pt x="1447" y="1233"/>
                    <a:pt x="1449" y="1268"/>
                    <a:pt x="1443" y="1288"/>
                  </a:cubicBezTo>
                  <a:cubicBezTo>
                    <a:pt x="1437" y="1308"/>
                    <a:pt x="1441" y="1317"/>
                    <a:pt x="1419" y="1317"/>
                  </a:cubicBezTo>
                  <a:cubicBezTo>
                    <a:pt x="1398" y="1317"/>
                    <a:pt x="1378" y="1304"/>
                    <a:pt x="1354" y="1330"/>
                  </a:cubicBezTo>
                  <a:cubicBezTo>
                    <a:pt x="1330" y="1357"/>
                    <a:pt x="1321" y="1363"/>
                    <a:pt x="1290" y="1355"/>
                  </a:cubicBezTo>
                  <a:cubicBezTo>
                    <a:pt x="1260" y="1347"/>
                    <a:pt x="1253" y="1343"/>
                    <a:pt x="1213" y="1360"/>
                  </a:cubicBezTo>
                  <a:cubicBezTo>
                    <a:pt x="1174" y="1377"/>
                    <a:pt x="1127" y="1399"/>
                    <a:pt x="1108" y="1404"/>
                  </a:cubicBezTo>
                  <a:cubicBezTo>
                    <a:pt x="1089" y="1410"/>
                    <a:pt x="1087" y="1414"/>
                    <a:pt x="1068" y="1438"/>
                  </a:cubicBezTo>
                  <a:cubicBezTo>
                    <a:pt x="1049" y="1463"/>
                    <a:pt x="1042" y="1469"/>
                    <a:pt x="1005" y="1468"/>
                  </a:cubicBezTo>
                  <a:cubicBezTo>
                    <a:pt x="969" y="1468"/>
                    <a:pt x="908" y="1460"/>
                    <a:pt x="874" y="1458"/>
                  </a:cubicBezTo>
                  <a:cubicBezTo>
                    <a:pt x="840" y="1457"/>
                    <a:pt x="775" y="1437"/>
                    <a:pt x="756" y="1459"/>
                  </a:cubicBezTo>
                  <a:cubicBezTo>
                    <a:pt x="737" y="1481"/>
                    <a:pt x="728" y="1479"/>
                    <a:pt x="725" y="1500"/>
                  </a:cubicBezTo>
                  <a:cubicBezTo>
                    <a:pt x="723" y="1520"/>
                    <a:pt x="731" y="1533"/>
                    <a:pt x="706" y="1548"/>
                  </a:cubicBezTo>
                  <a:cubicBezTo>
                    <a:pt x="680" y="1562"/>
                    <a:pt x="643" y="1565"/>
                    <a:pt x="617" y="1565"/>
                  </a:cubicBezTo>
                  <a:cubicBezTo>
                    <a:pt x="590" y="1564"/>
                    <a:pt x="551" y="1569"/>
                    <a:pt x="539" y="1547"/>
                  </a:cubicBezTo>
                  <a:cubicBezTo>
                    <a:pt x="527" y="1525"/>
                    <a:pt x="532" y="1488"/>
                    <a:pt x="510" y="1488"/>
                  </a:cubicBezTo>
                  <a:cubicBezTo>
                    <a:pt x="487" y="1487"/>
                    <a:pt x="482" y="1508"/>
                    <a:pt x="454" y="1516"/>
                  </a:cubicBezTo>
                  <a:cubicBezTo>
                    <a:pt x="426" y="1523"/>
                    <a:pt x="400" y="1526"/>
                    <a:pt x="387" y="1511"/>
                  </a:cubicBezTo>
                  <a:cubicBezTo>
                    <a:pt x="373" y="1496"/>
                    <a:pt x="365" y="1508"/>
                    <a:pt x="371" y="1522"/>
                  </a:cubicBezTo>
                  <a:cubicBezTo>
                    <a:pt x="377" y="1535"/>
                    <a:pt x="364" y="1543"/>
                    <a:pt x="350" y="1540"/>
                  </a:cubicBezTo>
                  <a:cubicBezTo>
                    <a:pt x="335" y="1537"/>
                    <a:pt x="297" y="1539"/>
                    <a:pt x="279" y="1555"/>
                  </a:cubicBezTo>
                  <a:cubicBezTo>
                    <a:pt x="262" y="1572"/>
                    <a:pt x="229" y="1572"/>
                    <a:pt x="211" y="1564"/>
                  </a:cubicBezTo>
                  <a:cubicBezTo>
                    <a:pt x="193" y="1556"/>
                    <a:pt x="169" y="1549"/>
                    <a:pt x="150" y="1573"/>
                  </a:cubicBezTo>
                  <a:cubicBezTo>
                    <a:pt x="131" y="1597"/>
                    <a:pt x="133" y="1610"/>
                    <a:pt x="114" y="1607"/>
                  </a:cubicBezTo>
                  <a:cubicBezTo>
                    <a:pt x="95" y="1604"/>
                    <a:pt x="87" y="1617"/>
                    <a:pt x="87" y="1634"/>
                  </a:cubicBezTo>
                  <a:cubicBezTo>
                    <a:pt x="87" y="1651"/>
                    <a:pt x="92" y="1670"/>
                    <a:pt x="69" y="1677"/>
                  </a:cubicBezTo>
                  <a:cubicBezTo>
                    <a:pt x="46" y="1684"/>
                    <a:pt x="22" y="1671"/>
                    <a:pt x="12" y="1678"/>
                  </a:cubicBezTo>
                  <a:cubicBezTo>
                    <a:pt x="1" y="1685"/>
                    <a:pt x="4" y="1688"/>
                    <a:pt x="4" y="1693"/>
                  </a:cubicBezTo>
                  <a:cubicBezTo>
                    <a:pt x="4" y="1693"/>
                    <a:pt x="4" y="1722"/>
                    <a:pt x="11" y="1737"/>
                  </a:cubicBezTo>
                  <a:cubicBezTo>
                    <a:pt x="18" y="1753"/>
                    <a:pt x="22" y="1782"/>
                    <a:pt x="11" y="1799"/>
                  </a:cubicBezTo>
                  <a:cubicBezTo>
                    <a:pt x="0" y="1815"/>
                    <a:pt x="15" y="1872"/>
                    <a:pt x="29" y="1882"/>
                  </a:cubicBezTo>
                  <a:cubicBezTo>
                    <a:pt x="42" y="1891"/>
                    <a:pt x="76" y="1884"/>
                    <a:pt x="76" y="1877"/>
                  </a:cubicBezTo>
                  <a:cubicBezTo>
                    <a:pt x="76" y="1869"/>
                    <a:pt x="116" y="1877"/>
                    <a:pt x="128" y="1886"/>
                  </a:cubicBezTo>
                  <a:cubicBezTo>
                    <a:pt x="140" y="1895"/>
                    <a:pt x="184" y="1913"/>
                    <a:pt x="177" y="1942"/>
                  </a:cubicBezTo>
                  <a:cubicBezTo>
                    <a:pt x="170" y="1971"/>
                    <a:pt x="166" y="1983"/>
                    <a:pt x="171" y="2018"/>
                  </a:cubicBezTo>
                  <a:cubicBezTo>
                    <a:pt x="176" y="2053"/>
                    <a:pt x="182" y="2078"/>
                    <a:pt x="171" y="2086"/>
                  </a:cubicBezTo>
                  <a:cubicBezTo>
                    <a:pt x="160" y="2093"/>
                    <a:pt x="145" y="2109"/>
                    <a:pt x="165" y="2133"/>
                  </a:cubicBezTo>
                  <a:cubicBezTo>
                    <a:pt x="184" y="2156"/>
                    <a:pt x="186" y="2181"/>
                    <a:pt x="159" y="2184"/>
                  </a:cubicBezTo>
                  <a:cubicBezTo>
                    <a:pt x="131" y="2187"/>
                    <a:pt x="70" y="2170"/>
                    <a:pt x="76" y="2200"/>
                  </a:cubicBezTo>
                  <a:cubicBezTo>
                    <a:pt x="82" y="2231"/>
                    <a:pt x="98" y="2243"/>
                    <a:pt x="130" y="2251"/>
                  </a:cubicBezTo>
                  <a:cubicBezTo>
                    <a:pt x="162" y="2258"/>
                    <a:pt x="198" y="2261"/>
                    <a:pt x="210" y="2293"/>
                  </a:cubicBezTo>
                  <a:cubicBezTo>
                    <a:pt x="222" y="2324"/>
                    <a:pt x="219" y="2318"/>
                    <a:pt x="236" y="2334"/>
                  </a:cubicBezTo>
                  <a:cubicBezTo>
                    <a:pt x="252" y="2349"/>
                    <a:pt x="254" y="2357"/>
                    <a:pt x="264" y="2379"/>
                  </a:cubicBezTo>
                  <a:cubicBezTo>
                    <a:pt x="275" y="2400"/>
                    <a:pt x="272" y="2425"/>
                    <a:pt x="279" y="2457"/>
                  </a:cubicBezTo>
                  <a:cubicBezTo>
                    <a:pt x="285" y="2488"/>
                    <a:pt x="266" y="2532"/>
                    <a:pt x="310" y="2551"/>
                  </a:cubicBezTo>
                  <a:cubicBezTo>
                    <a:pt x="354" y="2569"/>
                    <a:pt x="358" y="2573"/>
                    <a:pt x="382" y="2601"/>
                  </a:cubicBezTo>
                  <a:cubicBezTo>
                    <a:pt x="407" y="2629"/>
                    <a:pt x="463" y="2652"/>
                    <a:pt x="501" y="2666"/>
                  </a:cubicBezTo>
                  <a:cubicBezTo>
                    <a:pt x="529" y="2676"/>
                    <a:pt x="565" y="2664"/>
                    <a:pt x="576" y="2679"/>
                  </a:cubicBezTo>
                  <a:cubicBezTo>
                    <a:pt x="576" y="2679"/>
                    <a:pt x="592" y="2691"/>
                    <a:pt x="622" y="2671"/>
                  </a:cubicBezTo>
                  <a:cubicBezTo>
                    <a:pt x="653" y="2651"/>
                    <a:pt x="704" y="2630"/>
                    <a:pt x="731" y="2626"/>
                  </a:cubicBezTo>
                  <a:cubicBezTo>
                    <a:pt x="758" y="2622"/>
                    <a:pt x="838" y="2603"/>
                    <a:pt x="872" y="2641"/>
                  </a:cubicBezTo>
                  <a:cubicBezTo>
                    <a:pt x="906" y="2678"/>
                    <a:pt x="920" y="2678"/>
                    <a:pt x="945" y="2675"/>
                  </a:cubicBezTo>
                  <a:cubicBezTo>
                    <a:pt x="970" y="2673"/>
                    <a:pt x="980" y="2686"/>
                    <a:pt x="996" y="2707"/>
                  </a:cubicBezTo>
                  <a:cubicBezTo>
                    <a:pt x="1012" y="2727"/>
                    <a:pt x="1027" y="2765"/>
                    <a:pt x="1056" y="2779"/>
                  </a:cubicBezTo>
                  <a:cubicBezTo>
                    <a:pt x="1085" y="2794"/>
                    <a:pt x="1119" y="2821"/>
                    <a:pt x="1146" y="2814"/>
                  </a:cubicBezTo>
                  <a:cubicBezTo>
                    <a:pt x="1173" y="2807"/>
                    <a:pt x="1183" y="2814"/>
                    <a:pt x="1219" y="2835"/>
                  </a:cubicBezTo>
                  <a:cubicBezTo>
                    <a:pt x="1254" y="2855"/>
                    <a:pt x="1271" y="2871"/>
                    <a:pt x="1293" y="2859"/>
                  </a:cubicBezTo>
                  <a:cubicBezTo>
                    <a:pt x="1315" y="2848"/>
                    <a:pt x="1313" y="2822"/>
                    <a:pt x="1355" y="2811"/>
                  </a:cubicBezTo>
                  <a:cubicBezTo>
                    <a:pt x="1397" y="2799"/>
                    <a:pt x="1409" y="2785"/>
                    <a:pt x="1428" y="2805"/>
                  </a:cubicBezTo>
                  <a:cubicBezTo>
                    <a:pt x="1448" y="2824"/>
                    <a:pt x="1438" y="2809"/>
                    <a:pt x="1471" y="2807"/>
                  </a:cubicBezTo>
                  <a:cubicBezTo>
                    <a:pt x="1504" y="2805"/>
                    <a:pt x="1501" y="2807"/>
                    <a:pt x="1531" y="2820"/>
                  </a:cubicBezTo>
                  <a:cubicBezTo>
                    <a:pt x="1561" y="2833"/>
                    <a:pt x="1589" y="2831"/>
                    <a:pt x="1601" y="2852"/>
                  </a:cubicBezTo>
                  <a:cubicBezTo>
                    <a:pt x="1612" y="2874"/>
                    <a:pt x="1608" y="2892"/>
                    <a:pt x="1648" y="2889"/>
                  </a:cubicBezTo>
                  <a:cubicBezTo>
                    <a:pt x="1689" y="2886"/>
                    <a:pt x="1703" y="2902"/>
                    <a:pt x="1713" y="2912"/>
                  </a:cubicBezTo>
                  <a:cubicBezTo>
                    <a:pt x="1722" y="2922"/>
                    <a:pt x="1728" y="2920"/>
                    <a:pt x="1741" y="2909"/>
                  </a:cubicBezTo>
                  <a:cubicBezTo>
                    <a:pt x="1755" y="2898"/>
                    <a:pt x="1777" y="2901"/>
                    <a:pt x="1793" y="2897"/>
                  </a:cubicBezTo>
                  <a:cubicBezTo>
                    <a:pt x="1810" y="2893"/>
                    <a:pt x="1821" y="2885"/>
                    <a:pt x="1844" y="2881"/>
                  </a:cubicBezTo>
                  <a:cubicBezTo>
                    <a:pt x="1867" y="2878"/>
                    <a:pt x="1847" y="2871"/>
                    <a:pt x="1876" y="2866"/>
                  </a:cubicBezTo>
                  <a:cubicBezTo>
                    <a:pt x="1904" y="2862"/>
                    <a:pt x="1910" y="2863"/>
                    <a:pt x="1947" y="2872"/>
                  </a:cubicBezTo>
                  <a:cubicBezTo>
                    <a:pt x="1985" y="2881"/>
                    <a:pt x="1979" y="2876"/>
                    <a:pt x="1994" y="2862"/>
                  </a:cubicBezTo>
                  <a:cubicBezTo>
                    <a:pt x="2009" y="2848"/>
                    <a:pt x="2039" y="2826"/>
                    <a:pt x="2064" y="2817"/>
                  </a:cubicBezTo>
                  <a:cubicBezTo>
                    <a:pt x="2089" y="2808"/>
                    <a:pt x="2123" y="2800"/>
                    <a:pt x="2154" y="2799"/>
                  </a:cubicBezTo>
                  <a:cubicBezTo>
                    <a:pt x="2186" y="2799"/>
                    <a:pt x="2213" y="2809"/>
                    <a:pt x="2233" y="2805"/>
                  </a:cubicBezTo>
                  <a:cubicBezTo>
                    <a:pt x="2253" y="2801"/>
                    <a:pt x="2272" y="2802"/>
                    <a:pt x="2287" y="2785"/>
                  </a:cubicBezTo>
                  <a:cubicBezTo>
                    <a:pt x="2302" y="2769"/>
                    <a:pt x="2322" y="2775"/>
                    <a:pt x="2352" y="2777"/>
                  </a:cubicBezTo>
                  <a:cubicBezTo>
                    <a:pt x="2382" y="2779"/>
                    <a:pt x="2462" y="2780"/>
                    <a:pt x="2494" y="2799"/>
                  </a:cubicBezTo>
                  <a:cubicBezTo>
                    <a:pt x="2525" y="2819"/>
                    <a:pt x="2561" y="2836"/>
                    <a:pt x="2581" y="2851"/>
                  </a:cubicBezTo>
                  <a:cubicBezTo>
                    <a:pt x="2600" y="2865"/>
                    <a:pt x="2622" y="2873"/>
                    <a:pt x="2636" y="2871"/>
                  </a:cubicBezTo>
                  <a:cubicBezTo>
                    <a:pt x="2651" y="2868"/>
                    <a:pt x="2710" y="2878"/>
                    <a:pt x="2717" y="2869"/>
                  </a:cubicBezTo>
                  <a:cubicBezTo>
                    <a:pt x="2724" y="2860"/>
                    <a:pt x="2737" y="2853"/>
                    <a:pt x="2756" y="2874"/>
                  </a:cubicBezTo>
                  <a:cubicBezTo>
                    <a:pt x="2776" y="2895"/>
                    <a:pt x="2789" y="2899"/>
                    <a:pt x="2818" y="2897"/>
                  </a:cubicBezTo>
                  <a:cubicBezTo>
                    <a:pt x="2848" y="2894"/>
                    <a:pt x="2852" y="2887"/>
                    <a:pt x="2875" y="2879"/>
                  </a:cubicBezTo>
                  <a:cubicBezTo>
                    <a:pt x="2899" y="2872"/>
                    <a:pt x="2919" y="2875"/>
                    <a:pt x="2927" y="2869"/>
                  </a:cubicBezTo>
                  <a:cubicBezTo>
                    <a:pt x="2936" y="2863"/>
                    <a:pt x="2955" y="2851"/>
                    <a:pt x="2937" y="2845"/>
                  </a:cubicBezTo>
                  <a:cubicBezTo>
                    <a:pt x="2918" y="2840"/>
                    <a:pt x="2875" y="2841"/>
                    <a:pt x="2876" y="2819"/>
                  </a:cubicBezTo>
                  <a:cubicBezTo>
                    <a:pt x="2877" y="2798"/>
                    <a:pt x="2869" y="2781"/>
                    <a:pt x="2892" y="2763"/>
                  </a:cubicBezTo>
                  <a:cubicBezTo>
                    <a:pt x="2916" y="2745"/>
                    <a:pt x="2950" y="2747"/>
                    <a:pt x="2955" y="2723"/>
                  </a:cubicBezTo>
                  <a:cubicBezTo>
                    <a:pt x="2961" y="2699"/>
                    <a:pt x="2962" y="2678"/>
                    <a:pt x="2972" y="2668"/>
                  </a:cubicBezTo>
                  <a:cubicBezTo>
                    <a:pt x="2981" y="2657"/>
                    <a:pt x="2994" y="2646"/>
                    <a:pt x="2967" y="2637"/>
                  </a:cubicBezTo>
                  <a:cubicBezTo>
                    <a:pt x="2941" y="2628"/>
                    <a:pt x="2927" y="2623"/>
                    <a:pt x="2914" y="2608"/>
                  </a:cubicBezTo>
                  <a:cubicBezTo>
                    <a:pt x="2901" y="2592"/>
                    <a:pt x="2885" y="2575"/>
                    <a:pt x="2865" y="2559"/>
                  </a:cubicBezTo>
                  <a:cubicBezTo>
                    <a:pt x="2846" y="2543"/>
                    <a:pt x="2842" y="2541"/>
                    <a:pt x="2842" y="2518"/>
                  </a:cubicBezTo>
                  <a:cubicBezTo>
                    <a:pt x="2843" y="2494"/>
                    <a:pt x="2856" y="2474"/>
                    <a:pt x="2843" y="2451"/>
                  </a:cubicBezTo>
                  <a:cubicBezTo>
                    <a:pt x="2831" y="2428"/>
                    <a:pt x="2820" y="2407"/>
                    <a:pt x="2835" y="2395"/>
                  </a:cubicBezTo>
                  <a:cubicBezTo>
                    <a:pt x="2849" y="2383"/>
                    <a:pt x="2876" y="2393"/>
                    <a:pt x="2894" y="2381"/>
                  </a:cubicBezTo>
                  <a:cubicBezTo>
                    <a:pt x="2913" y="2370"/>
                    <a:pt x="2923" y="2359"/>
                    <a:pt x="2941" y="2354"/>
                  </a:cubicBezTo>
                  <a:cubicBezTo>
                    <a:pt x="2959" y="2348"/>
                    <a:pt x="2985" y="2350"/>
                    <a:pt x="3003" y="2358"/>
                  </a:cubicBezTo>
                  <a:cubicBezTo>
                    <a:pt x="3022" y="2366"/>
                    <a:pt x="3040" y="2366"/>
                    <a:pt x="3059" y="2360"/>
                  </a:cubicBezTo>
                  <a:cubicBezTo>
                    <a:pt x="3078" y="2354"/>
                    <a:pt x="3099" y="2350"/>
                    <a:pt x="3124" y="2347"/>
                  </a:cubicBezTo>
                  <a:cubicBezTo>
                    <a:pt x="3150" y="2345"/>
                    <a:pt x="3183" y="2337"/>
                    <a:pt x="3212" y="2328"/>
                  </a:cubicBezTo>
                  <a:cubicBezTo>
                    <a:pt x="3242" y="2319"/>
                    <a:pt x="3274" y="2304"/>
                    <a:pt x="3302" y="2302"/>
                  </a:cubicBezTo>
                  <a:cubicBezTo>
                    <a:pt x="3330" y="2300"/>
                    <a:pt x="3366" y="2293"/>
                    <a:pt x="3382" y="2299"/>
                  </a:cubicBezTo>
                  <a:cubicBezTo>
                    <a:pt x="3399" y="2304"/>
                    <a:pt x="3412" y="2305"/>
                    <a:pt x="3411" y="2291"/>
                  </a:cubicBezTo>
                  <a:cubicBezTo>
                    <a:pt x="3409" y="2276"/>
                    <a:pt x="3433" y="2268"/>
                    <a:pt x="3447" y="2274"/>
                  </a:cubicBezTo>
                  <a:cubicBezTo>
                    <a:pt x="3460" y="2280"/>
                    <a:pt x="3460" y="2294"/>
                    <a:pt x="3476" y="2289"/>
                  </a:cubicBezTo>
                  <a:cubicBezTo>
                    <a:pt x="3492" y="2283"/>
                    <a:pt x="3502" y="2286"/>
                    <a:pt x="3490" y="2272"/>
                  </a:cubicBezTo>
                  <a:cubicBezTo>
                    <a:pt x="3478" y="2257"/>
                    <a:pt x="3460" y="2255"/>
                    <a:pt x="3476" y="2237"/>
                  </a:cubicBezTo>
                  <a:cubicBezTo>
                    <a:pt x="3491" y="2219"/>
                    <a:pt x="3504" y="2192"/>
                    <a:pt x="3499" y="2164"/>
                  </a:cubicBezTo>
                  <a:cubicBezTo>
                    <a:pt x="3493" y="2136"/>
                    <a:pt x="3493" y="2113"/>
                    <a:pt x="3480" y="2090"/>
                  </a:cubicBezTo>
                  <a:cubicBezTo>
                    <a:pt x="3468" y="2067"/>
                    <a:pt x="3470" y="2035"/>
                    <a:pt x="3469" y="2023"/>
                  </a:cubicBezTo>
                  <a:cubicBezTo>
                    <a:pt x="3468" y="2010"/>
                    <a:pt x="3460" y="1955"/>
                    <a:pt x="3479" y="1941"/>
                  </a:cubicBezTo>
                  <a:cubicBezTo>
                    <a:pt x="3497" y="1927"/>
                    <a:pt x="3523" y="1918"/>
                    <a:pt x="3540" y="1915"/>
                  </a:cubicBezTo>
                  <a:cubicBezTo>
                    <a:pt x="3557" y="1912"/>
                    <a:pt x="3579" y="1913"/>
                    <a:pt x="3588" y="1891"/>
                  </a:cubicBezTo>
                  <a:cubicBezTo>
                    <a:pt x="3598" y="1868"/>
                    <a:pt x="3624" y="1845"/>
                    <a:pt x="3639" y="1830"/>
                  </a:cubicBezTo>
                  <a:cubicBezTo>
                    <a:pt x="3655" y="1815"/>
                    <a:pt x="3702" y="1791"/>
                    <a:pt x="3720" y="1781"/>
                  </a:cubicBezTo>
                  <a:cubicBezTo>
                    <a:pt x="3737" y="1772"/>
                    <a:pt x="3791" y="1750"/>
                    <a:pt x="3819" y="1741"/>
                  </a:cubicBezTo>
                  <a:cubicBezTo>
                    <a:pt x="3847" y="1733"/>
                    <a:pt x="3855" y="1728"/>
                    <a:pt x="3887" y="1731"/>
                  </a:cubicBezTo>
                  <a:cubicBezTo>
                    <a:pt x="3919" y="1733"/>
                    <a:pt x="3939" y="1716"/>
                    <a:pt x="3947" y="1700"/>
                  </a:cubicBezTo>
                  <a:cubicBezTo>
                    <a:pt x="3955" y="1683"/>
                    <a:pt x="3962" y="1660"/>
                    <a:pt x="3957" y="1640"/>
                  </a:cubicBezTo>
                  <a:cubicBezTo>
                    <a:pt x="3952" y="1620"/>
                    <a:pt x="3963" y="1601"/>
                    <a:pt x="3971" y="1587"/>
                  </a:cubicBezTo>
                  <a:cubicBezTo>
                    <a:pt x="3979" y="1572"/>
                    <a:pt x="3988" y="1569"/>
                    <a:pt x="3985" y="1564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76566" y="5438477"/>
              <a:ext cx="206375" cy="430212"/>
            </a:xfrm>
            <a:custGeom>
              <a:avLst/>
              <a:gdLst>
                <a:gd name="T0" fmla="*/ 45 w 368"/>
                <a:gd name="T1" fmla="*/ 355 h 770"/>
                <a:gd name="T2" fmla="*/ 84 w 368"/>
                <a:gd name="T3" fmla="*/ 247 h 770"/>
                <a:gd name="T4" fmla="*/ 125 w 368"/>
                <a:gd name="T5" fmla="*/ 173 h 770"/>
                <a:gd name="T6" fmla="*/ 145 w 368"/>
                <a:gd name="T7" fmla="*/ 128 h 770"/>
                <a:gd name="T8" fmla="*/ 176 w 368"/>
                <a:gd name="T9" fmla="*/ 76 h 770"/>
                <a:gd name="T10" fmla="*/ 239 w 368"/>
                <a:gd name="T11" fmla="*/ 26 h 770"/>
                <a:gd name="T12" fmla="*/ 279 w 368"/>
                <a:gd name="T13" fmla="*/ 18 h 770"/>
                <a:gd name="T14" fmla="*/ 317 w 368"/>
                <a:gd name="T15" fmla="*/ 30 h 770"/>
                <a:gd name="T16" fmla="*/ 349 w 368"/>
                <a:gd name="T17" fmla="*/ 60 h 770"/>
                <a:gd name="T18" fmla="*/ 329 w 368"/>
                <a:gd name="T19" fmla="*/ 105 h 770"/>
                <a:gd name="T20" fmla="*/ 355 w 368"/>
                <a:gd name="T21" fmla="*/ 171 h 770"/>
                <a:gd name="T22" fmla="*/ 319 w 368"/>
                <a:gd name="T23" fmla="*/ 254 h 770"/>
                <a:gd name="T24" fmla="*/ 310 w 368"/>
                <a:gd name="T25" fmla="*/ 305 h 770"/>
                <a:gd name="T26" fmla="*/ 305 w 368"/>
                <a:gd name="T27" fmla="*/ 405 h 770"/>
                <a:gd name="T28" fmla="*/ 296 w 368"/>
                <a:gd name="T29" fmla="*/ 463 h 770"/>
                <a:gd name="T30" fmla="*/ 273 w 368"/>
                <a:gd name="T31" fmla="*/ 533 h 770"/>
                <a:gd name="T32" fmla="*/ 246 w 368"/>
                <a:gd name="T33" fmla="*/ 592 h 770"/>
                <a:gd name="T34" fmla="*/ 225 w 368"/>
                <a:gd name="T35" fmla="*/ 660 h 770"/>
                <a:gd name="T36" fmla="*/ 234 w 368"/>
                <a:gd name="T37" fmla="*/ 738 h 770"/>
                <a:gd name="T38" fmla="*/ 221 w 368"/>
                <a:gd name="T39" fmla="*/ 769 h 770"/>
                <a:gd name="T40" fmla="*/ 185 w 368"/>
                <a:gd name="T41" fmla="*/ 725 h 770"/>
                <a:gd name="T42" fmla="*/ 135 w 368"/>
                <a:gd name="T43" fmla="*/ 667 h 770"/>
                <a:gd name="T44" fmla="*/ 127 w 368"/>
                <a:gd name="T45" fmla="*/ 628 h 770"/>
                <a:gd name="T46" fmla="*/ 115 w 368"/>
                <a:gd name="T47" fmla="*/ 628 h 770"/>
                <a:gd name="T48" fmla="*/ 83 w 368"/>
                <a:gd name="T49" fmla="*/ 627 h 770"/>
                <a:gd name="T50" fmla="*/ 30 w 368"/>
                <a:gd name="T51" fmla="*/ 546 h 770"/>
                <a:gd name="T52" fmla="*/ 24 w 368"/>
                <a:gd name="T53" fmla="*/ 500 h 770"/>
                <a:gd name="T54" fmla="*/ 25 w 368"/>
                <a:gd name="T55" fmla="*/ 435 h 770"/>
                <a:gd name="T56" fmla="*/ 26 w 368"/>
                <a:gd name="T57" fmla="*/ 387 h 770"/>
                <a:gd name="T58" fmla="*/ 45 w 368"/>
                <a:gd name="T59" fmla="*/ 355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8" h="770">
                  <a:moveTo>
                    <a:pt x="45" y="355"/>
                  </a:moveTo>
                  <a:cubicBezTo>
                    <a:pt x="45" y="355"/>
                    <a:pt x="73" y="273"/>
                    <a:pt x="84" y="247"/>
                  </a:cubicBezTo>
                  <a:cubicBezTo>
                    <a:pt x="95" y="221"/>
                    <a:pt x="113" y="185"/>
                    <a:pt x="125" y="173"/>
                  </a:cubicBezTo>
                  <a:cubicBezTo>
                    <a:pt x="138" y="162"/>
                    <a:pt x="145" y="155"/>
                    <a:pt x="145" y="128"/>
                  </a:cubicBezTo>
                  <a:cubicBezTo>
                    <a:pt x="145" y="102"/>
                    <a:pt x="158" y="88"/>
                    <a:pt x="176" y="76"/>
                  </a:cubicBezTo>
                  <a:cubicBezTo>
                    <a:pt x="195" y="64"/>
                    <a:pt x="229" y="51"/>
                    <a:pt x="239" y="26"/>
                  </a:cubicBezTo>
                  <a:cubicBezTo>
                    <a:pt x="249" y="0"/>
                    <a:pt x="275" y="2"/>
                    <a:pt x="279" y="18"/>
                  </a:cubicBezTo>
                  <a:cubicBezTo>
                    <a:pt x="283" y="33"/>
                    <a:pt x="294" y="27"/>
                    <a:pt x="317" y="30"/>
                  </a:cubicBezTo>
                  <a:cubicBezTo>
                    <a:pt x="339" y="33"/>
                    <a:pt x="368" y="41"/>
                    <a:pt x="349" y="60"/>
                  </a:cubicBezTo>
                  <a:cubicBezTo>
                    <a:pt x="329" y="78"/>
                    <a:pt x="322" y="78"/>
                    <a:pt x="329" y="105"/>
                  </a:cubicBezTo>
                  <a:cubicBezTo>
                    <a:pt x="336" y="131"/>
                    <a:pt x="366" y="154"/>
                    <a:pt x="355" y="171"/>
                  </a:cubicBezTo>
                  <a:cubicBezTo>
                    <a:pt x="344" y="189"/>
                    <a:pt x="334" y="237"/>
                    <a:pt x="319" y="254"/>
                  </a:cubicBezTo>
                  <a:cubicBezTo>
                    <a:pt x="304" y="272"/>
                    <a:pt x="312" y="277"/>
                    <a:pt x="310" y="305"/>
                  </a:cubicBezTo>
                  <a:cubicBezTo>
                    <a:pt x="308" y="334"/>
                    <a:pt x="299" y="383"/>
                    <a:pt x="305" y="405"/>
                  </a:cubicBezTo>
                  <a:cubicBezTo>
                    <a:pt x="310" y="426"/>
                    <a:pt x="298" y="439"/>
                    <a:pt x="296" y="463"/>
                  </a:cubicBezTo>
                  <a:cubicBezTo>
                    <a:pt x="294" y="488"/>
                    <a:pt x="283" y="515"/>
                    <a:pt x="273" y="533"/>
                  </a:cubicBezTo>
                  <a:cubicBezTo>
                    <a:pt x="263" y="551"/>
                    <a:pt x="269" y="571"/>
                    <a:pt x="246" y="592"/>
                  </a:cubicBezTo>
                  <a:cubicBezTo>
                    <a:pt x="224" y="614"/>
                    <a:pt x="219" y="641"/>
                    <a:pt x="225" y="660"/>
                  </a:cubicBezTo>
                  <a:cubicBezTo>
                    <a:pt x="230" y="680"/>
                    <a:pt x="237" y="714"/>
                    <a:pt x="234" y="738"/>
                  </a:cubicBezTo>
                  <a:cubicBezTo>
                    <a:pt x="231" y="761"/>
                    <a:pt x="245" y="770"/>
                    <a:pt x="221" y="769"/>
                  </a:cubicBezTo>
                  <a:cubicBezTo>
                    <a:pt x="196" y="768"/>
                    <a:pt x="187" y="754"/>
                    <a:pt x="185" y="725"/>
                  </a:cubicBezTo>
                  <a:cubicBezTo>
                    <a:pt x="183" y="695"/>
                    <a:pt x="155" y="676"/>
                    <a:pt x="135" y="667"/>
                  </a:cubicBezTo>
                  <a:cubicBezTo>
                    <a:pt x="116" y="658"/>
                    <a:pt x="123" y="651"/>
                    <a:pt x="127" y="628"/>
                  </a:cubicBezTo>
                  <a:cubicBezTo>
                    <a:pt x="131" y="606"/>
                    <a:pt x="119" y="612"/>
                    <a:pt x="115" y="628"/>
                  </a:cubicBezTo>
                  <a:cubicBezTo>
                    <a:pt x="111" y="645"/>
                    <a:pt x="101" y="654"/>
                    <a:pt x="83" y="627"/>
                  </a:cubicBezTo>
                  <a:cubicBezTo>
                    <a:pt x="66" y="601"/>
                    <a:pt x="60" y="552"/>
                    <a:pt x="30" y="546"/>
                  </a:cubicBezTo>
                  <a:cubicBezTo>
                    <a:pt x="0" y="540"/>
                    <a:pt x="14" y="516"/>
                    <a:pt x="24" y="500"/>
                  </a:cubicBezTo>
                  <a:cubicBezTo>
                    <a:pt x="34" y="485"/>
                    <a:pt x="31" y="447"/>
                    <a:pt x="25" y="435"/>
                  </a:cubicBezTo>
                  <a:cubicBezTo>
                    <a:pt x="19" y="422"/>
                    <a:pt x="20" y="397"/>
                    <a:pt x="26" y="387"/>
                  </a:cubicBezTo>
                  <a:cubicBezTo>
                    <a:pt x="32" y="378"/>
                    <a:pt x="45" y="355"/>
                    <a:pt x="45" y="355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68541" y="3603327"/>
              <a:ext cx="187325" cy="192087"/>
            </a:xfrm>
            <a:custGeom>
              <a:avLst/>
              <a:gdLst>
                <a:gd name="T0" fmla="*/ 314 w 333"/>
                <a:gd name="T1" fmla="*/ 55 h 343"/>
                <a:gd name="T2" fmla="*/ 188 w 333"/>
                <a:gd name="T3" fmla="*/ 26 h 343"/>
                <a:gd name="T4" fmla="*/ 132 w 333"/>
                <a:gd name="T5" fmla="*/ 41 h 343"/>
                <a:gd name="T6" fmla="*/ 131 w 333"/>
                <a:gd name="T7" fmla="*/ 69 h 343"/>
                <a:gd name="T8" fmla="*/ 95 w 333"/>
                <a:gd name="T9" fmla="*/ 99 h 343"/>
                <a:gd name="T10" fmla="*/ 103 w 333"/>
                <a:gd name="T11" fmla="*/ 150 h 343"/>
                <a:gd name="T12" fmla="*/ 96 w 333"/>
                <a:gd name="T13" fmla="*/ 163 h 343"/>
                <a:gd name="T14" fmla="*/ 65 w 333"/>
                <a:gd name="T15" fmla="*/ 157 h 343"/>
                <a:gd name="T16" fmla="*/ 38 w 333"/>
                <a:gd name="T17" fmla="*/ 203 h 343"/>
                <a:gd name="T18" fmla="*/ 4 w 333"/>
                <a:gd name="T19" fmla="*/ 261 h 343"/>
                <a:gd name="T20" fmla="*/ 30 w 333"/>
                <a:gd name="T21" fmla="*/ 332 h 343"/>
                <a:gd name="T22" fmla="*/ 92 w 333"/>
                <a:gd name="T23" fmla="*/ 332 h 343"/>
                <a:gd name="T24" fmla="*/ 134 w 333"/>
                <a:gd name="T25" fmla="*/ 302 h 343"/>
                <a:gd name="T26" fmla="*/ 159 w 333"/>
                <a:gd name="T27" fmla="*/ 326 h 343"/>
                <a:gd name="T28" fmla="*/ 201 w 333"/>
                <a:gd name="T29" fmla="*/ 302 h 343"/>
                <a:gd name="T30" fmla="*/ 251 w 333"/>
                <a:gd name="T31" fmla="*/ 284 h 343"/>
                <a:gd name="T32" fmla="*/ 236 w 333"/>
                <a:gd name="T33" fmla="*/ 241 h 343"/>
                <a:gd name="T34" fmla="*/ 244 w 333"/>
                <a:gd name="T35" fmla="*/ 206 h 343"/>
                <a:gd name="T36" fmla="*/ 301 w 333"/>
                <a:gd name="T37" fmla="*/ 168 h 343"/>
                <a:gd name="T38" fmla="*/ 286 w 333"/>
                <a:gd name="T39" fmla="*/ 104 h 343"/>
                <a:gd name="T40" fmla="*/ 314 w 333"/>
                <a:gd name="T41" fmla="*/ 5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3" h="343">
                  <a:moveTo>
                    <a:pt x="314" y="55"/>
                  </a:moveTo>
                  <a:cubicBezTo>
                    <a:pt x="314" y="55"/>
                    <a:pt x="208" y="51"/>
                    <a:pt x="188" y="26"/>
                  </a:cubicBezTo>
                  <a:cubicBezTo>
                    <a:pt x="169" y="0"/>
                    <a:pt x="125" y="20"/>
                    <a:pt x="132" y="41"/>
                  </a:cubicBezTo>
                  <a:cubicBezTo>
                    <a:pt x="139" y="62"/>
                    <a:pt x="149" y="72"/>
                    <a:pt x="131" y="69"/>
                  </a:cubicBezTo>
                  <a:cubicBezTo>
                    <a:pt x="113" y="66"/>
                    <a:pt x="96" y="79"/>
                    <a:pt x="95" y="99"/>
                  </a:cubicBezTo>
                  <a:cubicBezTo>
                    <a:pt x="94" y="118"/>
                    <a:pt x="83" y="125"/>
                    <a:pt x="103" y="150"/>
                  </a:cubicBezTo>
                  <a:cubicBezTo>
                    <a:pt x="124" y="174"/>
                    <a:pt x="123" y="183"/>
                    <a:pt x="96" y="163"/>
                  </a:cubicBezTo>
                  <a:cubicBezTo>
                    <a:pt x="69" y="144"/>
                    <a:pt x="63" y="136"/>
                    <a:pt x="65" y="157"/>
                  </a:cubicBezTo>
                  <a:cubicBezTo>
                    <a:pt x="67" y="178"/>
                    <a:pt x="47" y="195"/>
                    <a:pt x="38" y="203"/>
                  </a:cubicBezTo>
                  <a:cubicBezTo>
                    <a:pt x="28" y="211"/>
                    <a:pt x="0" y="223"/>
                    <a:pt x="4" y="261"/>
                  </a:cubicBezTo>
                  <a:cubicBezTo>
                    <a:pt x="8" y="300"/>
                    <a:pt x="3" y="331"/>
                    <a:pt x="30" y="332"/>
                  </a:cubicBezTo>
                  <a:cubicBezTo>
                    <a:pt x="58" y="333"/>
                    <a:pt x="83" y="343"/>
                    <a:pt x="92" y="332"/>
                  </a:cubicBezTo>
                  <a:cubicBezTo>
                    <a:pt x="101" y="321"/>
                    <a:pt x="127" y="285"/>
                    <a:pt x="134" y="302"/>
                  </a:cubicBezTo>
                  <a:cubicBezTo>
                    <a:pt x="141" y="320"/>
                    <a:pt x="134" y="338"/>
                    <a:pt x="159" y="326"/>
                  </a:cubicBezTo>
                  <a:cubicBezTo>
                    <a:pt x="184" y="315"/>
                    <a:pt x="183" y="299"/>
                    <a:pt x="201" y="302"/>
                  </a:cubicBezTo>
                  <a:cubicBezTo>
                    <a:pt x="218" y="306"/>
                    <a:pt x="251" y="301"/>
                    <a:pt x="251" y="284"/>
                  </a:cubicBezTo>
                  <a:cubicBezTo>
                    <a:pt x="251" y="267"/>
                    <a:pt x="251" y="250"/>
                    <a:pt x="236" y="241"/>
                  </a:cubicBezTo>
                  <a:cubicBezTo>
                    <a:pt x="222" y="232"/>
                    <a:pt x="217" y="215"/>
                    <a:pt x="244" y="206"/>
                  </a:cubicBezTo>
                  <a:cubicBezTo>
                    <a:pt x="270" y="197"/>
                    <a:pt x="299" y="187"/>
                    <a:pt x="301" y="168"/>
                  </a:cubicBezTo>
                  <a:cubicBezTo>
                    <a:pt x="303" y="150"/>
                    <a:pt x="273" y="120"/>
                    <a:pt x="286" y="104"/>
                  </a:cubicBezTo>
                  <a:cubicBezTo>
                    <a:pt x="298" y="87"/>
                    <a:pt x="333" y="70"/>
                    <a:pt x="314" y="55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66816" y="4263727"/>
              <a:ext cx="28575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06316" y="3209627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98391" y="4970165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73141" y="4197052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93891" y="3665240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3229" y="4465340"/>
              <a:ext cx="33338" cy="333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82691" y="4922540"/>
              <a:ext cx="3968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31929" y="5036840"/>
              <a:ext cx="58738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33466" y="5600402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58916" y="5409902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63704" y="5868690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14566" y="5792490"/>
              <a:ext cx="46038" cy="460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541" y="5194002"/>
              <a:ext cx="25400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47929" y="5103515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49491" y="486856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49566" y="5368627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00391" y="5459115"/>
              <a:ext cx="36513" cy="3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47979" y="4862215"/>
              <a:ext cx="23813" cy="238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67041" y="4711402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47941" y="4697115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7166" y="4651077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39954" y="4389140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49516" y="4114502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06604" y="4008140"/>
              <a:ext cx="25400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85991" y="3982740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27291" y="3803352"/>
              <a:ext cx="36513" cy="3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63866" y="3393777"/>
              <a:ext cx="33338" cy="333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484516" y="3108027"/>
              <a:ext cx="30163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54366" y="2863552"/>
              <a:ext cx="31750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11291" y="3974802"/>
              <a:ext cx="19050" cy="174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25691" y="3700165"/>
              <a:ext cx="65088" cy="650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72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23040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1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3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4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3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/>
          <p:bldP spid="77" grpId="0"/>
          <p:bldP spid="8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1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3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4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3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/>
          <p:bldP spid="77" grpId="0"/>
          <p:bldP spid="80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287"/>
          <a:stretch/>
        </p:blipFill>
        <p:spPr>
          <a:xfrm>
            <a:off x="2174197" y="3027053"/>
            <a:ext cx="7700483" cy="3556593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1514982" y="3141343"/>
            <a:ext cx="1774338" cy="55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4412513" y="1968113"/>
            <a:ext cx="1774337" cy="55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6178781" y="3252545"/>
            <a:ext cx="1774337" cy="55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8594442" y="2450184"/>
            <a:ext cx="1774337" cy="55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grpSp>
        <p:nvGrpSpPr>
          <p:cNvPr id="9" name="Group 8出自【趣你的PPT】(微信:qunideppt)：最优质的PPT资源库出自【趣你的PPT】(微信:qunideppt)：最优质的PPT资源库"/>
          <p:cNvGrpSpPr/>
          <p:nvPr/>
        </p:nvGrpSpPr>
        <p:grpSpPr>
          <a:xfrm>
            <a:off x="1944341" y="2272323"/>
            <a:ext cx="959129" cy="986456"/>
            <a:chOff x="1905704" y="2555659"/>
            <a:chExt cx="959129" cy="986456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1905704" y="2555659"/>
              <a:ext cx="959129" cy="959130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2168736" y="2696379"/>
              <a:ext cx="472370" cy="8457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prstClr val="white"/>
                  </a:solidFill>
                  <a:latin typeface="Impact" panose="020B0806030902050204" pitchFamily="34" charset="0"/>
                  <a:ea typeface="方正正大黑简体" panose="02000000000000000000" pitchFamily="2" charset="-122"/>
                </a:rPr>
                <a:t>1</a:t>
              </a:r>
              <a:endParaRPr lang="zh-CN" altLang="en-US" sz="3600" dirty="0">
                <a:solidFill>
                  <a:prstClr val="white"/>
                </a:solidFill>
                <a:latin typeface="Impact" panose="020B0806030902050204" pitchFamily="34" charset="0"/>
                <a:ea typeface="方正正大黑简体" panose="02000000000000000000" pitchFamily="2" charset="-122"/>
              </a:endParaRPr>
            </a:p>
          </p:txBody>
        </p:sp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4812048" y="1053205"/>
            <a:ext cx="959129" cy="964966"/>
            <a:chOff x="4773411" y="1336541"/>
            <a:chExt cx="959129" cy="964966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4773411" y="1336541"/>
              <a:ext cx="959129" cy="959130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5048891" y="1455771"/>
              <a:ext cx="545786" cy="8457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prstClr val="white"/>
                  </a:solidFill>
                  <a:latin typeface="Impact" panose="020B0806030902050204" pitchFamily="34" charset="0"/>
                  <a:ea typeface="方正正大黑简体" panose="02000000000000000000" pitchFamily="2" charset="-122"/>
                </a:rPr>
                <a:t>2</a:t>
              </a:r>
              <a:endParaRPr lang="zh-CN" altLang="en-US" sz="3600" dirty="0">
                <a:solidFill>
                  <a:prstClr val="white"/>
                </a:solidFill>
                <a:latin typeface="Impact" panose="020B0806030902050204" pitchFamily="34" charset="0"/>
                <a:ea typeface="方正正大黑简体" panose="02000000000000000000" pitchFamily="2" charset="-122"/>
              </a:endParaRPr>
            </a:p>
          </p:txBody>
        </p:sp>
      </p:grpSp>
      <p:grpSp>
        <p:nvGrpSpPr>
          <p:cNvPr id="16" name="Group 15出自【趣你的PPT】(微信:qunideppt)：最优质的PPT资源库出自【趣你的PPT】(微信:qunideppt)：最优质的PPT资源库"/>
          <p:cNvGrpSpPr/>
          <p:nvPr/>
        </p:nvGrpSpPr>
        <p:grpSpPr>
          <a:xfrm>
            <a:off x="6630339" y="2361475"/>
            <a:ext cx="959129" cy="995440"/>
            <a:chOff x="6591702" y="2644811"/>
            <a:chExt cx="959129" cy="995440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6591702" y="2644811"/>
              <a:ext cx="959129" cy="959130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6814099" y="2794515"/>
              <a:ext cx="562566" cy="8457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prstClr val="white"/>
                  </a:solidFill>
                  <a:latin typeface="Impact" panose="020B0806030902050204" pitchFamily="34" charset="0"/>
                  <a:ea typeface="方正正大黑简体" panose="02000000000000000000" pitchFamily="2" charset="-122"/>
                </a:rPr>
                <a:t>3</a:t>
              </a:r>
              <a:endParaRPr lang="zh-CN" altLang="en-US" sz="3600" dirty="0">
                <a:solidFill>
                  <a:prstClr val="white"/>
                </a:solidFill>
                <a:latin typeface="Impact" panose="020B0806030902050204" pitchFamily="34" charset="0"/>
                <a:ea typeface="方正正大黑简体" panose="02000000000000000000" pitchFamily="2" charset="-122"/>
              </a:endParaRPr>
            </a:p>
          </p:txBody>
        </p:sp>
      </p:grpSp>
      <p:grpSp>
        <p:nvGrpSpPr>
          <p:cNvPr id="19" name="Group 18出自【趣你的PPT】(微信:qunideppt)：最优质的PPT资源库出自【趣你的PPT】(微信:qunideppt)：最优质的PPT资源库"/>
          <p:cNvGrpSpPr/>
          <p:nvPr/>
        </p:nvGrpSpPr>
        <p:grpSpPr>
          <a:xfrm>
            <a:off x="8995469" y="1522464"/>
            <a:ext cx="959129" cy="1039834"/>
            <a:chOff x="8956832" y="1805800"/>
            <a:chExt cx="959129" cy="1039834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8956832" y="1805800"/>
              <a:ext cx="959129" cy="959130"/>
            </a:xfrm>
            <a:prstGeom prst="ellipse">
              <a:avLst/>
            </a:prstGeom>
            <a:solidFill>
              <a:srgbClr val="ED8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9230913" y="1999898"/>
              <a:ext cx="543687" cy="8457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prstClr val="white"/>
                  </a:solidFill>
                  <a:latin typeface="Impact" panose="020B0806030902050204" pitchFamily="34" charset="0"/>
                  <a:ea typeface="方正正大黑简体" panose="02000000000000000000" pitchFamily="2" charset="-122"/>
                </a:rPr>
                <a:t>4</a:t>
              </a:r>
              <a:endParaRPr lang="zh-CN" altLang="en-US" sz="3600" dirty="0">
                <a:solidFill>
                  <a:prstClr val="white"/>
                </a:solidFill>
                <a:latin typeface="Impact" panose="020B0806030902050204" pitchFamily="34" charset="0"/>
                <a:ea typeface="方正正大黑简体" panose="02000000000000000000" pitchFamily="2" charset="-122"/>
              </a:endParaRPr>
            </a:p>
          </p:txBody>
        </p:sp>
      </p:grpSp>
      <p:cxnSp>
        <p:nvCxnSpPr>
          <p:cNvPr id="22" name="出自【趣你的PPT】(微信:qunideppt)：最优质的PPT资源库"/>
          <p:cNvCxnSpPr>
            <a:endCxn id="14" idx="2"/>
          </p:cNvCxnSpPr>
          <p:nvPr/>
        </p:nvCxnSpPr>
        <p:spPr>
          <a:xfrm flipV="1">
            <a:off x="2919602" y="1532770"/>
            <a:ext cx="1892446" cy="1168292"/>
          </a:xfrm>
          <a:prstGeom prst="line">
            <a:avLst/>
          </a:prstGeom>
          <a:ln w="38100">
            <a:solidFill>
              <a:srgbClr val="A6A6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出自【趣你的PPT】(微信:qunideppt)：最优质的PPT资源库"/>
          <p:cNvCxnSpPr>
            <a:stCxn id="14" idx="6"/>
            <a:endCxn id="17" idx="1"/>
          </p:cNvCxnSpPr>
          <p:nvPr/>
        </p:nvCxnSpPr>
        <p:spPr>
          <a:xfrm>
            <a:off x="5771178" y="1532770"/>
            <a:ext cx="999622" cy="969166"/>
          </a:xfrm>
          <a:prstGeom prst="line">
            <a:avLst/>
          </a:prstGeom>
          <a:ln w="38100">
            <a:solidFill>
              <a:srgbClr val="A6A6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>
            <a:stCxn id="17" idx="6"/>
            <a:endCxn id="20" idx="2"/>
          </p:cNvCxnSpPr>
          <p:nvPr/>
        </p:nvCxnSpPr>
        <p:spPr>
          <a:xfrm flipV="1">
            <a:off x="7589468" y="2002029"/>
            <a:ext cx="1406001" cy="839011"/>
          </a:xfrm>
          <a:prstGeom prst="line">
            <a:avLst/>
          </a:prstGeom>
          <a:ln w="38100">
            <a:solidFill>
              <a:srgbClr val="A6A6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31062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1919536" y="1916832"/>
            <a:ext cx="1810171" cy="2072766"/>
          </a:xfrm>
          <a:custGeom>
            <a:avLst/>
            <a:gdLst>
              <a:gd name="T0" fmla="*/ 381 w 426"/>
              <a:gd name="T1" fmla="*/ 0 h 540"/>
              <a:gd name="T2" fmla="*/ 46 w 426"/>
              <a:gd name="T3" fmla="*/ 0 h 540"/>
              <a:gd name="T4" fmla="*/ 0 w 426"/>
              <a:gd name="T5" fmla="*/ 46 h 540"/>
              <a:gd name="T6" fmla="*/ 0 w 426"/>
              <a:gd name="T7" fmla="*/ 380 h 540"/>
              <a:gd name="T8" fmla="*/ 46 w 426"/>
              <a:gd name="T9" fmla="*/ 426 h 540"/>
              <a:gd name="T10" fmla="*/ 164 w 426"/>
              <a:gd name="T11" fmla="*/ 426 h 540"/>
              <a:gd name="T12" fmla="*/ 213 w 426"/>
              <a:gd name="T13" fmla="*/ 540 h 540"/>
              <a:gd name="T14" fmla="*/ 264 w 426"/>
              <a:gd name="T15" fmla="*/ 426 h 540"/>
              <a:gd name="T16" fmla="*/ 381 w 426"/>
              <a:gd name="T17" fmla="*/ 426 h 540"/>
              <a:gd name="T18" fmla="*/ 426 w 426"/>
              <a:gd name="T19" fmla="*/ 380 h 540"/>
              <a:gd name="T20" fmla="*/ 426 w 426"/>
              <a:gd name="T21" fmla="*/ 46 h 540"/>
              <a:gd name="T22" fmla="*/ 381 w 426"/>
              <a:gd name="T23" fmla="*/ 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6" h="540">
                <a:moveTo>
                  <a:pt x="381" y="0"/>
                </a:move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0"/>
                  <a:pt x="0" y="46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405"/>
                  <a:pt x="21" y="426"/>
                  <a:pt x="46" y="426"/>
                </a:cubicBezTo>
                <a:cubicBezTo>
                  <a:pt x="164" y="426"/>
                  <a:pt x="164" y="426"/>
                  <a:pt x="164" y="426"/>
                </a:cubicBezTo>
                <a:cubicBezTo>
                  <a:pt x="213" y="540"/>
                  <a:pt x="213" y="540"/>
                  <a:pt x="213" y="540"/>
                </a:cubicBezTo>
                <a:cubicBezTo>
                  <a:pt x="264" y="426"/>
                  <a:pt x="264" y="426"/>
                  <a:pt x="264" y="426"/>
                </a:cubicBezTo>
                <a:cubicBezTo>
                  <a:pt x="381" y="426"/>
                  <a:pt x="381" y="426"/>
                  <a:pt x="381" y="426"/>
                </a:cubicBezTo>
                <a:cubicBezTo>
                  <a:pt x="406" y="426"/>
                  <a:pt x="426" y="405"/>
                  <a:pt x="426" y="380"/>
                </a:cubicBezTo>
                <a:cubicBezTo>
                  <a:pt x="426" y="46"/>
                  <a:pt x="426" y="46"/>
                  <a:pt x="426" y="46"/>
                </a:cubicBezTo>
                <a:cubicBezTo>
                  <a:pt x="426" y="20"/>
                  <a:pt x="406" y="0"/>
                  <a:pt x="381" y="0"/>
                </a:cubicBezTo>
                <a:close/>
              </a:path>
            </a:pathLst>
          </a:custGeom>
          <a:solidFill>
            <a:srgbClr val="ED801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4184365" y="1916832"/>
            <a:ext cx="1810171" cy="2072766"/>
          </a:xfrm>
          <a:custGeom>
            <a:avLst/>
            <a:gdLst>
              <a:gd name="T0" fmla="*/ 380 w 426"/>
              <a:gd name="T1" fmla="*/ 0 h 540"/>
              <a:gd name="T2" fmla="*/ 46 w 426"/>
              <a:gd name="T3" fmla="*/ 0 h 540"/>
              <a:gd name="T4" fmla="*/ 0 w 426"/>
              <a:gd name="T5" fmla="*/ 46 h 540"/>
              <a:gd name="T6" fmla="*/ 0 w 426"/>
              <a:gd name="T7" fmla="*/ 380 h 540"/>
              <a:gd name="T8" fmla="*/ 46 w 426"/>
              <a:gd name="T9" fmla="*/ 426 h 540"/>
              <a:gd name="T10" fmla="*/ 164 w 426"/>
              <a:gd name="T11" fmla="*/ 426 h 540"/>
              <a:gd name="T12" fmla="*/ 213 w 426"/>
              <a:gd name="T13" fmla="*/ 540 h 540"/>
              <a:gd name="T14" fmla="*/ 264 w 426"/>
              <a:gd name="T15" fmla="*/ 426 h 540"/>
              <a:gd name="T16" fmla="*/ 380 w 426"/>
              <a:gd name="T17" fmla="*/ 426 h 540"/>
              <a:gd name="T18" fmla="*/ 426 w 426"/>
              <a:gd name="T19" fmla="*/ 380 h 540"/>
              <a:gd name="T20" fmla="*/ 426 w 426"/>
              <a:gd name="T21" fmla="*/ 46 h 540"/>
              <a:gd name="T22" fmla="*/ 380 w 426"/>
              <a:gd name="T23" fmla="*/ 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6" h="540">
                <a:moveTo>
                  <a:pt x="380" y="0"/>
                </a:move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0"/>
                  <a:pt x="0" y="46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405"/>
                  <a:pt x="21" y="426"/>
                  <a:pt x="46" y="426"/>
                </a:cubicBezTo>
                <a:cubicBezTo>
                  <a:pt x="164" y="426"/>
                  <a:pt x="164" y="426"/>
                  <a:pt x="164" y="426"/>
                </a:cubicBezTo>
                <a:cubicBezTo>
                  <a:pt x="213" y="540"/>
                  <a:pt x="213" y="540"/>
                  <a:pt x="213" y="540"/>
                </a:cubicBezTo>
                <a:cubicBezTo>
                  <a:pt x="264" y="426"/>
                  <a:pt x="264" y="426"/>
                  <a:pt x="264" y="426"/>
                </a:cubicBezTo>
                <a:cubicBezTo>
                  <a:pt x="380" y="426"/>
                  <a:pt x="380" y="426"/>
                  <a:pt x="380" y="426"/>
                </a:cubicBezTo>
                <a:cubicBezTo>
                  <a:pt x="406" y="426"/>
                  <a:pt x="426" y="405"/>
                  <a:pt x="426" y="380"/>
                </a:cubicBezTo>
                <a:cubicBezTo>
                  <a:pt x="426" y="46"/>
                  <a:pt x="426" y="46"/>
                  <a:pt x="426" y="46"/>
                </a:cubicBezTo>
                <a:cubicBezTo>
                  <a:pt x="426" y="20"/>
                  <a:pt x="406" y="0"/>
                  <a:pt x="380" y="0"/>
                </a:cubicBezTo>
                <a:close/>
              </a:path>
            </a:pathLst>
          </a:custGeom>
          <a:solidFill>
            <a:srgbClr val="ED801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6449194" y="1922363"/>
            <a:ext cx="1810171" cy="2072766"/>
          </a:xfrm>
          <a:custGeom>
            <a:avLst/>
            <a:gdLst>
              <a:gd name="T0" fmla="*/ 380 w 426"/>
              <a:gd name="T1" fmla="*/ 0 h 540"/>
              <a:gd name="T2" fmla="*/ 46 w 426"/>
              <a:gd name="T3" fmla="*/ 0 h 540"/>
              <a:gd name="T4" fmla="*/ 0 w 426"/>
              <a:gd name="T5" fmla="*/ 46 h 540"/>
              <a:gd name="T6" fmla="*/ 0 w 426"/>
              <a:gd name="T7" fmla="*/ 380 h 540"/>
              <a:gd name="T8" fmla="*/ 46 w 426"/>
              <a:gd name="T9" fmla="*/ 426 h 540"/>
              <a:gd name="T10" fmla="*/ 164 w 426"/>
              <a:gd name="T11" fmla="*/ 426 h 540"/>
              <a:gd name="T12" fmla="*/ 213 w 426"/>
              <a:gd name="T13" fmla="*/ 540 h 540"/>
              <a:gd name="T14" fmla="*/ 264 w 426"/>
              <a:gd name="T15" fmla="*/ 426 h 540"/>
              <a:gd name="T16" fmla="*/ 380 w 426"/>
              <a:gd name="T17" fmla="*/ 426 h 540"/>
              <a:gd name="T18" fmla="*/ 426 w 426"/>
              <a:gd name="T19" fmla="*/ 380 h 540"/>
              <a:gd name="T20" fmla="*/ 426 w 426"/>
              <a:gd name="T21" fmla="*/ 46 h 540"/>
              <a:gd name="T22" fmla="*/ 380 w 426"/>
              <a:gd name="T23" fmla="*/ 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6" h="540">
                <a:moveTo>
                  <a:pt x="380" y="0"/>
                </a:move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0"/>
                  <a:pt x="0" y="46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405"/>
                  <a:pt x="21" y="426"/>
                  <a:pt x="46" y="426"/>
                </a:cubicBezTo>
                <a:cubicBezTo>
                  <a:pt x="164" y="426"/>
                  <a:pt x="164" y="426"/>
                  <a:pt x="164" y="426"/>
                </a:cubicBezTo>
                <a:cubicBezTo>
                  <a:pt x="213" y="540"/>
                  <a:pt x="213" y="540"/>
                  <a:pt x="213" y="540"/>
                </a:cubicBezTo>
                <a:cubicBezTo>
                  <a:pt x="264" y="426"/>
                  <a:pt x="264" y="426"/>
                  <a:pt x="264" y="426"/>
                </a:cubicBezTo>
                <a:cubicBezTo>
                  <a:pt x="380" y="426"/>
                  <a:pt x="380" y="426"/>
                  <a:pt x="380" y="426"/>
                </a:cubicBezTo>
                <a:cubicBezTo>
                  <a:pt x="406" y="426"/>
                  <a:pt x="426" y="405"/>
                  <a:pt x="426" y="380"/>
                </a:cubicBezTo>
                <a:cubicBezTo>
                  <a:pt x="426" y="46"/>
                  <a:pt x="426" y="46"/>
                  <a:pt x="426" y="46"/>
                </a:cubicBezTo>
                <a:cubicBezTo>
                  <a:pt x="426" y="20"/>
                  <a:pt x="406" y="0"/>
                  <a:pt x="380" y="0"/>
                </a:cubicBezTo>
                <a:close/>
              </a:path>
            </a:pathLst>
          </a:custGeom>
          <a:solidFill>
            <a:srgbClr val="ED801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8714023" y="1922783"/>
            <a:ext cx="1810171" cy="2072766"/>
          </a:xfrm>
          <a:custGeom>
            <a:avLst/>
            <a:gdLst>
              <a:gd name="T0" fmla="*/ 380 w 426"/>
              <a:gd name="T1" fmla="*/ 0 h 540"/>
              <a:gd name="T2" fmla="*/ 46 w 426"/>
              <a:gd name="T3" fmla="*/ 0 h 540"/>
              <a:gd name="T4" fmla="*/ 0 w 426"/>
              <a:gd name="T5" fmla="*/ 46 h 540"/>
              <a:gd name="T6" fmla="*/ 0 w 426"/>
              <a:gd name="T7" fmla="*/ 380 h 540"/>
              <a:gd name="T8" fmla="*/ 46 w 426"/>
              <a:gd name="T9" fmla="*/ 426 h 540"/>
              <a:gd name="T10" fmla="*/ 164 w 426"/>
              <a:gd name="T11" fmla="*/ 426 h 540"/>
              <a:gd name="T12" fmla="*/ 213 w 426"/>
              <a:gd name="T13" fmla="*/ 540 h 540"/>
              <a:gd name="T14" fmla="*/ 263 w 426"/>
              <a:gd name="T15" fmla="*/ 426 h 540"/>
              <a:gd name="T16" fmla="*/ 380 w 426"/>
              <a:gd name="T17" fmla="*/ 426 h 540"/>
              <a:gd name="T18" fmla="*/ 426 w 426"/>
              <a:gd name="T19" fmla="*/ 380 h 540"/>
              <a:gd name="T20" fmla="*/ 426 w 426"/>
              <a:gd name="T21" fmla="*/ 46 h 540"/>
              <a:gd name="T22" fmla="*/ 380 w 426"/>
              <a:gd name="T23" fmla="*/ 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6" h="540">
                <a:moveTo>
                  <a:pt x="380" y="0"/>
                </a:moveTo>
                <a:cubicBezTo>
                  <a:pt x="46" y="0"/>
                  <a:pt x="46" y="0"/>
                  <a:pt x="46" y="0"/>
                </a:cubicBezTo>
                <a:cubicBezTo>
                  <a:pt x="20" y="0"/>
                  <a:pt x="0" y="20"/>
                  <a:pt x="0" y="46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405"/>
                  <a:pt x="20" y="426"/>
                  <a:pt x="46" y="426"/>
                </a:cubicBezTo>
                <a:cubicBezTo>
                  <a:pt x="164" y="426"/>
                  <a:pt x="164" y="426"/>
                  <a:pt x="164" y="426"/>
                </a:cubicBezTo>
                <a:cubicBezTo>
                  <a:pt x="213" y="540"/>
                  <a:pt x="213" y="540"/>
                  <a:pt x="213" y="540"/>
                </a:cubicBezTo>
                <a:cubicBezTo>
                  <a:pt x="263" y="426"/>
                  <a:pt x="263" y="426"/>
                  <a:pt x="263" y="426"/>
                </a:cubicBezTo>
                <a:cubicBezTo>
                  <a:pt x="380" y="426"/>
                  <a:pt x="380" y="426"/>
                  <a:pt x="380" y="426"/>
                </a:cubicBezTo>
                <a:cubicBezTo>
                  <a:pt x="405" y="426"/>
                  <a:pt x="426" y="405"/>
                  <a:pt x="426" y="380"/>
                </a:cubicBezTo>
                <a:cubicBezTo>
                  <a:pt x="426" y="46"/>
                  <a:pt x="426" y="46"/>
                  <a:pt x="426" y="46"/>
                </a:cubicBezTo>
                <a:cubicBezTo>
                  <a:pt x="426" y="20"/>
                  <a:pt x="405" y="0"/>
                  <a:pt x="380" y="0"/>
                </a:cubicBezTo>
                <a:close/>
              </a:path>
            </a:pathLst>
          </a:custGeom>
          <a:solidFill>
            <a:srgbClr val="ED801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2020854" y="2234327"/>
            <a:ext cx="1607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4285682" y="2234326"/>
            <a:ext cx="1607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6550511" y="2234325"/>
            <a:ext cx="1607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8815340" y="2234325"/>
            <a:ext cx="1607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1919536" y="4365104"/>
            <a:ext cx="8604658" cy="1224136"/>
          </a:xfrm>
          <a:prstGeom prst="rect">
            <a:avLst/>
          </a:prstGeom>
          <a:solidFill>
            <a:srgbClr val="ED8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3017770" y="4664454"/>
            <a:ext cx="25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请输入您想要的文字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3017770" y="4985144"/>
            <a:ext cx="25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请输入您想要的文字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5224139" y="4664454"/>
            <a:ext cx="25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请输入您想要的文字</a:t>
            </a: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5224139" y="4985144"/>
            <a:ext cx="25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请输入您想要的文字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7430508" y="4664454"/>
            <a:ext cx="25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请输入您想要的文字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7430508" y="4985144"/>
            <a:ext cx="25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请输入您想要的文字</a:t>
            </a:r>
          </a:p>
        </p:txBody>
      </p:sp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47" y="4681214"/>
            <a:ext cx="591916" cy="591916"/>
          </a:xfrm>
          <a:prstGeom prst="rect">
            <a:avLst/>
          </a:prstGeom>
        </p:spPr>
      </p:pic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5399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2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5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3" grpId="0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73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7385948" y="1814786"/>
            <a:ext cx="3845010" cy="3634986"/>
          </a:xfrm>
          <a:prstGeom prst="roundRect">
            <a:avLst>
              <a:gd name="adj" fmla="val 2259"/>
            </a:avLst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rgbClr val="D7D7D7"/>
            </a:solidFill>
            <a:prstDash val="solid"/>
          </a:ln>
          <a:effectLst/>
          <a:extLst/>
        </p:spPr>
        <p:txBody>
          <a:bodyPr lIns="180000"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endParaRPr lang="zh-CN" altLang="en-US" sz="105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3563998" y="1768342"/>
            <a:ext cx="3250041" cy="3272726"/>
          </a:xfrm>
          <a:prstGeom prst="ellipse">
            <a:avLst/>
          </a:prstGeom>
          <a:noFill/>
          <a:ln w="12700" algn="ctr">
            <a:solidFill>
              <a:srgbClr val="2B2E3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75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3261132" y="2009849"/>
            <a:ext cx="1106919" cy="111464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algn="ctr">
            <a:solidFill>
              <a:srgbClr val="EBF5FF"/>
            </a:solidFill>
            <a:round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zh-CN" altLang="en-US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添加文本</a:t>
            </a:r>
            <a:r>
              <a:rPr lang="en-US" altLang="zh-CN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3</a:t>
            </a:r>
            <a:endParaRPr lang="zh-CN" altLang="en-US" sz="1200" kern="0" dirty="0">
              <a:solidFill>
                <a:srgbClr val="FFFFF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76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5968475" y="2009849"/>
            <a:ext cx="1106920" cy="111464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algn="ctr">
            <a:solidFill>
              <a:srgbClr val="EBF5FF"/>
            </a:solidFill>
            <a:round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zh-CN" altLang="en-US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添加文本</a:t>
            </a:r>
            <a:r>
              <a:rPr lang="en-US" altLang="zh-CN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1</a:t>
            </a:r>
            <a:endParaRPr lang="zh-CN" altLang="en-US" sz="1200" kern="0" dirty="0">
              <a:solidFill>
                <a:srgbClr val="FFFFF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77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4664769" y="4460524"/>
            <a:ext cx="1106920" cy="111464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algn="ctr">
            <a:solidFill>
              <a:srgbClr val="EBF5FF"/>
            </a:solidFill>
            <a:round/>
            <a:headEnd/>
            <a:tailEnd/>
          </a:ln>
          <a:effectLst/>
        </p:spPr>
        <p:txBody>
          <a:bodyPr wrap="square" anchor="ctr"/>
          <a:lstStyle/>
          <a:p>
            <a:pPr algn="ctr"/>
            <a:r>
              <a:rPr lang="zh-CN" altLang="en-US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添加文本</a:t>
            </a:r>
            <a:r>
              <a:rPr lang="en-US" altLang="zh-CN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2</a:t>
            </a:r>
            <a:endParaRPr lang="zh-CN" altLang="en-US" sz="1200" kern="0" dirty="0">
              <a:solidFill>
                <a:srgbClr val="FFFFF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78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4793910" y="1435497"/>
            <a:ext cx="753321" cy="758579"/>
          </a:xfrm>
          <a:prstGeom prst="ellipse">
            <a:avLst/>
          </a:prstGeom>
          <a:solidFill>
            <a:srgbClr val="ED801C"/>
          </a:solidFill>
          <a:ln w="3810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文本</a:t>
            </a:r>
            <a:r>
              <a:rPr lang="en-US" altLang="zh-CN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1</a:t>
            </a:r>
            <a:endParaRPr lang="zh-CN" altLang="en-US" sz="1200" kern="0" dirty="0">
              <a:solidFill>
                <a:srgbClr val="FFFFF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79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6205233" y="3748388"/>
            <a:ext cx="753321" cy="758579"/>
          </a:xfrm>
          <a:prstGeom prst="ellipse">
            <a:avLst/>
          </a:prstGeom>
          <a:solidFill>
            <a:srgbClr val="ED801C"/>
          </a:solidFill>
          <a:ln w="3810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文本</a:t>
            </a:r>
            <a:r>
              <a:rPr lang="en-US" altLang="zh-CN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2</a:t>
            </a:r>
            <a:endParaRPr lang="zh-CN" altLang="en-US" sz="1200" kern="0" dirty="0">
              <a:solidFill>
                <a:srgbClr val="FFFFF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80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3374899" y="3785543"/>
            <a:ext cx="753321" cy="758579"/>
          </a:xfrm>
          <a:prstGeom prst="ellipse">
            <a:avLst/>
          </a:prstGeom>
          <a:solidFill>
            <a:srgbClr val="ED801C"/>
          </a:solidFill>
          <a:ln w="3810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文本</a:t>
            </a:r>
            <a:r>
              <a:rPr lang="en-US" altLang="zh-CN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3</a:t>
            </a:r>
            <a:endParaRPr lang="zh-CN" altLang="en-US" sz="1200" kern="0" dirty="0">
              <a:solidFill>
                <a:srgbClr val="FFFFFF"/>
              </a:solidFill>
              <a:latin typeface="Impact" pitchFamily="34" charset="0"/>
              <a:ea typeface="微软雅黑" pitchFamily="34" charset="-122"/>
            </a:endParaRPr>
          </a:p>
        </p:txBody>
      </p:sp>
      <p:cxnSp>
        <p:nvCxnSpPr>
          <p:cNvPr id="81" name="出自【趣你的PPT】(微信:qunideppt)：最优质的PPT资源库"/>
          <p:cNvCxnSpPr>
            <a:cxnSpLocks noChangeShapeType="1"/>
            <a:stCxn id="77" idx="0"/>
          </p:cNvCxnSpPr>
          <p:nvPr/>
        </p:nvCxnSpPr>
        <p:spPr bwMode="gray">
          <a:xfrm flipH="1" flipV="1">
            <a:off x="5209005" y="4000731"/>
            <a:ext cx="9224" cy="441215"/>
          </a:xfrm>
          <a:prstGeom prst="straightConnector1">
            <a:avLst/>
          </a:prstGeom>
          <a:noFill/>
          <a:ln w="9525">
            <a:solidFill>
              <a:srgbClr val="2B2E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出自【趣你的PPT】(微信:qunideppt)：最优质的PPT资源库"/>
          <p:cNvCxnSpPr>
            <a:cxnSpLocks noChangeShapeType="1"/>
            <a:stCxn id="76" idx="3"/>
          </p:cNvCxnSpPr>
          <p:nvPr/>
        </p:nvCxnSpPr>
        <p:spPr bwMode="gray">
          <a:xfrm flipH="1">
            <a:off x="5731717" y="2980521"/>
            <a:ext cx="398183" cy="106820"/>
          </a:xfrm>
          <a:prstGeom prst="straightConnector1">
            <a:avLst/>
          </a:prstGeom>
          <a:noFill/>
          <a:ln w="9525">
            <a:solidFill>
              <a:srgbClr val="2B2E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出自【趣你的PPT】(微信:qunideppt)：最优质的PPT资源库"/>
          <p:cNvCxnSpPr>
            <a:cxnSpLocks noChangeShapeType="1"/>
            <a:stCxn id="75" idx="5"/>
          </p:cNvCxnSpPr>
          <p:nvPr/>
        </p:nvCxnSpPr>
        <p:spPr bwMode="gray">
          <a:xfrm>
            <a:off x="4206627" y="2980521"/>
            <a:ext cx="479665" cy="106820"/>
          </a:xfrm>
          <a:prstGeom prst="straightConnector1">
            <a:avLst/>
          </a:prstGeom>
          <a:noFill/>
          <a:ln w="9525">
            <a:solidFill>
              <a:srgbClr val="2B2E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7522775" y="1604242"/>
            <a:ext cx="3569818" cy="489206"/>
          </a:xfrm>
          <a:prstGeom prst="roundRect">
            <a:avLst>
              <a:gd name="adj" fmla="val 0"/>
            </a:avLst>
          </a:prstGeom>
          <a:solidFill>
            <a:srgbClr val="ED801C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单击此处添加文本</a:t>
            </a:r>
          </a:p>
        </p:txBody>
      </p:sp>
      <p:sp>
        <p:nvSpPr>
          <p:cNvPr id="85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4476198" y="2613374"/>
            <a:ext cx="1425879" cy="1404435"/>
          </a:xfrm>
          <a:prstGeom prst="ellipse">
            <a:avLst/>
          </a:prstGeom>
          <a:solidFill>
            <a:srgbClr val="ED801C"/>
          </a:solidFill>
          <a:ln w="3810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标题</a:t>
            </a:r>
            <a:endParaRPr lang="zh-CN" altLang="en-US" b="1" kern="0" dirty="0">
              <a:solidFill>
                <a:srgbClr val="FFFFF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86" name="出自【趣你的PPT】(微信:qunideppt)：最优质的PPT资源库"/>
          <p:cNvSpPr/>
          <p:nvPr/>
        </p:nvSpPr>
        <p:spPr>
          <a:xfrm>
            <a:off x="7699206" y="2527542"/>
            <a:ext cx="3273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出自【趣你的PPT】(微信:qunideppt)：最优质的PPT资源库"/>
          <p:cNvSpPr>
            <a:spLocks/>
          </p:cNvSpPr>
          <p:nvPr/>
        </p:nvSpPr>
        <p:spPr bwMode="auto">
          <a:xfrm>
            <a:off x="9773749" y="4577127"/>
            <a:ext cx="515937" cy="520700"/>
          </a:xfrm>
          <a:custGeom>
            <a:avLst/>
            <a:gdLst>
              <a:gd name="T0" fmla="*/ 0 w 137"/>
              <a:gd name="T1" fmla="*/ 0 h 138"/>
              <a:gd name="T2" fmla="*/ 10 w 137"/>
              <a:gd name="T3" fmla="*/ 65 h 138"/>
              <a:gd name="T4" fmla="*/ 28 w 137"/>
              <a:gd name="T5" fmla="*/ 47 h 138"/>
              <a:gd name="T6" fmla="*/ 114 w 137"/>
              <a:gd name="T7" fmla="*/ 133 h 138"/>
              <a:gd name="T8" fmla="*/ 132 w 137"/>
              <a:gd name="T9" fmla="*/ 133 h 138"/>
              <a:gd name="T10" fmla="*/ 132 w 137"/>
              <a:gd name="T11" fmla="*/ 114 h 138"/>
              <a:gd name="T12" fmla="*/ 47 w 137"/>
              <a:gd name="T13" fmla="*/ 29 h 138"/>
              <a:gd name="T14" fmla="*/ 65 w 137"/>
              <a:gd name="T15" fmla="*/ 10 h 138"/>
              <a:gd name="T16" fmla="*/ 0 w 137"/>
              <a:gd name="T17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7" h="138">
                <a:moveTo>
                  <a:pt x="0" y="0"/>
                </a:moveTo>
                <a:cubicBezTo>
                  <a:pt x="10" y="65"/>
                  <a:pt x="10" y="65"/>
                  <a:pt x="10" y="65"/>
                </a:cubicBezTo>
                <a:cubicBezTo>
                  <a:pt x="28" y="47"/>
                  <a:pt x="28" y="47"/>
                  <a:pt x="28" y="47"/>
                </a:cubicBezTo>
                <a:cubicBezTo>
                  <a:pt x="114" y="133"/>
                  <a:pt x="114" y="133"/>
                  <a:pt x="114" y="133"/>
                </a:cubicBezTo>
                <a:cubicBezTo>
                  <a:pt x="119" y="138"/>
                  <a:pt x="127" y="138"/>
                  <a:pt x="132" y="133"/>
                </a:cubicBezTo>
                <a:cubicBezTo>
                  <a:pt x="137" y="127"/>
                  <a:pt x="137" y="119"/>
                  <a:pt x="132" y="114"/>
                </a:cubicBezTo>
                <a:cubicBezTo>
                  <a:pt x="47" y="29"/>
                  <a:pt x="47" y="29"/>
                  <a:pt x="47" y="29"/>
                </a:cubicBezTo>
                <a:cubicBezTo>
                  <a:pt x="65" y="10"/>
                  <a:pt x="65" y="10"/>
                  <a:pt x="65" y="10"/>
                </a:cubicBezTo>
                <a:lnTo>
                  <a:pt x="0" y="0"/>
                </a:lnTo>
                <a:close/>
              </a:path>
            </a:pathLst>
          </a:custGeom>
          <a:solidFill>
            <a:srgbClr val="F5F4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8" name="出自【趣你的PPT】(微信:qunideppt)：最优质的PPT资源库"/>
          <p:cNvSpPr>
            <a:spLocks/>
          </p:cNvSpPr>
          <p:nvPr/>
        </p:nvSpPr>
        <p:spPr bwMode="auto">
          <a:xfrm>
            <a:off x="10444963" y="4576663"/>
            <a:ext cx="515937" cy="517525"/>
          </a:xfrm>
          <a:custGeom>
            <a:avLst/>
            <a:gdLst>
              <a:gd name="T0" fmla="*/ 0 w 137"/>
              <a:gd name="T1" fmla="*/ 137 h 137"/>
              <a:gd name="T2" fmla="*/ 65 w 137"/>
              <a:gd name="T3" fmla="*/ 128 h 137"/>
              <a:gd name="T4" fmla="*/ 47 w 137"/>
              <a:gd name="T5" fmla="*/ 109 h 137"/>
              <a:gd name="T6" fmla="*/ 132 w 137"/>
              <a:gd name="T7" fmla="*/ 24 h 137"/>
              <a:gd name="T8" fmla="*/ 132 w 137"/>
              <a:gd name="T9" fmla="*/ 5 h 137"/>
              <a:gd name="T10" fmla="*/ 114 w 137"/>
              <a:gd name="T11" fmla="*/ 5 h 137"/>
              <a:gd name="T12" fmla="*/ 28 w 137"/>
              <a:gd name="T13" fmla="*/ 91 h 137"/>
              <a:gd name="T14" fmla="*/ 10 w 137"/>
              <a:gd name="T15" fmla="*/ 72 h 137"/>
              <a:gd name="T16" fmla="*/ 0 w 137"/>
              <a:gd name="T17" fmla="*/ 137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7" h="137">
                <a:moveTo>
                  <a:pt x="0" y="137"/>
                </a:moveTo>
                <a:cubicBezTo>
                  <a:pt x="65" y="128"/>
                  <a:pt x="65" y="128"/>
                  <a:pt x="65" y="128"/>
                </a:cubicBezTo>
                <a:cubicBezTo>
                  <a:pt x="47" y="109"/>
                  <a:pt x="47" y="109"/>
                  <a:pt x="47" y="109"/>
                </a:cubicBezTo>
                <a:cubicBezTo>
                  <a:pt x="132" y="24"/>
                  <a:pt x="132" y="24"/>
                  <a:pt x="132" y="24"/>
                </a:cubicBezTo>
                <a:cubicBezTo>
                  <a:pt x="137" y="19"/>
                  <a:pt x="137" y="10"/>
                  <a:pt x="132" y="5"/>
                </a:cubicBezTo>
                <a:cubicBezTo>
                  <a:pt x="127" y="0"/>
                  <a:pt x="119" y="0"/>
                  <a:pt x="114" y="5"/>
                </a:cubicBezTo>
                <a:cubicBezTo>
                  <a:pt x="28" y="91"/>
                  <a:pt x="28" y="91"/>
                  <a:pt x="28" y="91"/>
                </a:cubicBezTo>
                <a:cubicBezTo>
                  <a:pt x="10" y="72"/>
                  <a:pt x="10" y="72"/>
                  <a:pt x="10" y="72"/>
                </a:cubicBezTo>
                <a:lnTo>
                  <a:pt x="0" y="137"/>
                </a:lnTo>
                <a:close/>
              </a:path>
            </a:pathLst>
          </a:custGeom>
          <a:solidFill>
            <a:srgbClr val="F5F4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9" name="出自【趣你的PPT】(微信:qunideppt)：最优质的PPT资源库"/>
          <p:cNvSpPr>
            <a:spLocks/>
          </p:cNvSpPr>
          <p:nvPr/>
        </p:nvSpPr>
        <p:spPr bwMode="auto">
          <a:xfrm rot="18991020">
            <a:off x="9013531" y="4316312"/>
            <a:ext cx="515937" cy="520700"/>
          </a:xfrm>
          <a:custGeom>
            <a:avLst/>
            <a:gdLst>
              <a:gd name="T0" fmla="*/ 0 w 137"/>
              <a:gd name="T1" fmla="*/ 0 h 138"/>
              <a:gd name="T2" fmla="*/ 10 w 137"/>
              <a:gd name="T3" fmla="*/ 65 h 138"/>
              <a:gd name="T4" fmla="*/ 28 w 137"/>
              <a:gd name="T5" fmla="*/ 47 h 138"/>
              <a:gd name="T6" fmla="*/ 114 w 137"/>
              <a:gd name="T7" fmla="*/ 133 h 138"/>
              <a:gd name="T8" fmla="*/ 132 w 137"/>
              <a:gd name="T9" fmla="*/ 133 h 138"/>
              <a:gd name="T10" fmla="*/ 132 w 137"/>
              <a:gd name="T11" fmla="*/ 114 h 138"/>
              <a:gd name="T12" fmla="*/ 47 w 137"/>
              <a:gd name="T13" fmla="*/ 29 h 138"/>
              <a:gd name="T14" fmla="*/ 65 w 137"/>
              <a:gd name="T15" fmla="*/ 10 h 138"/>
              <a:gd name="T16" fmla="*/ 0 w 137"/>
              <a:gd name="T17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7" h="138">
                <a:moveTo>
                  <a:pt x="0" y="0"/>
                </a:moveTo>
                <a:cubicBezTo>
                  <a:pt x="10" y="65"/>
                  <a:pt x="10" y="65"/>
                  <a:pt x="10" y="65"/>
                </a:cubicBezTo>
                <a:cubicBezTo>
                  <a:pt x="28" y="47"/>
                  <a:pt x="28" y="47"/>
                  <a:pt x="28" y="47"/>
                </a:cubicBezTo>
                <a:cubicBezTo>
                  <a:pt x="114" y="133"/>
                  <a:pt x="114" y="133"/>
                  <a:pt x="114" y="133"/>
                </a:cubicBezTo>
                <a:cubicBezTo>
                  <a:pt x="119" y="138"/>
                  <a:pt x="127" y="138"/>
                  <a:pt x="132" y="133"/>
                </a:cubicBezTo>
                <a:cubicBezTo>
                  <a:pt x="137" y="127"/>
                  <a:pt x="137" y="119"/>
                  <a:pt x="132" y="114"/>
                </a:cubicBezTo>
                <a:cubicBezTo>
                  <a:pt x="47" y="29"/>
                  <a:pt x="47" y="29"/>
                  <a:pt x="47" y="29"/>
                </a:cubicBezTo>
                <a:cubicBezTo>
                  <a:pt x="65" y="10"/>
                  <a:pt x="65" y="10"/>
                  <a:pt x="65" y="10"/>
                </a:cubicBezTo>
                <a:lnTo>
                  <a:pt x="0" y="0"/>
                </a:lnTo>
                <a:close/>
              </a:path>
            </a:pathLst>
          </a:custGeom>
          <a:solidFill>
            <a:srgbClr val="F5F4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90" name="Group 89出自【趣你的PPT】(微信:qunideppt)：最优质的PPT资源库出自【趣你的PPT】(微信:qunideppt)：最优质的PPT资源库"/>
          <p:cNvGrpSpPr/>
          <p:nvPr/>
        </p:nvGrpSpPr>
        <p:grpSpPr>
          <a:xfrm>
            <a:off x="1388924" y="3163689"/>
            <a:ext cx="1722438" cy="2830512"/>
            <a:chOff x="660400" y="576263"/>
            <a:chExt cx="1722438" cy="2830512"/>
          </a:xfrm>
        </p:grpSpPr>
        <p:sp>
          <p:nvSpPr>
            <p:cNvPr id="91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>
              <a:off x="660400" y="576263"/>
              <a:ext cx="1697038" cy="2805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19313" y="974725"/>
              <a:ext cx="263525" cy="274637"/>
            </a:xfrm>
            <a:custGeom>
              <a:avLst/>
              <a:gdLst>
                <a:gd name="T0" fmla="*/ 1 w 21"/>
                <a:gd name="T1" fmla="*/ 21 h 22"/>
                <a:gd name="T2" fmla="*/ 5 w 21"/>
                <a:gd name="T3" fmla="*/ 22 h 22"/>
                <a:gd name="T4" fmla="*/ 13 w 21"/>
                <a:gd name="T5" fmla="*/ 16 h 22"/>
                <a:gd name="T6" fmla="*/ 15 w 21"/>
                <a:gd name="T7" fmla="*/ 13 h 22"/>
                <a:gd name="T8" fmla="*/ 17 w 21"/>
                <a:gd name="T9" fmla="*/ 8 h 22"/>
                <a:gd name="T10" fmla="*/ 16 w 21"/>
                <a:gd name="T11" fmla="*/ 9 h 22"/>
                <a:gd name="T12" fmla="*/ 17 w 21"/>
                <a:gd name="T13" fmla="*/ 6 h 22"/>
                <a:gd name="T14" fmla="*/ 20 w 21"/>
                <a:gd name="T15" fmla="*/ 0 h 22"/>
                <a:gd name="T16" fmla="*/ 18 w 21"/>
                <a:gd name="T17" fmla="*/ 1 h 22"/>
                <a:gd name="T18" fmla="*/ 17 w 21"/>
                <a:gd name="T19" fmla="*/ 1 h 22"/>
                <a:gd name="T20" fmla="*/ 13 w 21"/>
                <a:gd name="T21" fmla="*/ 4 h 22"/>
                <a:gd name="T22" fmla="*/ 10 w 21"/>
                <a:gd name="T23" fmla="*/ 10 h 22"/>
                <a:gd name="T24" fmla="*/ 4 w 21"/>
                <a:gd name="T25" fmla="*/ 14 h 22"/>
                <a:gd name="T26" fmla="*/ 0 w 21"/>
                <a:gd name="T27" fmla="*/ 15 h 22"/>
                <a:gd name="T28" fmla="*/ 1 w 21"/>
                <a:gd name="T2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2">
                  <a:moveTo>
                    <a:pt x="1" y="21"/>
                  </a:moveTo>
                  <a:cubicBezTo>
                    <a:pt x="1" y="21"/>
                    <a:pt x="4" y="22"/>
                    <a:pt x="5" y="22"/>
                  </a:cubicBezTo>
                  <a:cubicBezTo>
                    <a:pt x="6" y="21"/>
                    <a:pt x="13" y="16"/>
                    <a:pt x="13" y="16"/>
                  </a:cubicBezTo>
                  <a:cubicBezTo>
                    <a:pt x="13" y="16"/>
                    <a:pt x="14" y="14"/>
                    <a:pt x="15" y="13"/>
                  </a:cubicBezTo>
                  <a:cubicBezTo>
                    <a:pt x="16" y="12"/>
                    <a:pt x="19" y="9"/>
                    <a:pt x="17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7"/>
                    <a:pt x="17" y="6"/>
                  </a:cubicBezTo>
                  <a:cubicBezTo>
                    <a:pt x="17" y="6"/>
                    <a:pt x="21" y="2"/>
                    <a:pt x="20" y="0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5" y="2"/>
                    <a:pt x="14" y="4"/>
                    <a:pt x="13" y="4"/>
                  </a:cubicBezTo>
                  <a:cubicBezTo>
                    <a:pt x="12" y="6"/>
                    <a:pt x="10" y="9"/>
                    <a:pt x="10" y="10"/>
                  </a:cubicBezTo>
                  <a:cubicBezTo>
                    <a:pt x="9" y="10"/>
                    <a:pt x="6" y="12"/>
                    <a:pt x="4" y="14"/>
                  </a:cubicBezTo>
                  <a:cubicBezTo>
                    <a:pt x="1" y="16"/>
                    <a:pt x="0" y="15"/>
                    <a:pt x="0" y="15"/>
                  </a:cubicBezTo>
                  <a:cubicBezTo>
                    <a:pt x="0" y="15"/>
                    <a:pt x="0" y="19"/>
                    <a:pt x="1" y="21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32013" y="974725"/>
              <a:ext cx="250825" cy="274637"/>
            </a:xfrm>
            <a:custGeom>
              <a:avLst/>
              <a:gdLst>
                <a:gd name="T0" fmla="*/ 19 w 20"/>
                <a:gd name="T1" fmla="*/ 0 h 22"/>
                <a:gd name="T2" fmla="*/ 18 w 20"/>
                <a:gd name="T3" fmla="*/ 0 h 22"/>
                <a:gd name="T4" fmla="*/ 15 w 20"/>
                <a:gd name="T5" fmla="*/ 6 h 22"/>
                <a:gd name="T6" fmla="*/ 13 w 20"/>
                <a:gd name="T7" fmla="*/ 10 h 22"/>
                <a:gd name="T8" fmla="*/ 15 w 20"/>
                <a:gd name="T9" fmla="*/ 10 h 22"/>
                <a:gd name="T10" fmla="*/ 11 w 20"/>
                <a:gd name="T11" fmla="*/ 16 h 22"/>
                <a:gd name="T12" fmla="*/ 5 w 20"/>
                <a:gd name="T13" fmla="*/ 20 h 22"/>
                <a:gd name="T14" fmla="*/ 1 w 20"/>
                <a:gd name="T15" fmla="*/ 19 h 22"/>
                <a:gd name="T16" fmla="*/ 0 w 20"/>
                <a:gd name="T17" fmla="*/ 21 h 22"/>
                <a:gd name="T18" fmla="*/ 0 w 20"/>
                <a:gd name="T19" fmla="*/ 21 h 22"/>
                <a:gd name="T20" fmla="*/ 4 w 20"/>
                <a:gd name="T21" fmla="*/ 22 h 22"/>
                <a:gd name="T22" fmla="*/ 12 w 20"/>
                <a:gd name="T23" fmla="*/ 16 h 22"/>
                <a:gd name="T24" fmla="*/ 14 w 20"/>
                <a:gd name="T25" fmla="*/ 13 h 22"/>
                <a:gd name="T26" fmla="*/ 16 w 20"/>
                <a:gd name="T27" fmla="*/ 8 h 22"/>
                <a:gd name="T28" fmla="*/ 15 w 20"/>
                <a:gd name="T29" fmla="*/ 9 h 22"/>
                <a:gd name="T30" fmla="*/ 16 w 20"/>
                <a:gd name="T31" fmla="*/ 6 h 22"/>
                <a:gd name="T32" fmla="*/ 19 w 20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2">
                  <a:moveTo>
                    <a:pt x="19" y="0"/>
                  </a:moveTo>
                  <a:cubicBezTo>
                    <a:pt x="19" y="0"/>
                    <a:pt x="18" y="0"/>
                    <a:pt x="18" y="0"/>
                  </a:cubicBezTo>
                  <a:cubicBezTo>
                    <a:pt x="19" y="2"/>
                    <a:pt x="15" y="6"/>
                    <a:pt x="15" y="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5" y="9"/>
                    <a:pt x="15" y="10"/>
                  </a:cubicBezTo>
                  <a:cubicBezTo>
                    <a:pt x="14" y="11"/>
                    <a:pt x="11" y="16"/>
                    <a:pt x="11" y="16"/>
                  </a:cubicBezTo>
                  <a:cubicBezTo>
                    <a:pt x="11" y="16"/>
                    <a:pt x="8" y="18"/>
                    <a:pt x="5" y="20"/>
                  </a:cubicBezTo>
                  <a:cubicBezTo>
                    <a:pt x="1" y="22"/>
                    <a:pt x="1" y="19"/>
                    <a:pt x="1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3" y="22"/>
                    <a:pt x="4" y="22"/>
                  </a:cubicBezTo>
                  <a:cubicBezTo>
                    <a:pt x="5" y="21"/>
                    <a:pt x="12" y="16"/>
                    <a:pt x="12" y="16"/>
                  </a:cubicBezTo>
                  <a:cubicBezTo>
                    <a:pt x="12" y="16"/>
                    <a:pt x="13" y="14"/>
                    <a:pt x="14" y="13"/>
                  </a:cubicBezTo>
                  <a:cubicBezTo>
                    <a:pt x="15" y="12"/>
                    <a:pt x="18" y="9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7"/>
                    <a:pt x="16" y="6"/>
                  </a:cubicBezTo>
                  <a:cubicBezTo>
                    <a:pt x="16" y="6"/>
                    <a:pt x="20" y="2"/>
                    <a:pt x="19" y="0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57425" y="1074738"/>
              <a:ext cx="61913" cy="61912"/>
            </a:xfrm>
            <a:custGeom>
              <a:avLst/>
              <a:gdLst>
                <a:gd name="T0" fmla="*/ 0 w 5"/>
                <a:gd name="T1" fmla="*/ 5 h 5"/>
                <a:gd name="T2" fmla="*/ 5 w 5"/>
                <a:gd name="T3" fmla="*/ 2 h 5"/>
                <a:gd name="T4" fmla="*/ 4 w 5"/>
                <a:gd name="T5" fmla="*/ 0 h 5"/>
                <a:gd name="T6" fmla="*/ 0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0" y="5"/>
                    <a:pt x="3" y="2"/>
                    <a:pt x="5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70125" y="1000125"/>
              <a:ext cx="74613" cy="74612"/>
            </a:xfrm>
            <a:custGeom>
              <a:avLst/>
              <a:gdLst>
                <a:gd name="T0" fmla="*/ 0 w 6"/>
                <a:gd name="T1" fmla="*/ 6 h 6"/>
                <a:gd name="T2" fmla="*/ 2 w 6"/>
                <a:gd name="T3" fmla="*/ 3 h 6"/>
                <a:gd name="T4" fmla="*/ 6 w 6"/>
                <a:gd name="T5" fmla="*/ 0 h 6"/>
                <a:gd name="T6" fmla="*/ 2 w 6"/>
                <a:gd name="T7" fmla="*/ 3 h 6"/>
                <a:gd name="T8" fmla="*/ 0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cubicBezTo>
                    <a:pt x="0" y="6"/>
                    <a:pt x="2" y="3"/>
                    <a:pt x="2" y="3"/>
                  </a:cubicBezTo>
                  <a:cubicBezTo>
                    <a:pt x="3" y="3"/>
                    <a:pt x="6" y="0"/>
                    <a:pt x="6" y="0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68525" y="1111250"/>
              <a:ext cx="63500" cy="150812"/>
            </a:xfrm>
            <a:custGeom>
              <a:avLst/>
              <a:gdLst>
                <a:gd name="T0" fmla="*/ 3 w 5"/>
                <a:gd name="T1" fmla="*/ 0 h 12"/>
                <a:gd name="T2" fmla="*/ 0 w 5"/>
                <a:gd name="T3" fmla="*/ 2 h 12"/>
                <a:gd name="T4" fmla="*/ 3 w 5"/>
                <a:gd name="T5" fmla="*/ 12 h 12"/>
                <a:gd name="T6" fmla="*/ 3 w 5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5" y="5"/>
                    <a:pt x="3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5813" y="1884363"/>
              <a:ext cx="138113" cy="212725"/>
            </a:xfrm>
            <a:custGeom>
              <a:avLst/>
              <a:gdLst>
                <a:gd name="T0" fmla="*/ 0 w 11"/>
                <a:gd name="T1" fmla="*/ 0 h 17"/>
                <a:gd name="T2" fmla="*/ 0 w 11"/>
                <a:gd name="T3" fmla="*/ 14 h 17"/>
                <a:gd name="T4" fmla="*/ 11 w 11"/>
                <a:gd name="T5" fmla="*/ 17 h 17"/>
                <a:gd name="T6" fmla="*/ 6 w 11"/>
                <a:gd name="T7" fmla="*/ 0 h 17"/>
                <a:gd name="T8" fmla="*/ 0 w 11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7">
                  <a:moveTo>
                    <a:pt x="0" y="0"/>
                  </a:moveTo>
                  <a:cubicBezTo>
                    <a:pt x="0" y="0"/>
                    <a:pt x="0" y="13"/>
                    <a:pt x="0" y="14"/>
                  </a:cubicBezTo>
                  <a:cubicBezTo>
                    <a:pt x="1" y="16"/>
                    <a:pt x="11" y="17"/>
                    <a:pt x="11" y="17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2038" y="825500"/>
              <a:ext cx="201613" cy="236537"/>
            </a:xfrm>
            <a:custGeom>
              <a:avLst/>
              <a:gdLst>
                <a:gd name="T0" fmla="*/ 16 w 16"/>
                <a:gd name="T1" fmla="*/ 8 h 19"/>
                <a:gd name="T2" fmla="*/ 15 w 16"/>
                <a:gd name="T3" fmla="*/ 12 h 19"/>
                <a:gd name="T4" fmla="*/ 8 w 16"/>
                <a:gd name="T5" fmla="*/ 19 h 19"/>
                <a:gd name="T6" fmla="*/ 3 w 16"/>
                <a:gd name="T7" fmla="*/ 17 h 19"/>
                <a:gd name="T8" fmla="*/ 1 w 16"/>
                <a:gd name="T9" fmla="*/ 11 h 19"/>
                <a:gd name="T10" fmla="*/ 0 w 16"/>
                <a:gd name="T11" fmla="*/ 2 h 19"/>
                <a:gd name="T12" fmla="*/ 16 w 16"/>
                <a:gd name="T1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9">
                  <a:moveTo>
                    <a:pt x="16" y="8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0" y="18"/>
                    <a:pt x="8" y="19"/>
                  </a:cubicBezTo>
                  <a:cubicBezTo>
                    <a:pt x="7" y="19"/>
                    <a:pt x="3" y="17"/>
                    <a:pt x="3" y="17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5"/>
                    <a:pt x="0" y="2"/>
                  </a:cubicBezTo>
                  <a:cubicBezTo>
                    <a:pt x="0" y="0"/>
                    <a:pt x="12" y="7"/>
                    <a:pt x="16" y="8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7438" y="900113"/>
              <a:ext cx="138113" cy="161925"/>
            </a:xfrm>
            <a:custGeom>
              <a:avLst/>
              <a:gdLst>
                <a:gd name="T0" fmla="*/ 0 w 11"/>
                <a:gd name="T1" fmla="*/ 0 h 13"/>
                <a:gd name="T2" fmla="*/ 4 w 11"/>
                <a:gd name="T3" fmla="*/ 5 h 13"/>
                <a:gd name="T4" fmla="*/ 11 w 11"/>
                <a:gd name="T5" fmla="*/ 9 h 13"/>
                <a:gd name="T6" fmla="*/ 6 w 11"/>
                <a:gd name="T7" fmla="*/ 13 h 13"/>
                <a:gd name="T8" fmla="*/ 1 w 11"/>
                <a:gd name="T9" fmla="*/ 11 h 13"/>
                <a:gd name="T10" fmla="*/ 0 w 11"/>
                <a:gd name="T11" fmla="*/ 7 h 13"/>
                <a:gd name="T12" fmla="*/ 0 w 11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3">
                  <a:moveTo>
                    <a:pt x="0" y="0"/>
                  </a:moveTo>
                  <a:cubicBezTo>
                    <a:pt x="1" y="0"/>
                    <a:pt x="3" y="4"/>
                    <a:pt x="4" y="5"/>
                  </a:cubicBezTo>
                  <a:cubicBezTo>
                    <a:pt x="4" y="6"/>
                    <a:pt x="8" y="8"/>
                    <a:pt x="11" y="9"/>
                  </a:cubicBezTo>
                  <a:cubicBezTo>
                    <a:pt x="9" y="11"/>
                    <a:pt x="7" y="13"/>
                    <a:pt x="6" y="13"/>
                  </a:cubicBezTo>
                  <a:cubicBezTo>
                    <a:pt x="5" y="13"/>
                    <a:pt x="1" y="11"/>
                    <a:pt x="1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0125" y="576263"/>
              <a:ext cx="301625" cy="285750"/>
            </a:xfrm>
            <a:custGeom>
              <a:avLst/>
              <a:gdLst>
                <a:gd name="T0" fmla="*/ 23 w 24"/>
                <a:gd name="T1" fmla="*/ 6 h 23"/>
                <a:gd name="T2" fmla="*/ 24 w 24"/>
                <a:gd name="T3" fmla="*/ 5 h 23"/>
                <a:gd name="T4" fmla="*/ 18 w 24"/>
                <a:gd name="T5" fmla="*/ 0 h 23"/>
                <a:gd name="T6" fmla="*/ 9 w 24"/>
                <a:gd name="T7" fmla="*/ 0 h 23"/>
                <a:gd name="T8" fmla="*/ 2 w 24"/>
                <a:gd name="T9" fmla="*/ 6 h 23"/>
                <a:gd name="T10" fmla="*/ 1 w 24"/>
                <a:gd name="T11" fmla="*/ 13 h 23"/>
                <a:gd name="T12" fmla="*/ 4 w 24"/>
                <a:gd name="T13" fmla="*/ 20 h 23"/>
                <a:gd name="T14" fmla="*/ 23 w 24"/>
                <a:gd name="T15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3">
                  <a:moveTo>
                    <a:pt x="23" y="6"/>
                  </a:moveTo>
                  <a:cubicBezTo>
                    <a:pt x="23" y="6"/>
                    <a:pt x="24" y="5"/>
                    <a:pt x="24" y="5"/>
                  </a:cubicBezTo>
                  <a:cubicBezTo>
                    <a:pt x="23" y="4"/>
                    <a:pt x="21" y="0"/>
                    <a:pt x="18" y="0"/>
                  </a:cubicBezTo>
                  <a:cubicBezTo>
                    <a:pt x="15" y="0"/>
                    <a:pt x="9" y="0"/>
                    <a:pt x="9" y="0"/>
                  </a:cubicBezTo>
                  <a:cubicBezTo>
                    <a:pt x="9" y="0"/>
                    <a:pt x="4" y="3"/>
                    <a:pt x="2" y="6"/>
                  </a:cubicBezTo>
                  <a:cubicBezTo>
                    <a:pt x="0" y="9"/>
                    <a:pt x="1" y="13"/>
                    <a:pt x="1" y="13"/>
                  </a:cubicBezTo>
                  <a:cubicBezTo>
                    <a:pt x="1" y="13"/>
                    <a:pt x="0" y="19"/>
                    <a:pt x="4" y="20"/>
                  </a:cubicBezTo>
                  <a:cubicBezTo>
                    <a:pt x="4" y="20"/>
                    <a:pt x="11" y="23"/>
                    <a:pt x="23" y="6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2825" y="650875"/>
              <a:ext cx="314325" cy="311150"/>
            </a:xfrm>
            <a:custGeom>
              <a:avLst/>
              <a:gdLst>
                <a:gd name="T0" fmla="*/ 21 w 25"/>
                <a:gd name="T1" fmla="*/ 24 h 25"/>
                <a:gd name="T2" fmla="*/ 17 w 25"/>
                <a:gd name="T3" fmla="*/ 25 h 25"/>
                <a:gd name="T4" fmla="*/ 9 w 25"/>
                <a:gd name="T5" fmla="*/ 22 h 25"/>
                <a:gd name="T6" fmla="*/ 6 w 25"/>
                <a:gd name="T7" fmla="*/ 17 h 25"/>
                <a:gd name="T8" fmla="*/ 5 w 25"/>
                <a:gd name="T9" fmla="*/ 17 h 25"/>
                <a:gd name="T10" fmla="*/ 2 w 25"/>
                <a:gd name="T11" fmla="*/ 14 h 25"/>
                <a:gd name="T12" fmla="*/ 2 w 25"/>
                <a:gd name="T13" fmla="*/ 9 h 25"/>
                <a:gd name="T14" fmla="*/ 5 w 25"/>
                <a:gd name="T15" fmla="*/ 10 h 25"/>
                <a:gd name="T16" fmla="*/ 7 w 25"/>
                <a:gd name="T17" fmla="*/ 13 h 25"/>
                <a:gd name="T18" fmla="*/ 8 w 25"/>
                <a:gd name="T19" fmla="*/ 13 h 25"/>
                <a:gd name="T20" fmla="*/ 7 w 25"/>
                <a:gd name="T21" fmla="*/ 10 h 25"/>
                <a:gd name="T22" fmla="*/ 10 w 25"/>
                <a:gd name="T23" fmla="*/ 5 h 25"/>
                <a:gd name="T24" fmla="*/ 9 w 25"/>
                <a:gd name="T25" fmla="*/ 4 h 25"/>
                <a:gd name="T26" fmla="*/ 12 w 25"/>
                <a:gd name="T27" fmla="*/ 0 h 25"/>
                <a:gd name="T28" fmla="*/ 22 w 25"/>
                <a:gd name="T29" fmla="*/ 0 h 25"/>
                <a:gd name="T30" fmla="*/ 24 w 25"/>
                <a:gd name="T31" fmla="*/ 7 h 25"/>
                <a:gd name="T32" fmla="*/ 23 w 25"/>
                <a:gd name="T33" fmla="*/ 9 h 25"/>
                <a:gd name="T34" fmla="*/ 24 w 25"/>
                <a:gd name="T35" fmla="*/ 14 h 25"/>
                <a:gd name="T36" fmla="*/ 22 w 25"/>
                <a:gd name="T37" fmla="*/ 21 h 25"/>
                <a:gd name="T38" fmla="*/ 21 w 25"/>
                <a:gd name="T3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5">
                  <a:moveTo>
                    <a:pt x="21" y="24"/>
                  </a:moveTo>
                  <a:cubicBezTo>
                    <a:pt x="21" y="24"/>
                    <a:pt x="18" y="25"/>
                    <a:pt x="17" y="25"/>
                  </a:cubicBezTo>
                  <a:cubicBezTo>
                    <a:pt x="17" y="25"/>
                    <a:pt x="11" y="25"/>
                    <a:pt x="9" y="22"/>
                  </a:cubicBezTo>
                  <a:cubicBezTo>
                    <a:pt x="7" y="19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3" y="14"/>
                    <a:pt x="2" y="14"/>
                  </a:cubicBezTo>
                  <a:cubicBezTo>
                    <a:pt x="2" y="13"/>
                    <a:pt x="0" y="10"/>
                    <a:pt x="2" y="9"/>
                  </a:cubicBezTo>
                  <a:cubicBezTo>
                    <a:pt x="3" y="8"/>
                    <a:pt x="5" y="9"/>
                    <a:pt x="5" y="10"/>
                  </a:cubicBezTo>
                  <a:cubicBezTo>
                    <a:pt x="5" y="10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7" y="10"/>
                    <a:pt x="7" y="10"/>
                  </a:cubicBezTo>
                  <a:cubicBezTo>
                    <a:pt x="8" y="9"/>
                    <a:pt x="11" y="6"/>
                    <a:pt x="10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12" y="1"/>
                    <a:pt x="12" y="0"/>
                  </a:cubicBezTo>
                  <a:cubicBezTo>
                    <a:pt x="13" y="0"/>
                    <a:pt x="19" y="0"/>
                    <a:pt x="22" y="0"/>
                  </a:cubicBezTo>
                  <a:cubicBezTo>
                    <a:pt x="22" y="0"/>
                    <a:pt x="24" y="3"/>
                    <a:pt x="24" y="7"/>
                  </a:cubicBezTo>
                  <a:cubicBezTo>
                    <a:pt x="24" y="7"/>
                    <a:pt x="24" y="8"/>
                    <a:pt x="23" y="9"/>
                  </a:cubicBezTo>
                  <a:cubicBezTo>
                    <a:pt x="23" y="9"/>
                    <a:pt x="25" y="11"/>
                    <a:pt x="24" y="14"/>
                  </a:cubicBezTo>
                  <a:cubicBezTo>
                    <a:pt x="24" y="17"/>
                    <a:pt x="22" y="20"/>
                    <a:pt x="22" y="21"/>
                  </a:cubicBezTo>
                  <a:cubicBezTo>
                    <a:pt x="22" y="22"/>
                    <a:pt x="22" y="24"/>
                    <a:pt x="21" y="24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2825" y="650875"/>
              <a:ext cx="276225" cy="311150"/>
            </a:xfrm>
            <a:custGeom>
              <a:avLst/>
              <a:gdLst>
                <a:gd name="T0" fmla="*/ 2 w 22"/>
                <a:gd name="T1" fmla="*/ 9 h 25"/>
                <a:gd name="T2" fmla="*/ 5 w 22"/>
                <a:gd name="T3" fmla="*/ 10 h 25"/>
                <a:gd name="T4" fmla="*/ 7 w 22"/>
                <a:gd name="T5" fmla="*/ 13 h 25"/>
                <a:gd name="T6" fmla="*/ 8 w 22"/>
                <a:gd name="T7" fmla="*/ 13 h 25"/>
                <a:gd name="T8" fmla="*/ 7 w 22"/>
                <a:gd name="T9" fmla="*/ 10 h 25"/>
                <a:gd name="T10" fmla="*/ 10 w 22"/>
                <a:gd name="T11" fmla="*/ 5 h 25"/>
                <a:gd name="T12" fmla="*/ 9 w 22"/>
                <a:gd name="T13" fmla="*/ 4 h 25"/>
                <a:gd name="T14" fmla="*/ 12 w 22"/>
                <a:gd name="T15" fmla="*/ 0 h 25"/>
                <a:gd name="T16" fmla="*/ 13 w 22"/>
                <a:gd name="T17" fmla="*/ 0 h 25"/>
                <a:gd name="T18" fmla="*/ 16 w 22"/>
                <a:gd name="T19" fmla="*/ 6 h 25"/>
                <a:gd name="T20" fmla="*/ 13 w 22"/>
                <a:gd name="T21" fmla="*/ 7 h 25"/>
                <a:gd name="T22" fmla="*/ 13 w 22"/>
                <a:gd name="T23" fmla="*/ 10 h 25"/>
                <a:gd name="T24" fmla="*/ 11 w 22"/>
                <a:gd name="T25" fmla="*/ 10 h 25"/>
                <a:gd name="T26" fmla="*/ 12 w 22"/>
                <a:gd name="T27" fmla="*/ 15 h 25"/>
                <a:gd name="T28" fmla="*/ 15 w 22"/>
                <a:gd name="T29" fmla="*/ 15 h 25"/>
                <a:gd name="T30" fmla="*/ 14 w 22"/>
                <a:gd name="T31" fmla="*/ 20 h 25"/>
                <a:gd name="T32" fmla="*/ 18 w 22"/>
                <a:gd name="T33" fmla="*/ 24 h 25"/>
                <a:gd name="T34" fmla="*/ 22 w 22"/>
                <a:gd name="T35" fmla="*/ 23 h 25"/>
                <a:gd name="T36" fmla="*/ 21 w 22"/>
                <a:gd name="T37" fmla="*/ 24 h 25"/>
                <a:gd name="T38" fmla="*/ 17 w 22"/>
                <a:gd name="T39" fmla="*/ 25 h 25"/>
                <a:gd name="T40" fmla="*/ 9 w 22"/>
                <a:gd name="T41" fmla="*/ 22 h 25"/>
                <a:gd name="T42" fmla="*/ 6 w 22"/>
                <a:gd name="T43" fmla="*/ 17 h 25"/>
                <a:gd name="T44" fmla="*/ 5 w 22"/>
                <a:gd name="T45" fmla="*/ 17 h 25"/>
                <a:gd name="T46" fmla="*/ 2 w 22"/>
                <a:gd name="T47" fmla="*/ 14 h 25"/>
                <a:gd name="T48" fmla="*/ 2 w 22"/>
                <a:gd name="T4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25">
                  <a:moveTo>
                    <a:pt x="2" y="9"/>
                  </a:moveTo>
                  <a:cubicBezTo>
                    <a:pt x="3" y="8"/>
                    <a:pt x="5" y="9"/>
                    <a:pt x="5" y="10"/>
                  </a:cubicBezTo>
                  <a:cubicBezTo>
                    <a:pt x="5" y="10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7" y="10"/>
                    <a:pt x="7" y="10"/>
                  </a:cubicBezTo>
                  <a:cubicBezTo>
                    <a:pt x="8" y="9"/>
                    <a:pt x="11" y="6"/>
                    <a:pt x="10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12" y="1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5" y="2"/>
                    <a:pt x="17" y="6"/>
                    <a:pt x="16" y="6"/>
                  </a:cubicBezTo>
                  <a:cubicBezTo>
                    <a:pt x="15" y="6"/>
                    <a:pt x="13" y="7"/>
                    <a:pt x="13" y="7"/>
                  </a:cubicBezTo>
                  <a:cubicBezTo>
                    <a:pt x="13" y="7"/>
                    <a:pt x="13" y="9"/>
                    <a:pt x="13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1" y="11"/>
                    <a:pt x="11" y="14"/>
                    <a:pt x="12" y="15"/>
                  </a:cubicBezTo>
                  <a:cubicBezTo>
                    <a:pt x="13" y="16"/>
                    <a:pt x="15" y="15"/>
                    <a:pt x="15" y="15"/>
                  </a:cubicBezTo>
                  <a:cubicBezTo>
                    <a:pt x="14" y="16"/>
                    <a:pt x="14" y="19"/>
                    <a:pt x="14" y="20"/>
                  </a:cubicBezTo>
                  <a:cubicBezTo>
                    <a:pt x="14" y="21"/>
                    <a:pt x="16" y="23"/>
                    <a:pt x="18" y="24"/>
                  </a:cubicBezTo>
                  <a:cubicBezTo>
                    <a:pt x="18" y="24"/>
                    <a:pt x="20" y="23"/>
                    <a:pt x="22" y="23"/>
                  </a:cubicBezTo>
                  <a:cubicBezTo>
                    <a:pt x="22" y="24"/>
                    <a:pt x="21" y="24"/>
                    <a:pt x="21" y="24"/>
                  </a:cubicBezTo>
                  <a:cubicBezTo>
                    <a:pt x="21" y="24"/>
                    <a:pt x="18" y="25"/>
                    <a:pt x="17" y="25"/>
                  </a:cubicBezTo>
                  <a:cubicBezTo>
                    <a:pt x="17" y="25"/>
                    <a:pt x="11" y="25"/>
                    <a:pt x="9" y="22"/>
                  </a:cubicBezTo>
                  <a:cubicBezTo>
                    <a:pt x="7" y="19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3" y="14"/>
                    <a:pt x="2" y="14"/>
                  </a:cubicBezTo>
                  <a:cubicBezTo>
                    <a:pt x="2" y="13"/>
                    <a:pt x="0" y="10"/>
                    <a:pt x="2" y="9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4713" y="2682875"/>
              <a:ext cx="163513" cy="63500"/>
            </a:xfrm>
            <a:custGeom>
              <a:avLst/>
              <a:gdLst>
                <a:gd name="T0" fmla="*/ 5 w 13"/>
                <a:gd name="T1" fmla="*/ 5 h 5"/>
                <a:gd name="T2" fmla="*/ 8 w 13"/>
                <a:gd name="T3" fmla="*/ 0 h 5"/>
                <a:gd name="T4" fmla="*/ 5 w 13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5" y="5"/>
                  </a:moveTo>
                  <a:cubicBezTo>
                    <a:pt x="8" y="5"/>
                    <a:pt x="13" y="0"/>
                    <a:pt x="8" y="0"/>
                  </a:cubicBezTo>
                  <a:cubicBezTo>
                    <a:pt x="5" y="0"/>
                    <a:pt x="0" y="5"/>
                    <a:pt x="5" y="5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3113" y="3232150"/>
              <a:ext cx="227013" cy="174625"/>
            </a:xfrm>
            <a:custGeom>
              <a:avLst/>
              <a:gdLst>
                <a:gd name="T0" fmla="*/ 6 w 18"/>
                <a:gd name="T1" fmla="*/ 0 h 14"/>
                <a:gd name="T2" fmla="*/ 0 w 18"/>
                <a:gd name="T3" fmla="*/ 12 h 14"/>
                <a:gd name="T4" fmla="*/ 15 w 18"/>
                <a:gd name="T5" fmla="*/ 9 h 14"/>
                <a:gd name="T6" fmla="*/ 16 w 18"/>
                <a:gd name="T7" fmla="*/ 6 h 14"/>
                <a:gd name="T8" fmla="*/ 17 w 18"/>
                <a:gd name="T9" fmla="*/ 1 h 14"/>
                <a:gd name="T10" fmla="*/ 6 w 1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6" y="0"/>
                  </a:moveTo>
                  <a:cubicBezTo>
                    <a:pt x="6" y="0"/>
                    <a:pt x="0" y="8"/>
                    <a:pt x="0" y="12"/>
                  </a:cubicBezTo>
                  <a:cubicBezTo>
                    <a:pt x="0" y="12"/>
                    <a:pt x="14" y="14"/>
                    <a:pt x="15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8" y="8"/>
                    <a:pt x="17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76363" y="3181350"/>
              <a:ext cx="252413" cy="225425"/>
            </a:xfrm>
            <a:custGeom>
              <a:avLst/>
              <a:gdLst>
                <a:gd name="T0" fmla="*/ 0 w 20"/>
                <a:gd name="T1" fmla="*/ 4 h 18"/>
                <a:gd name="T2" fmla="*/ 0 w 20"/>
                <a:gd name="T3" fmla="*/ 10 h 18"/>
                <a:gd name="T4" fmla="*/ 6 w 20"/>
                <a:gd name="T5" fmla="*/ 13 h 18"/>
                <a:gd name="T6" fmla="*/ 7 w 20"/>
                <a:gd name="T7" fmla="*/ 16 h 18"/>
                <a:gd name="T8" fmla="*/ 7 w 20"/>
                <a:gd name="T9" fmla="*/ 16 h 18"/>
                <a:gd name="T10" fmla="*/ 20 w 20"/>
                <a:gd name="T11" fmla="*/ 17 h 18"/>
                <a:gd name="T12" fmla="*/ 20 w 20"/>
                <a:gd name="T13" fmla="*/ 14 h 18"/>
                <a:gd name="T14" fmla="*/ 12 w 20"/>
                <a:gd name="T15" fmla="*/ 4 h 18"/>
                <a:gd name="T16" fmla="*/ 0 w 20"/>
                <a:gd name="T17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8">
                  <a:moveTo>
                    <a:pt x="0" y="4"/>
                  </a:moveTo>
                  <a:cubicBezTo>
                    <a:pt x="0" y="4"/>
                    <a:pt x="0" y="8"/>
                    <a:pt x="0" y="10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6" y="13"/>
                    <a:pt x="7" y="16"/>
                    <a:pt x="7" y="16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7" y="16"/>
                    <a:pt x="17" y="18"/>
                    <a:pt x="20" y="1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14" y="7"/>
                    <a:pt x="12" y="4"/>
                  </a:cubicBezTo>
                  <a:cubicBezTo>
                    <a:pt x="11" y="0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8513" y="1735138"/>
              <a:ext cx="779463" cy="1571625"/>
            </a:xfrm>
            <a:custGeom>
              <a:avLst/>
              <a:gdLst>
                <a:gd name="T0" fmla="*/ 3 w 62"/>
                <a:gd name="T1" fmla="*/ 121 h 126"/>
                <a:gd name="T2" fmla="*/ 17 w 62"/>
                <a:gd name="T3" fmla="*/ 120 h 126"/>
                <a:gd name="T4" fmla="*/ 15 w 62"/>
                <a:gd name="T5" fmla="*/ 106 h 126"/>
                <a:gd name="T6" fmla="*/ 23 w 62"/>
                <a:gd name="T7" fmla="*/ 64 h 126"/>
                <a:gd name="T8" fmla="*/ 30 w 62"/>
                <a:gd name="T9" fmla="*/ 36 h 126"/>
                <a:gd name="T10" fmla="*/ 32 w 62"/>
                <a:gd name="T11" fmla="*/ 40 h 126"/>
                <a:gd name="T12" fmla="*/ 46 w 62"/>
                <a:gd name="T13" fmla="*/ 120 h 126"/>
                <a:gd name="T14" fmla="*/ 59 w 62"/>
                <a:gd name="T15" fmla="*/ 122 h 126"/>
                <a:gd name="T16" fmla="*/ 59 w 62"/>
                <a:gd name="T17" fmla="*/ 110 h 126"/>
                <a:gd name="T18" fmla="*/ 58 w 62"/>
                <a:gd name="T19" fmla="*/ 88 h 126"/>
                <a:gd name="T20" fmla="*/ 58 w 62"/>
                <a:gd name="T21" fmla="*/ 58 h 126"/>
                <a:gd name="T22" fmla="*/ 56 w 62"/>
                <a:gd name="T23" fmla="*/ 24 h 126"/>
                <a:gd name="T24" fmla="*/ 56 w 62"/>
                <a:gd name="T25" fmla="*/ 20 h 126"/>
                <a:gd name="T26" fmla="*/ 53 w 62"/>
                <a:gd name="T27" fmla="*/ 12 h 126"/>
                <a:gd name="T28" fmla="*/ 52 w 62"/>
                <a:gd name="T29" fmla="*/ 2 h 126"/>
                <a:gd name="T30" fmla="*/ 30 w 62"/>
                <a:gd name="T31" fmla="*/ 5 h 126"/>
                <a:gd name="T32" fmla="*/ 14 w 62"/>
                <a:gd name="T33" fmla="*/ 0 h 126"/>
                <a:gd name="T34" fmla="*/ 13 w 62"/>
                <a:gd name="T35" fmla="*/ 5 h 126"/>
                <a:gd name="T36" fmla="*/ 3 w 62"/>
                <a:gd name="T37" fmla="*/ 17 h 126"/>
                <a:gd name="T38" fmla="*/ 5 w 62"/>
                <a:gd name="T39" fmla="*/ 23 h 126"/>
                <a:gd name="T40" fmla="*/ 5 w 62"/>
                <a:gd name="T41" fmla="*/ 55 h 126"/>
                <a:gd name="T42" fmla="*/ 3 w 62"/>
                <a:gd name="T43" fmla="*/ 93 h 126"/>
                <a:gd name="T44" fmla="*/ 1 w 62"/>
                <a:gd name="T45" fmla="*/ 112 h 126"/>
                <a:gd name="T46" fmla="*/ 3 w 62"/>
                <a:gd name="T47" fmla="*/ 1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126">
                  <a:moveTo>
                    <a:pt x="3" y="121"/>
                  </a:moveTo>
                  <a:cubicBezTo>
                    <a:pt x="3" y="121"/>
                    <a:pt x="16" y="124"/>
                    <a:pt x="17" y="120"/>
                  </a:cubicBezTo>
                  <a:cubicBezTo>
                    <a:pt x="18" y="116"/>
                    <a:pt x="15" y="106"/>
                    <a:pt x="15" y="106"/>
                  </a:cubicBezTo>
                  <a:cubicBezTo>
                    <a:pt x="15" y="106"/>
                    <a:pt x="22" y="65"/>
                    <a:pt x="23" y="64"/>
                  </a:cubicBezTo>
                  <a:cubicBezTo>
                    <a:pt x="24" y="64"/>
                    <a:pt x="28" y="47"/>
                    <a:pt x="30" y="36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9" y="111"/>
                    <a:pt x="46" y="120"/>
                  </a:cubicBezTo>
                  <a:cubicBezTo>
                    <a:pt x="46" y="120"/>
                    <a:pt x="55" y="126"/>
                    <a:pt x="59" y="122"/>
                  </a:cubicBezTo>
                  <a:cubicBezTo>
                    <a:pt x="59" y="122"/>
                    <a:pt x="62" y="119"/>
                    <a:pt x="59" y="110"/>
                  </a:cubicBezTo>
                  <a:cubicBezTo>
                    <a:pt x="59" y="110"/>
                    <a:pt x="61" y="95"/>
                    <a:pt x="58" y="88"/>
                  </a:cubicBezTo>
                  <a:cubicBezTo>
                    <a:pt x="58" y="88"/>
                    <a:pt x="58" y="63"/>
                    <a:pt x="58" y="58"/>
                  </a:cubicBezTo>
                  <a:cubicBezTo>
                    <a:pt x="58" y="53"/>
                    <a:pt x="55" y="28"/>
                    <a:pt x="56" y="24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37" y="6"/>
                    <a:pt x="3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4" y="14"/>
                    <a:pt x="3" y="17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4" y="48"/>
                    <a:pt x="5" y="55"/>
                  </a:cubicBezTo>
                  <a:cubicBezTo>
                    <a:pt x="5" y="55"/>
                    <a:pt x="2" y="87"/>
                    <a:pt x="3" y="93"/>
                  </a:cubicBezTo>
                  <a:cubicBezTo>
                    <a:pt x="3" y="93"/>
                    <a:pt x="0" y="109"/>
                    <a:pt x="1" y="112"/>
                  </a:cubicBezTo>
                  <a:cubicBezTo>
                    <a:pt x="2" y="115"/>
                    <a:pt x="3" y="121"/>
                    <a:pt x="3" y="121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9050" y="1960563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1763" y="2022475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1763" y="2146300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6613" y="1860550"/>
              <a:ext cx="666750" cy="1408112"/>
            </a:xfrm>
            <a:custGeom>
              <a:avLst/>
              <a:gdLst>
                <a:gd name="T0" fmla="*/ 53 w 53"/>
                <a:gd name="T1" fmla="*/ 113 h 113"/>
                <a:gd name="T2" fmla="*/ 50 w 53"/>
                <a:gd name="T3" fmla="*/ 100 h 113"/>
                <a:gd name="T4" fmla="*/ 48 w 53"/>
                <a:gd name="T5" fmla="*/ 89 h 113"/>
                <a:gd name="T6" fmla="*/ 53 w 53"/>
                <a:gd name="T7" fmla="*/ 73 h 113"/>
                <a:gd name="T8" fmla="*/ 46 w 53"/>
                <a:gd name="T9" fmla="*/ 78 h 113"/>
                <a:gd name="T10" fmla="*/ 46 w 53"/>
                <a:gd name="T11" fmla="*/ 68 h 113"/>
                <a:gd name="T12" fmla="*/ 43 w 53"/>
                <a:gd name="T13" fmla="*/ 44 h 113"/>
                <a:gd name="T14" fmla="*/ 43 w 53"/>
                <a:gd name="T15" fmla="*/ 60 h 113"/>
                <a:gd name="T16" fmla="*/ 37 w 53"/>
                <a:gd name="T17" fmla="*/ 34 h 113"/>
                <a:gd name="T18" fmla="*/ 45 w 53"/>
                <a:gd name="T19" fmla="*/ 23 h 113"/>
                <a:gd name="T20" fmla="*/ 32 w 53"/>
                <a:gd name="T21" fmla="*/ 23 h 113"/>
                <a:gd name="T22" fmla="*/ 45 w 53"/>
                <a:gd name="T23" fmla="*/ 14 h 113"/>
                <a:gd name="T24" fmla="*/ 32 w 53"/>
                <a:gd name="T25" fmla="*/ 18 h 113"/>
                <a:gd name="T26" fmla="*/ 36 w 53"/>
                <a:gd name="T27" fmla="*/ 8 h 113"/>
                <a:gd name="T28" fmla="*/ 24 w 53"/>
                <a:gd name="T29" fmla="*/ 11 h 113"/>
                <a:gd name="T30" fmla="*/ 14 w 53"/>
                <a:gd name="T31" fmla="*/ 0 h 113"/>
                <a:gd name="T32" fmla="*/ 19 w 53"/>
                <a:gd name="T33" fmla="*/ 14 h 113"/>
                <a:gd name="T34" fmla="*/ 10 w 53"/>
                <a:gd name="T35" fmla="*/ 10 h 113"/>
                <a:gd name="T36" fmla="*/ 4 w 53"/>
                <a:gd name="T37" fmla="*/ 1 h 113"/>
                <a:gd name="T38" fmla="*/ 0 w 53"/>
                <a:gd name="T39" fmla="*/ 7 h 113"/>
                <a:gd name="T40" fmla="*/ 1 w 53"/>
                <a:gd name="T41" fmla="*/ 10 h 113"/>
                <a:gd name="T42" fmla="*/ 22 w 53"/>
                <a:gd name="T43" fmla="*/ 23 h 113"/>
                <a:gd name="T44" fmla="*/ 8 w 53"/>
                <a:gd name="T45" fmla="*/ 21 h 113"/>
                <a:gd name="T46" fmla="*/ 18 w 53"/>
                <a:gd name="T47" fmla="*/ 27 h 113"/>
                <a:gd name="T48" fmla="*/ 12 w 53"/>
                <a:gd name="T49" fmla="*/ 47 h 113"/>
                <a:gd name="T50" fmla="*/ 12 w 53"/>
                <a:gd name="T51" fmla="*/ 67 h 113"/>
                <a:gd name="T52" fmla="*/ 7 w 53"/>
                <a:gd name="T53" fmla="*/ 54 h 113"/>
                <a:gd name="T54" fmla="*/ 6 w 53"/>
                <a:gd name="T55" fmla="*/ 78 h 113"/>
                <a:gd name="T56" fmla="*/ 10 w 53"/>
                <a:gd name="T57" fmla="*/ 98 h 113"/>
                <a:gd name="T58" fmla="*/ 3 w 53"/>
                <a:gd name="T59" fmla="*/ 85 h 113"/>
                <a:gd name="T60" fmla="*/ 6 w 53"/>
                <a:gd name="T61" fmla="*/ 103 h 113"/>
                <a:gd name="T62" fmla="*/ 6 w 53"/>
                <a:gd name="T63" fmla="*/ 112 h 113"/>
                <a:gd name="T64" fmla="*/ 14 w 53"/>
                <a:gd name="T65" fmla="*/ 110 h 113"/>
                <a:gd name="T66" fmla="*/ 12 w 53"/>
                <a:gd name="T67" fmla="*/ 96 h 113"/>
                <a:gd name="T68" fmla="*/ 20 w 53"/>
                <a:gd name="T69" fmla="*/ 54 h 113"/>
                <a:gd name="T70" fmla="*/ 27 w 53"/>
                <a:gd name="T71" fmla="*/ 26 h 113"/>
                <a:gd name="T72" fmla="*/ 29 w 53"/>
                <a:gd name="T73" fmla="*/ 30 h 113"/>
                <a:gd name="T74" fmla="*/ 43 w 53"/>
                <a:gd name="T75" fmla="*/ 110 h 113"/>
                <a:gd name="T76" fmla="*/ 53 w 53"/>
                <a:gd name="T77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3" h="113">
                  <a:moveTo>
                    <a:pt x="53" y="113"/>
                  </a:moveTo>
                  <a:cubicBezTo>
                    <a:pt x="52" y="108"/>
                    <a:pt x="51" y="102"/>
                    <a:pt x="50" y="100"/>
                  </a:cubicBezTo>
                  <a:cubicBezTo>
                    <a:pt x="48" y="96"/>
                    <a:pt x="48" y="89"/>
                    <a:pt x="48" y="89"/>
                  </a:cubicBezTo>
                  <a:cubicBezTo>
                    <a:pt x="52" y="88"/>
                    <a:pt x="53" y="73"/>
                    <a:pt x="53" y="73"/>
                  </a:cubicBezTo>
                  <a:cubicBezTo>
                    <a:pt x="53" y="73"/>
                    <a:pt x="48" y="79"/>
                    <a:pt x="46" y="78"/>
                  </a:cubicBezTo>
                  <a:cubicBezTo>
                    <a:pt x="44" y="78"/>
                    <a:pt x="45" y="75"/>
                    <a:pt x="46" y="68"/>
                  </a:cubicBezTo>
                  <a:cubicBezTo>
                    <a:pt x="47" y="62"/>
                    <a:pt x="43" y="44"/>
                    <a:pt x="43" y="44"/>
                  </a:cubicBezTo>
                  <a:cubicBezTo>
                    <a:pt x="44" y="49"/>
                    <a:pt x="43" y="60"/>
                    <a:pt x="43" y="60"/>
                  </a:cubicBezTo>
                  <a:cubicBezTo>
                    <a:pt x="43" y="60"/>
                    <a:pt x="38" y="40"/>
                    <a:pt x="37" y="34"/>
                  </a:cubicBezTo>
                  <a:cubicBezTo>
                    <a:pt x="37" y="29"/>
                    <a:pt x="44" y="24"/>
                    <a:pt x="45" y="23"/>
                  </a:cubicBezTo>
                  <a:cubicBezTo>
                    <a:pt x="39" y="28"/>
                    <a:pt x="32" y="23"/>
                    <a:pt x="32" y="23"/>
                  </a:cubicBezTo>
                  <a:cubicBezTo>
                    <a:pt x="35" y="22"/>
                    <a:pt x="43" y="16"/>
                    <a:pt x="45" y="14"/>
                  </a:cubicBezTo>
                  <a:cubicBezTo>
                    <a:pt x="41" y="16"/>
                    <a:pt x="32" y="18"/>
                    <a:pt x="32" y="1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4"/>
                    <a:pt x="28" y="17"/>
                    <a:pt x="24" y="11"/>
                  </a:cubicBezTo>
                  <a:cubicBezTo>
                    <a:pt x="21" y="5"/>
                    <a:pt x="14" y="0"/>
                    <a:pt x="14" y="0"/>
                  </a:cubicBezTo>
                  <a:cubicBezTo>
                    <a:pt x="17" y="4"/>
                    <a:pt x="19" y="14"/>
                    <a:pt x="19" y="14"/>
                  </a:cubicBezTo>
                  <a:cubicBezTo>
                    <a:pt x="19" y="14"/>
                    <a:pt x="17" y="13"/>
                    <a:pt x="10" y="10"/>
                  </a:cubicBezTo>
                  <a:cubicBezTo>
                    <a:pt x="5" y="8"/>
                    <a:pt x="4" y="4"/>
                    <a:pt x="4" y="1"/>
                  </a:cubicBezTo>
                  <a:cubicBezTo>
                    <a:pt x="2" y="4"/>
                    <a:pt x="1" y="6"/>
                    <a:pt x="0" y="7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23"/>
                    <a:pt x="25" y="20"/>
                    <a:pt x="22" y="23"/>
                  </a:cubicBezTo>
                  <a:cubicBezTo>
                    <a:pt x="18" y="26"/>
                    <a:pt x="8" y="21"/>
                    <a:pt x="8" y="21"/>
                  </a:cubicBezTo>
                  <a:cubicBezTo>
                    <a:pt x="10" y="25"/>
                    <a:pt x="18" y="27"/>
                    <a:pt x="18" y="27"/>
                  </a:cubicBezTo>
                  <a:cubicBezTo>
                    <a:pt x="18" y="27"/>
                    <a:pt x="18" y="35"/>
                    <a:pt x="12" y="47"/>
                  </a:cubicBezTo>
                  <a:cubicBezTo>
                    <a:pt x="7" y="58"/>
                    <a:pt x="12" y="67"/>
                    <a:pt x="12" y="67"/>
                  </a:cubicBezTo>
                  <a:cubicBezTo>
                    <a:pt x="8" y="67"/>
                    <a:pt x="7" y="54"/>
                    <a:pt x="7" y="54"/>
                  </a:cubicBezTo>
                  <a:cubicBezTo>
                    <a:pt x="7" y="54"/>
                    <a:pt x="7" y="72"/>
                    <a:pt x="6" y="78"/>
                  </a:cubicBezTo>
                  <a:cubicBezTo>
                    <a:pt x="5" y="84"/>
                    <a:pt x="10" y="98"/>
                    <a:pt x="10" y="98"/>
                  </a:cubicBezTo>
                  <a:cubicBezTo>
                    <a:pt x="5" y="98"/>
                    <a:pt x="3" y="85"/>
                    <a:pt x="3" y="85"/>
                  </a:cubicBezTo>
                  <a:cubicBezTo>
                    <a:pt x="2" y="87"/>
                    <a:pt x="4" y="98"/>
                    <a:pt x="6" y="103"/>
                  </a:cubicBezTo>
                  <a:cubicBezTo>
                    <a:pt x="7" y="105"/>
                    <a:pt x="7" y="109"/>
                    <a:pt x="6" y="112"/>
                  </a:cubicBezTo>
                  <a:cubicBezTo>
                    <a:pt x="9" y="112"/>
                    <a:pt x="13" y="112"/>
                    <a:pt x="14" y="110"/>
                  </a:cubicBezTo>
                  <a:cubicBezTo>
                    <a:pt x="15" y="106"/>
                    <a:pt x="12" y="96"/>
                    <a:pt x="12" y="96"/>
                  </a:cubicBezTo>
                  <a:cubicBezTo>
                    <a:pt x="12" y="96"/>
                    <a:pt x="19" y="55"/>
                    <a:pt x="20" y="54"/>
                  </a:cubicBezTo>
                  <a:cubicBezTo>
                    <a:pt x="21" y="54"/>
                    <a:pt x="25" y="37"/>
                    <a:pt x="27" y="2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6" y="101"/>
                    <a:pt x="43" y="110"/>
                  </a:cubicBezTo>
                  <a:cubicBezTo>
                    <a:pt x="43" y="110"/>
                    <a:pt x="48" y="113"/>
                    <a:pt x="53" y="1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3913" y="1884363"/>
              <a:ext cx="112713" cy="163512"/>
            </a:xfrm>
            <a:custGeom>
              <a:avLst/>
              <a:gdLst>
                <a:gd name="T0" fmla="*/ 0 w 9"/>
                <a:gd name="T1" fmla="*/ 6 h 13"/>
                <a:gd name="T2" fmla="*/ 5 w 9"/>
                <a:gd name="T3" fmla="*/ 13 h 13"/>
                <a:gd name="T4" fmla="*/ 5 w 9"/>
                <a:gd name="T5" fmla="*/ 7 h 13"/>
                <a:gd name="T6" fmla="*/ 7 w 9"/>
                <a:gd name="T7" fmla="*/ 0 h 13"/>
                <a:gd name="T8" fmla="*/ 0 w 9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0" y="6"/>
                  </a:moveTo>
                  <a:cubicBezTo>
                    <a:pt x="0" y="6"/>
                    <a:pt x="2" y="12"/>
                    <a:pt x="5" y="13"/>
                  </a:cubicBezTo>
                  <a:cubicBezTo>
                    <a:pt x="5" y="13"/>
                    <a:pt x="3" y="8"/>
                    <a:pt x="5" y="7"/>
                  </a:cubicBezTo>
                  <a:cubicBezTo>
                    <a:pt x="5" y="7"/>
                    <a:pt x="9" y="4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4713" y="949325"/>
              <a:ext cx="590550" cy="847725"/>
            </a:xfrm>
            <a:custGeom>
              <a:avLst/>
              <a:gdLst>
                <a:gd name="T0" fmla="*/ 14 w 47"/>
                <a:gd name="T1" fmla="*/ 0 h 68"/>
                <a:gd name="T2" fmla="*/ 20 w 47"/>
                <a:gd name="T3" fmla="*/ 7 h 68"/>
                <a:gd name="T4" fmla="*/ 30 w 47"/>
                <a:gd name="T5" fmla="*/ 5 h 68"/>
                <a:gd name="T6" fmla="*/ 40 w 47"/>
                <a:gd name="T7" fmla="*/ 46 h 68"/>
                <a:gd name="T8" fmla="*/ 47 w 47"/>
                <a:gd name="T9" fmla="*/ 66 h 68"/>
                <a:gd name="T10" fmla="*/ 24 w 47"/>
                <a:gd name="T11" fmla="*/ 68 h 68"/>
                <a:gd name="T12" fmla="*/ 2 w 47"/>
                <a:gd name="T13" fmla="*/ 66 h 68"/>
                <a:gd name="T14" fmla="*/ 0 w 47"/>
                <a:gd name="T15" fmla="*/ 20 h 68"/>
                <a:gd name="T16" fmla="*/ 14 w 47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68">
                  <a:moveTo>
                    <a:pt x="14" y="0"/>
                  </a:moveTo>
                  <a:cubicBezTo>
                    <a:pt x="14" y="0"/>
                    <a:pt x="17" y="7"/>
                    <a:pt x="20" y="7"/>
                  </a:cubicBezTo>
                  <a:cubicBezTo>
                    <a:pt x="20" y="7"/>
                    <a:pt x="25" y="9"/>
                    <a:pt x="30" y="5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7425" y="1049338"/>
              <a:ext cx="125413" cy="112712"/>
            </a:xfrm>
            <a:custGeom>
              <a:avLst/>
              <a:gdLst>
                <a:gd name="T0" fmla="*/ 0 w 79"/>
                <a:gd name="T1" fmla="*/ 55 h 71"/>
                <a:gd name="T2" fmla="*/ 79 w 79"/>
                <a:gd name="T3" fmla="*/ 0 h 71"/>
                <a:gd name="T4" fmla="*/ 0 w 79"/>
                <a:gd name="T5" fmla="*/ 71 h 71"/>
                <a:gd name="T6" fmla="*/ 0 w 79"/>
                <a:gd name="T7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71">
                  <a:moveTo>
                    <a:pt x="0" y="55"/>
                  </a:moveTo>
                  <a:lnTo>
                    <a:pt x="79" y="0"/>
                  </a:lnTo>
                  <a:lnTo>
                    <a:pt x="0" y="7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3638" y="1074738"/>
              <a:ext cx="276225" cy="673100"/>
            </a:xfrm>
            <a:custGeom>
              <a:avLst/>
              <a:gdLst>
                <a:gd name="T0" fmla="*/ 0 w 22"/>
                <a:gd name="T1" fmla="*/ 0 h 54"/>
                <a:gd name="T2" fmla="*/ 8 w 22"/>
                <a:gd name="T3" fmla="*/ 6 h 54"/>
                <a:gd name="T4" fmla="*/ 15 w 22"/>
                <a:gd name="T5" fmla="*/ 29 h 54"/>
                <a:gd name="T6" fmla="*/ 22 w 22"/>
                <a:gd name="T7" fmla="*/ 50 h 54"/>
                <a:gd name="T8" fmla="*/ 6 w 22"/>
                <a:gd name="T9" fmla="*/ 49 h 54"/>
                <a:gd name="T10" fmla="*/ 13 w 22"/>
                <a:gd name="T11" fmla="*/ 44 h 54"/>
                <a:gd name="T12" fmla="*/ 6 w 22"/>
                <a:gd name="T13" fmla="*/ 34 h 54"/>
                <a:gd name="T14" fmla="*/ 8 w 22"/>
                <a:gd name="T15" fmla="*/ 28 h 54"/>
                <a:gd name="T16" fmla="*/ 7 w 22"/>
                <a:gd name="T17" fmla="*/ 8 h 54"/>
                <a:gd name="T18" fmla="*/ 0 w 22"/>
                <a:gd name="T1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54">
                  <a:moveTo>
                    <a:pt x="0" y="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0"/>
                    <a:pt x="9" y="54"/>
                    <a:pt x="6" y="49"/>
                  </a:cubicBezTo>
                  <a:cubicBezTo>
                    <a:pt x="6" y="49"/>
                    <a:pt x="14" y="52"/>
                    <a:pt x="13" y="44"/>
                  </a:cubicBezTo>
                  <a:cubicBezTo>
                    <a:pt x="12" y="36"/>
                    <a:pt x="8" y="37"/>
                    <a:pt x="6" y="34"/>
                  </a:cubicBezTo>
                  <a:cubicBezTo>
                    <a:pt x="6" y="34"/>
                    <a:pt x="8" y="34"/>
                    <a:pt x="8" y="28"/>
                  </a:cubicBezTo>
                  <a:cubicBezTo>
                    <a:pt x="8" y="22"/>
                    <a:pt x="7" y="8"/>
                    <a:pt x="7" y="8"/>
                  </a:cubicBezTo>
                  <a:cubicBezTo>
                    <a:pt x="7" y="8"/>
                    <a:pt x="4" y="4"/>
                    <a:pt x="0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3100" y="974725"/>
              <a:ext cx="365125" cy="1047750"/>
            </a:xfrm>
            <a:custGeom>
              <a:avLst/>
              <a:gdLst>
                <a:gd name="T0" fmla="*/ 12 w 29"/>
                <a:gd name="T1" fmla="*/ 84 h 84"/>
                <a:gd name="T2" fmla="*/ 20 w 29"/>
                <a:gd name="T3" fmla="*/ 75 h 84"/>
                <a:gd name="T4" fmla="*/ 27 w 29"/>
                <a:gd name="T5" fmla="*/ 44 h 84"/>
                <a:gd name="T6" fmla="*/ 29 w 29"/>
                <a:gd name="T7" fmla="*/ 0 h 84"/>
                <a:gd name="T8" fmla="*/ 25 w 29"/>
                <a:gd name="T9" fmla="*/ 4 h 84"/>
                <a:gd name="T10" fmla="*/ 7 w 29"/>
                <a:gd name="T11" fmla="*/ 9 h 84"/>
                <a:gd name="T12" fmla="*/ 0 w 29"/>
                <a:gd name="T13" fmla="*/ 46 h 84"/>
                <a:gd name="T14" fmla="*/ 3 w 29"/>
                <a:gd name="T15" fmla="*/ 63 h 84"/>
                <a:gd name="T16" fmla="*/ 12 w 29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84">
                  <a:moveTo>
                    <a:pt x="12" y="84"/>
                  </a:moveTo>
                  <a:cubicBezTo>
                    <a:pt x="12" y="84"/>
                    <a:pt x="13" y="78"/>
                    <a:pt x="20" y="75"/>
                  </a:cubicBezTo>
                  <a:cubicBezTo>
                    <a:pt x="20" y="75"/>
                    <a:pt x="27" y="59"/>
                    <a:pt x="27" y="44"/>
                  </a:cubicBezTo>
                  <a:cubicBezTo>
                    <a:pt x="28" y="28"/>
                    <a:pt x="27" y="4"/>
                    <a:pt x="29" y="0"/>
                  </a:cubicBezTo>
                  <a:cubicBezTo>
                    <a:pt x="29" y="0"/>
                    <a:pt x="27" y="1"/>
                    <a:pt x="25" y="4"/>
                  </a:cubicBezTo>
                  <a:cubicBezTo>
                    <a:pt x="25" y="4"/>
                    <a:pt x="10" y="7"/>
                    <a:pt x="7" y="9"/>
                  </a:cubicBezTo>
                  <a:cubicBezTo>
                    <a:pt x="7" y="9"/>
                    <a:pt x="2" y="22"/>
                    <a:pt x="0" y="46"/>
                  </a:cubicBezTo>
                  <a:cubicBezTo>
                    <a:pt x="0" y="46"/>
                    <a:pt x="2" y="61"/>
                    <a:pt x="3" y="63"/>
                  </a:cubicBezTo>
                  <a:cubicBezTo>
                    <a:pt x="4" y="65"/>
                    <a:pt x="8" y="76"/>
                    <a:pt x="12" y="84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7425" y="1735138"/>
              <a:ext cx="427038" cy="112712"/>
            </a:xfrm>
            <a:custGeom>
              <a:avLst/>
              <a:gdLst>
                <a:gd name="T0" fmla="*/ 32 w 34"/>
                <a:gd name="T1" fmla="*/ 0 h 9"/>
                <a:gd name="T2" fmla="*/ 1 w 34"/>
                <a:gd name="T3" fmla="*/ 4 h 9"/>
                <a:gd name="T4" fmla="*/ 0 w 34"/>
                <a:gd name="T5" fmla="*/ 5 h 9"/>
                <a:gd name="T6" fmla="*/ 34 w 34"/>
                <a:gd name="T7" fmla="*/ 4 h 9"/>
                <a:gd name="T8" fmla="*/ 32 w 3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">
                  <a:moveTo>
                    <a:pt x="32" y="0"/>
                  </a:moveTo>
                  <a:cubicBezTo>
                    <a:pt x="21" y="5"/>
                    <a:pt x="7" y="4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20" y="9"/>
                    <a:pt x="34" y="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8525" y="1074738"/>
              <a:ext cx="127000" cy="573087"/>
            </a:xfrm>
            <a:custGeom>
              <a:avLst/>
              <a:gdLst>
                <a:gd name="T0" fmla="*/ 8 w 10"/>
                <a:gd name="T1" fmla="*/ 46 h 46"/>
                <a:gd name="T2" fmla="*/ 9 w 10"/>
                <a:gd name="T3" fmla="*/ 36 h 46"/>
                <a:gd name="T4" fmla="*/ 10 w 10"/>
                <a:gd name="T5" fmla="*/ 34 h 46"/>
                <a:gd name="T6" fmla="*/ 1 w 10"/>
                <a:gd name="T7" fmla="*/ 5 h 46"/>
                <a:gd name="T8" fmla="*/ 4 w 10"/>
                <a:gd name="T9" fmla="*/ 4 h 46"/>
                <a:gd name="T10" fmla="*/ 1 w 10"/>
                <a:gd name="T11" fmla="*/ 0 h 46"/>
                <a:gd name="T12" fmla="*/ 3 w 10"/>
                <a:gd name="T13" fmla="*/ 4 h 46"/>
                <a:gd name="T14" fmla="*/ 0 w 10"/>
                <a:gd name="T15" fmla="*/ 5 h 46"/>
                <a:gd name="T16" fmla="*/ 8 w 10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6">
                  <a:moveTo>
                    <a:pt x="8" y="46"/>
                  </a:moveTo>
                  <a:cubicBezTo>
                    <a:pt x="9" y="43"/>
                    <a:pt x="9" y="39"/>
                    <a:pt x="9" y="36"/>
                  </a:cubicBezTo>
                  <a:cubicBezTo>
                    <a:pt x="10" y="35"/>
                    <a:pt x="10" y="34"/>
                    <a:pt x="10" y="34"/>
                  </a:cubicBezTo>
                  <a:cubicBezTo>
                    <a:pt x="6" y="23"/>
                    <a:pt x="1" y="5"/>
                    <a:pt x="1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2"/>
                    <a:pt x="1" y="0"/>
                    <a:pt x="1" y="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4" y="22"/>
                    <a:pt x="7" y="38"/>
                    <a:pt x="8" y="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1225" y="1349375"/>
              <a:ext cx="0" cy="61912"/>
            </a:xfrm>
            <a:custGeom>
              <a:avLst/>
              <a:gdLst>
                <a:gd name="T0" fmla="*/ 1 h 5"/>
                <a:gd name="T1" fmla="*/ 5 h 5"/>
                <a:gd name="T2" fmla="*/ 2 h 5"/>
                <a:gd name="T3" fmla="*/ 1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1"/>
                  </a:moveTo>
                  <a:cubicBezTo>
                    <a:pt x="0" y="0"/>
                    <a:pt x="0" y="1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1200" y="1149350"/>
              <a:ext cx="238125" cy="760412"/>
            </a:xfrm>
            <a:custGeom>
              <a:avLst/>
              <a:gdLst>
                <a:gd name="T0" fmla="*/ 19 w 19"/>
                <a:gd name="T1" fmla="*/ 57 h 61"/>
                <a:gd name="T2" fmla="*/ 17 w 19"/>
                <a:gd name="T3" fmla="*/ 44 h 61"/>
                <a:gd name="T4" fmla="*/ 16 w 19"/>
                <a:gd name="T5" fmla="*/ 21 h 61"/>
                <a:gd name="T6" fmla="*/ 14 w 19"/>
                <a:gd name="T7" fmla="*/ 38 h 61"/>
                <a:gd name="T8" fmla="*/ 13 w 19"/>
                <a:gd name="T9" fmla="*/ 17 h 61"/>
                <a:gd name="T10" fmla="*/ 13 w 19"/>
                <a:gd name="T11" fmla="*/ 44 h 61"/>
                <a:gd name="T12" fmla="*/ 8 w 19"/>
                <a:gd name="T13" fmla="*/ 27 h 61"/>
                <a:gd name="T14" fmla="*/ 6 w 19"/>
                <a:gd name="T15" fmla="*/ 0 h 61"/>
                <a:gd name="T16" fmla="*/ 6 w 19"/>
                <a:gd name="T17" fmla="*/ 25 h 61"/>
                <a:gd name="T18" fmla="*/ 0 w 19"/>
                <a:gd name="T19" fmla="*/ 19 h 61"/>
                <a:gd name="T20" fmla="*/ 6 w 19"/>
                <a:gd name="T21" fmla="*/ 28 h 61"/>
                <a:gd name="T22" fmla="*/ 4 w 19"/>
                <a:gd name="T23" fmla="*/ 30 h 61"/>
                <a:gd name="T24" fmla="*/ 6 w 19"/>
                <a:gd name="T25" fmla="*/ 32 h 61"/>
                <a:gd name="T26" fmla="*/ 1 w 19"/>
                <a:gd name="T27" fmla="*/ 35 h 61"/>
                <a:gd name="T28" fmla="*/ 7 w 19"/>
                <a:gd name="T29" fmla="*/ 35 h 61"/>
                <a:gd name="T30" fmla="*/ 2 w 19"/>
                <a:gd name="T31" fmla="*/ 37 h 61"/>
                <a:gd name="T32" fmla="*/ 9 w 19"/>
                <a:gd name="T33" fmla="*/ 41 h 61"/>
                <a:gd name="T34" fmla="*/ 17 w 19"/>
                <a:gd name="T35" fmla="*/ 61 h 61"/>
                <a:gd name="T36" fmla="*/ 19 w 19"/>
                <a:gd name="T37" fmla="*/ 5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61">
                  <a:moveTo>
                    <a:pt x="19" y="57"/>
                  </a:moveTo>
                  <a:cubicBezTo>
                    <a:pt x="17" y="52"/>
                    <a:pt x="17" y="44"/>
                    <a:pt x="17" y="44"/>
                  </a:cubicBezTo>
                  <a:cubicBezTo>
                    <a:pt x="17" y="37"/>
                    <a:pt x="16" y="27"/>
                    <a:pt x="16" y="21"/>
                  </a:cubicBezTo>
                  <a:cubicBezTo>
                    <a:pt x="16" y="28"/>
                    <a:pt x="14" y="38"/>
                    <a:pt x="14" y="38"/>
                  </a:cubicBezTo>
                  <a:cubicBezTo>
                    <a:pt x="14" y="32"/>
                    <a:pt x="13" y="17"/>
                    <a:pt x="13" y="17"/>
                  </a:cubicBezTo>
                  <a:cubicBezTo>
                    <a:pt x="13" y="17"/>
                    <a:pt x="13" y="44"/>
                    <a:pt x="13" y="44"/>
                  </a:cubicBezTo>
                  <a:cubicBezTo>
                    <a:pt x="9" y="40"/>
                    <a:pt x="8" y="27"/>
                    <a:pt x="8" y="27"/>
                  </a:cubicBezTo>
                  <a:cubicBezTo>
                    <a:pt x="9" y="19"/>
                    <a:pt x="6" y="0"/>
                    <a:pt x="6" y="0"/>
                  </a:cubicBezTo>
                  <a:cubicBezTo>
                    <a:pt x="6" y="0"/>
                    <a:pt x="8" y="23"/>
                    <a:pt x="6" y="25"/>
                  </a:cubicBezTo>
                  <a:cubicBezTo>
                    <a:pt x="3" y="27"/>
                    <a:pt x="0" y="19"/>
                    <a:pt x="0" y="19"/>
                  </a:cubicBezTo>
                  <a:cubicBezTo>
                    <a:pt x="1" y="25"/>
                    <a:pt x="5" y="28"/>
                    <a:pt x="6" y="28"/>
                  </a:cubicBezTo>
                  <a:cubicBezTo>
                    <a:pt x="5" y="28"/>
                    <a:pt x="4" y="30"/>
                    <a:pt x="4" y="30"/>
                  </a:cubicBezTo>
                  <a:cubicBezTo>
                    <a:pt x="6" y="30"/>
                    <a:pt x="6" y="32"/>
                    <a:pt x="6" y="32"/>
                  </a:cubicBezTo>
                  <a:cubicBezTo>
                    <a:pt x="5" y="32"/>
                    <a:pt x="1" y="35"/>
                    <a:pt x="1" y="35"/>
                  </a:cubicBezTo>
                  <a:cubicBezTo>
                    <a:pt x="4" y="34"/>
                    <a:pt x="7" y="35"/>
                    <a:pt x="7" y="35"/>
                  </a:cubicBezTo>
                  <a:cubicBezTo>
                    <a:pt x="5" y="35"/>
                    <a:pt x="2" y="37"/>
                    <a:pt x="2" y="37"/>
                  </a:cubicBezTo>
                  <a:cubicBezTo>
                    <a:pt x="6" y="36"/>
                    <a:pt x="8" y="40"/>
                    <a:pt x="9" y="41"/>
                  </a:cubicBezTo>
                  <a:cubicBezTo>
                    <a:pt x="9" y="42"/>
                    <a:pt x="14" y="54"/>
                    <a:pt x="17" y="61"/>
                  </a:cubicBezTo>
                  <a:cubicBezTo>
                    <a:pt x="17" y="61"/>
                    <a:pt x="18" y="59"/>
                    <a:pt x="19" y="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8250" y="1000125"/>
              <a:ext cx="993775" cy="1122362"/>
            </a:xfrm>
            <a:custGeom>
              <a:avLst/>
              <a:gdLst>
                <a:gd name="T0" fmla="*/ 0 w 79"/>
                <a:gd name="T1" fmla="*/ 2 h 90"/>
                <a:gd name="T2" fmla="*/ 2 w 79"/>
                <a:gd name="T3" fmla="*/ 37 h 90"/>
                <a:gd name="T4" fmla="*/ 28 w 79"/>
                <a:gd name="T5" fmla="*/ 90 h 90"/>
                <a:gd name="T6" fmla="*/ 33 w 79"/>
                <a:gd name="T7" fmla="*/ 86 h 90"/>
                <a:gd name="T8" fmla="*/ 26 w 79"/>
                <a:gd name="T9" fmla="*/ 42 h 90"/>
                <a:gd name="T10" fmla="*/ 24 w 79"/>
                <a:gd name="T11" fmla="*/ 25 h 90"/>
                <a:gd name="T12" fmla="*/ 38 w 79"/>
                <a:gd name="T13" fmla="*/ 26 h 90"/>
                <a:gd name="T14" fmla="*/ 41 w 79"/>
                <a:gd name="T15" fmla="*/ 28 h 90"/>
                <a:gd name="T16" fmla="*/ 56 w 79"/>
                <a:gd name="T17" fmla="*/ 25 h 90"/>
                <a:gd name="T18" fmla="*/ 78 w 79"/>
                <a:gd name="T19" fmla="*/ 22 h 90"/>
                <a:gd name="T20" fmla="*/ 75 w 79"/>
                <a:gd name="T21" fmla="*/ 10 h 90"/>
                <a:gd name="T22" fmla="*/ 43 w 79"/>
                <a:gd name="T23" fmla="*/ 12 h 90"/>
                <a:gd name="T24" fmla="*/ 32 w 79"/>
                <a:gd name="T25" fmla="*/ 11 h 90"/>
                <a:gd name="T26" fmla="*/ 27 w 79"/>
                <a:gd name="T27" fmla="*/ 11 h 90"/>
                <a:gd name="T28" fmla="*/ 25 w 79"/>
                <a:gd name="T29" fmla="*/ 8 h 90"/>
                <a:gd name="T30" fmla="*/ 22 w 79"/>
                <a:gd name="T31" fmla="*/ 8 h 90"/>
                <a:gd name="T32" fmla="*/ 20 w 79"/>
                <a:gd name="T33" fmla="*/ 2 h 90"/>
                <a:gd name="T34" fmla="*/ 9 w 79"/>
                <a:gd name="T35" fmla="*/ 1 h 90"/>
                <a:gd name="T36" fmla="*/ 3 w 79"/>
                <a:gd name="T37" fmla="*/ 0 h 90"/>
                <a:gd name="T38" fmla="*/ 0 w 79"/>
                <a:gd name="T39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90">
                  <a:moveTo>
                    <a:pt x="0" y="2"/>
                  </a:moveTo>
                  <a:cubicBezTo>
                    <a:pt x="0" y="2"/>
                    <a:pt x="0" y="25"/>
                    <a:pt x="2" y="37"/>
                  </a:cubicBezTo>
                  <a:cubicBezTo>
                    <a:pt x="2" y="37"/>
                    <a:pt x="14" y="82"/>
                    <a:pt x="28" y="90"/>
                  </a:cubicBezTo>
                  <a:cubicBezTo>
                    <a:pt x="28" y="90"/>
                    <a:pt x="33" y="87"/>
                    <a:pt x="33" y="86"/>
                  </a:cubicBezTo>
                  <a:cubicBezTo>
                    <a:pt x="34" y="84"/>
                    <a:pt x="27" y="45"/>
                    <a:pt x="26" y="42"/>
                  </a:cubicBezTo>
                  <a:cubicBezTo>
                    <a:pt x="25" y="39"/>
                    <a:pt x="24" y="25"/>
                    <a:pt x="24" y="25"/>
                  </a:cubicBezTo>
                  <a:cubicBezTo>
                    <a:pt x="24" y="25"/>
                    <a:pt x="36" y="26"/>
                    <a:pt x="38" y="26"/>
                  </a:cubicBezTo>
                  <a:cubicBezTo>
                    <a:pt x="38" y="26"/>
                    <a:pt x="38" y="29"/>
                    <a:pt x="41" y="28"/>
                  </a:cubicBezTo>
                  <a:cubicBezTo>
                    <a:pt x="44" y="28"/>
                    <a:pt x="55" y="26"/>
                    <a:pt x="56" y="25"/>
                  </a:cubicBezTo>
                  <a:cubicBezTo>
                    <a:pt x="58" y="25"/>
                    <a:pt x="77" y="22"/>
                    <a:pt x="78" y="22"/>
                  </a:cubicBezTo>
                  <a:cubicBezTo>
                    <a:pt x="79" y="21"/>
                    <a:pt x="76" y="11"/>
                    <a:pt x="75" y="10"/>
                  </a:cubicBezTo>
                  <a:cubicBezTo>
                    <a:pt x="75" y="9"/>
                    <a:pt x="49" y="11"/>
                    <a:pt x="43" y="12"/>
                  </a:cubicBezTo>
                  <a:cubicBezTo>
                    <a:pt x="43" y="12"/>
                    <a:pt x="33" y="11"/>
                    <a:pt x="32" y="11"/>
                  </a:cubicBezTo>
                  <a:cubicBezTo>
                    <a:pt x="31" y="10"/>
                    <a:pt x="27" y="11"/>
                    <a:pt x="27" y="11"/>
                  </a:cubicBezTo>
                  <a:cubicBezTo>
                    <a:pt x="27" y="11"/>
                    <a:pt x="26" y="8"/>
                    <a:pt x="25" y="8"/>
                  </a:cubicBezTo>
                  <a:cubicBezTo>
                    <a:pt x="25" y="8"/>
                    <a:pt x="22" y="8"/>
                    <a:pt x="22" y="8"/>
                  </a:cubicBezTo>
                  <a:cubicBezTo>
                    <a:pt x="22" y="8"/>
                    <a:pt x="23" y="4"/>
                    <a:pt x="20" y="2"/>
                  </a:cubicBezTo>
                  <a:cubicBezTo>
                    <a:pt x="16" y="1"/>
                    <a:pt x="11" y="2"/>
                    <a:pt x="9" y="1"/>
                  </a:cubicBezTo>
                  <a:cubicBezTo>
                    <a:pt x="7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8250" y="1012825"/>
              <a:ext cx="955675" cy="1035050"/>
            </a:xfrm>
            <a:custGeom>
              <a:avLst/>
              <a:gdLst>
                <a:gd name="T0" fmla="*/ 74 w 76"/>
                <a:gd name="T1" fmla="*/ 10 h 83"/>
                <a:gd name="T2" fmla="*/ 45 w 76"/>
                <a:gd name="T3" fmla="*/ 13 h 83"/>
                <a:gd name="T4" fmla="*/ 31 w 76"/>
                <a:gd name="T5" fmla="*/ 21 h 83"/>
                <a:gd name="T6" fmla="*/ 39 w 76"/>
                <a:gd name="T7" fmla="*/ 13 h 83"/>
                <a:gd name="T8" fmla="*/ 29 w 76"/>
                <a:gd name="T9" fmla="*/ 21 h 83"/>
                <a:gd name="T10" fmla="*/ 35 w 76"/>
                <a:gd name="T11" fmla="*/ 13 h 83"/>
                <a:gd name="T12" fmla="*/ 26 w 76"/>
                <a:gd name="T13" fmla="*/ 20 h 83"/>
                <a:gd name="T14" fmla="*/ 28 w 76"/>
                <a:gd name="T15" fmla="*/ 13 h 83"/>
                <a:gd name="T16" fmla="*/ 29 w 76"/>
                <a:gd name="T17" fmla="*/ 12 h 83"/>
                <a:gd name="T18" fmla="*/ 27 w 76"/>
                <a:gd name="T19" fmla="*/ 12 h 83"/>
                <a:gd name="T20" fmla="*/ 24 w 76"/>
                <a:gd name="T21" fmla="*/ 18 h 83"/>
                <a:gd name="T22" fmla="*/ 25 w 76"/>
                <a:gd name="T23" fmla="*/ 11 h 83"/>
                <a:gd name="T24" fmla="*/ 22 w 76"/>
                <a:gd name="T25" fmla="*/ 15 h 83"/>
                <a:gd name="T26" fmla="*/ 22 w 76"/>
                <a:gd name="T27" fmla="*/ 15 h 83"/>
                <a:gd name="T28" fmla="*/ 21 w 76"/>
                <a:gd name="T29" fmla="*/ 2 h 83"/>
                <a:gd name="T30" fmla="*/ 20 w 76"/>
                <a:gd name="T31" fmla="*/ 1 h 83"/>
                <a:gd name="T32" fmla="*/ 15 w 76"/>
                <a:gd name="T33" fmla="*/ 1 h 83"/>
                <a:gd name="T34" fmla="*/ 15 w 76"/>
                <a:gd name="T35" fmla="*/ 1 h 83"/>
                <a:gd name="T36" fmla="*/ 9 w 76"/>
                <a:gd name="T37" fmla="*/ 1 h 83"/>
                <a:gd name="T38" fmla="*/ 13 w 76"/>
                <a:gd name="T39" fmla="*/ 4 h 83"/>
                <a:gd name="T40" fmla="*/ 1 w 76"/>
                <a:gd name="T41" fmla="*/ 0 h 83"/>
                <a:gd name="T42" fmla="*/ 0 w 76"/>
                <a:gd name="T43" fmla="*/ 1 h 83"/>
                <a:gd name="T44" fmla="*/ 0 w 76"/>
                <a:gd name="T45" fmla="*/ 2 h 83"/>
                <a:gd name="T46" fmla="*/ 5 w 76"/>
                <a:gd name="T47" fmla="*/ 6 h 83"/>
                <a:gd name="T48" fmla="*/ 2 w 76"/>
                <a:gd name="T49" fmla="*/ 22 h 83"/>
                <a:gd name="T50" fmla="*/ 1 w 76"/>
                <a:gd name="T51" fmla="*/ 33 h 83"/>
                <a:gd name="T52" fmla="*/ 2 w 76"/>
                <a:gd name="T53" fmla="*/ 36 h 83"/>
                <a:gd name="T54" fmla="*/ 3 w 76"/>
                <a:gd name="T55" fmla="*/ 41 h 83"/>
                <a:gd name="T56" fmla="*/ 6 w 76"/>
                <a:gd name="T57" fmla="*/ 23 h 83"/>
                <a:gd name="T58" fmla="*/ 8 w 76"/>
                <a:gd name="T59" fmla="*/ 7 h 83"/>
                <a:gd name="T60" fmla="*/ 7 w 76"/>
                <a:gd name="T61" fmla="*/ 24 h 83"/>
                <a:gd name="T62" fmla="*/ 8 w 76"/>
                <a:gd name="T63" fmla="*/ 42 h 83"/>
                <a:gd name="T64" fmla="*/ 21 w 76"/>
                <a:gd name="T65" fmla="*/ 74 h 83"/>
                <a:gd name="T66" fmla="*/ 28 w 76"/>
                <a:gd name="T67" fmla="*/ 83 h 83"/>
                <a:gd name="T68" fmla="*/ 25 w 76"/>
                <a:gd name="T69" fmla="*/ 51 h 83"/>
                <a:gd name="T70" fmla="*/ 23 w 76"/>
                <a:gd name="T71" fmla="*/ 23 h 83"/>
                <a:gd name="T72" fmla="*/ 33 w 76"/>
                <a:gd name="T73" fmla="*/ 22 h 83"/>
                <a:gd name="T74" fmla="*/ 43 w 76"/>
                <a:gd name="T75" fmla="*/ 21 h 83"/>
                <a:gd name="T76" fmla="*/ 41 w 76"/>
                <a:gd name="T77" fmla="*/ 23 h 83"/>
                <a:gd name="T78" fmla="*/ 52 w 76"/>
                <a:gd name="T79" fmla="*/ 22 h 83"/>
                <a:gd name="T80" fmla="*/ 76 w 76"/>
                <a:gd name="T81" fmla="*/ 19 h 83"/>
                <a:gd name="T82" fmla="*/ 74 w 76"/>
                <a:gd name="T83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" h="83">
                  <a:moveTo>
                    <a:pt x="74" y="10"/>
                  </a:moveTo>
                  <a:cubicBezTo>
                    <a:pt x="72" y="9"/>
                    <a:pt x="45" y="13"/>
                    <a:pt x="45" y="13"/>
                  </a:cubicBezTo>
                  <a:cubicBezTo>
                    <a:pt x="45" y="13"/>
                    <a:pt x="35" y="21"/>
                    <a:pt x="31" y="21"/>
                  </a:cubicBezTo>
                  <a:cubicBezTo>
                    <a:pt x="31" y="21"/>
                    <a:pt x="41" y="16"/>
                    <a:pt x="39" y="13"/>
                  </a:cubicBezTo>
                  <a:cubicBezTo>
                    <a:pt x="37" y="10"/>
                    <a:pt x="29" y="21"/>
                    <a:pt x="29" y="21"/>
                  </a:cubicBezTo>
                  <a:cubicBezTo>
                    <a:pt x="29" y="21"/>
                    <a:pt x="31" y="15"/>
                    <a:pt x="35" y="13"/>
                  </a:cubicBezTo>
                  <a:cubicBezTo>
                    <a:pt x="35" y="13"/>
                    <a:pt x="30" y="11"/>
                    <a:pt x="26" y="20"/>
                  </a:cubicBezTo>
                  <a:cubicBezTo>
                    <a:pt x="26" y="20"/>
                    <a:pt x="27" y="15"/>
                    <a:pt x="28" y="13"/>
                  </a:cubicBezTo>
                  <a:cubicBezTo>
                    <a:pt x="29" y="13"/>
                    <a:pt x="29" y="12"/>
                    <a:pt x="29" y="12"/>
                  </a:cubicBezTo>
                  <a:cubicBezTo>
                    <a:pt x="31" y="11"/>
                    <a:pt x="28" y="11"/>
                    <a:pt x="27" y="12"/>
                  </a:cubicBezTo>
                  <a:cubicBezTo>
                    <a:pt x="25" y="13"/>
                    <a:pt x="24" y="18"/>
                    <a:pt x="24" y="18"/>
                  </a:cubicBezTo>
                  <a:cubicBezTo>
                    <a:pt x="24" y="18"/>
                    <a:pt x="22" y="12"/>
                    <a:pt x="25" y="11"/>
                  </a:cubicBezTo>
                  <a:cubicBezTo>
                    <a:pt x="25" y="11"/>
                    <a:pt x="21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1"/>
                    <a:pt x="16" y="6"/>
                    <a:pt x="21" y="2"/>
                  </a:cubicBezTo>
                  <a:cubicBezTo>
                    <a:pt x="20" y="2"/>
                    <a:pt x="20" y="1"/>
                    <a:pt x="20" y="1"/>
                  </a:cubicBezTo>
                  <a:cubicBezTo>
                    <a:pt x="18" y="1"/>
                    <a:pt x="17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9" y="1"/>
                    <a:pt x="9" y="1"/>
                  </a:cubicBezTo>
                  <a:cubicBezTo>
                    <a:pt x="10" y="1"/>
                    <a:pt x="11" y="4"/>
                    <a:pt x="13" y="4"/>
                  </a:cubicBezTo>
                  <a:cubicBezTo>
                    <a:pt x="13" y="4"/>
                    <a:pt x="5" y="4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4"/>
                    <a:pt x="4" y="6"/>
                    <a:pt x="5" y="6"/>
                  </a:cubicBezTo>
                  <a:cubicBezTo>
                    <a:pt x="7" y="7"/>
                    <a:pt x="2" y="11"/>
                    <a:pt x="2" y="22"/>
                  </a:cubicBezTo>
                  <a:cubicBezTo>
                    <a:pt x="2" y="26"/>
                    <a:pt x="2" y="30"/>
                    <a:pt x="1" y="33"/>
                  </a:cubicBezTo>
                  <a:cubicBezTo>
                    <a:pt x="1" y="34"/>
                    <a:pt x="2" y="35"/>
                    <a:pt x="2" y="36"/>
                  </a:cubicBezTo>
                  <a:cubicBezTo>
                    <a:pt x="2" y="36"/>
                    <a:pt x="2" y="38"/>
                    <a:pt x="3" y="4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6" y="42"/>
                    <a:pt x="8" y="42"/>
                  </a:cubicBezTo>
                  <a:cubicBezTo>
                    <a:pt x="10" y="43"/>
                    <a:pt x="20" y="74"/>
                    <a:pt x="21" y="74"/>
                  </a:cubicBezTo>
                  <a:cubicBezTo>
                    <a:pt x="22" y="75"/>
                    <a:pt x="28" y="83"/>
                    <a:pt x="28" y="83"/>
                  </a:cubicBezTo>
                  <a:cubicBezTo>
                    <a:pt x="28" y="83"/>
                    <a:pt x="25" y="54"/>
                    <a:pt x="25" y="51"/>
                  </a:cubicBezTo>
                  <a:cubicBezTo>
                    <a:pt x="25" y="49"/>
                    <a:pt x="23" y="23"/>
                    <a:pt x="23" y="23"/>
                  </a:cubicBezTo>
                  <a:cubicBezTo>
                    <a:pt x="23" y="23"/>
                    <a:pt x="32" y="23"/>
                    <a:pt x="33" y="22"/>
                  </a:cubicBezTo>
                  <a:cubicBezTo>
                    <a:pt x="35" y="22"/>
                    <a:pt x="41" y="21"/>
                    <a:pt x="43" y="21"/>
                  </a:cubicBezTo>
                  <a:cubicBezTo>
                    <a:pt x="43" y="21"/>
                    <a:pt x="40" y="22"/>
                    <a:pt x="41" y="23"/>
                  </a:cubicBezTo>
                  <a:cubicBezTo>
                    <a:pt x="42" y="25"/>
                    <a:pt x="49" y="23"/>
                    <a:pt x="52" y="22"/>
                  </a:cubicBezTo>
                  <a:cubicBezTo>
                    <a:pt x="54" y="22"/>
                    <a:pt x="76" y="19"/>
                    <a:pt x="76" y="19"/>
                  </a:cubicBezTo>
                  <a:cubicBezTo>
                    <a:pt x="76" y="19"/>
                    <a:pt x="76" y="11"/>
                    <a:pt x="74" y="10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8225" y="1023938"/>
              <a:ext cx="163513" cy="674687"/>
            </a:xfrm>
            <a:custGeom>
              <a:avLst/>
              <a:gdLst>
                <a:gd name="T0" fmla="*/ 0 w 13"/>
                <a:gd name="T1" fmla="*/ 49 h 54"/>
                <a:gd name="T2" fmla="*/ 7 w 13"/>
                <a:gd name="T3" fmla="*/ 54 h 54"/>
                <a:gd name="T4" fmla="*/ 13 w 13"/>
                <a:gd name="T5" fmla="*/ 48 h 54"/>
                <a:gd name="T6" fmla="*/ 11 w 13"/>
                <a:gd name="T7" fmla="*/ 12 h 54"/>
                <a:gd name="T8" fmla="*/ 9 w 13"/>
                <a:gd name="T9" fmla="*/ 7 h 54"/>
                <a:gd name="T10" fmla="*/ 11 w 13"/>
                <a:gd name="T11" fmla="*/ 3 h 54"/>
                <a:gd name="T12" fmla="*/ 7 w 13"/>
                <a:gd name="T13" fmla="*/ 1 h 54"/>
                <a:gd name="T14" fmla="*/ 4 w 13"/>
                <a:gd name="T15" fmla="*/ 6 h 54"/>
                <a:gd name="T16" fmla="*/ 2 w 13"/>
                <a:gd name="T17" fmla="*/ 11 h 54"/>
                <a:gd name="T18" fmla="*/ 0 w 13"/>
                <a:gd name="T19" fmla="*/ 4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54">
                  <a:moveTo>
                    <a:pt x="0" y="49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1" y="13"/>
                    <a:pt x="11" y="12"/>
                  </a:cubicBezTo>
                  <a:cubicBezTo>
                    <a:pt x="11" y="11"/>
                    <a:pt x="9" y="7"/>
                    <a:pt x="9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9" y="0"/>
                    <a:pt x="7" y="1"/>
                  </a:cubicBezTo>
                  <a:cubicBezTo>
                    <a:pt x="5" y="2"/>
                    <a:pt x="4" y="6"/>
                    <a:pt x="4" y="6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54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  <p:sp>
        <p:nvSpPr>
          <p:cNvPr id="55" name="出自【趣你的PPT】(微信:qunideppt)：最优质的PPT资源库"/>
          <p:cNvSpPr/>
          <p:nvPr/>
        </p:nvSpPr>
        <p:spPr>
          <a:xfrm>
            <a:off x="7687832" y="3135471"/>
            <a:ext cx="3273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出自【趣你的PPT】(微信:qunideppt)：最优质的PPT资源库"/>
          <p:cNvSpPr/>
          <p:nvPr/>
        </p:nvSpPr>
        <p:spPr>
          <a:xfrm>
            <a:off x="7726239" y="3798589"/>
            <a:ext cx="3273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137346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C 0.07227 0.00093 0.13178 0.10463 0.13178 0.23264 C 0.13165 0.36181 0.0724 0.46713 0.00014 0.46736 C -0.07278 0.4669 -0.13151 0.36181 -0.13164 0.23241 C -0.13151 0.1037 -0.07291 0.00093 -4.79167E-6 3.7037E-7 Z " pathEditMode="relative" rAng="0" ptsTypes="AAAAA">
                                      <p:cBhvr>
                                        <p:cTn id="3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-0.00463 C 0.03867 0.10209 0.0233 0.24769 -0.03659 0.31968 C -0.09675 0.39167 -0.17917 0.3632 -0.21954 0.25672 C -0.26016 0.14885 -0.24388 0.00371 -0.18373 -0.06875 C -0.1237 -0.1405 -0.04258 -0.11203 -0.00183 -0.00463 Z " pathEditMode="relative" rAng="3360000" ptsTypes="AAAAA">
                                      <p:cBhvr>
                                        <p:cTn id="3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C -0.03282 0.11459 -0.11198 0.16135 -0.17644 0.10301 C -0.24102 0.04445 -0.26693 -0.09745 -0.23412 -0.21203 C -0.20092 -0.32708 -0.12162 -0.37222 -0.05664 -0.31412 C 0.00768 -0.25555 0.0332 -0.11527 4.16667E-6 -4.44444E-6 Z " pathEditMode="relative" rAng="7020000" ptsTypes="AAAAA">
                                      <p:cBhvr>
                                        <p:cTn id="4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93" y="-1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-0.0724 0.00671 -0.13464 -0.0919 -0.13841 -0.22014 C -0.14232 -0.34884 -0.08607 -0.45996 -0.01393 -0.46667 C 0.05885 -0.47292 0.12057 -0.37338 0.12461 -0.24445 C 0.12826 -0.11597 0.07266 -0.00672 2.08333E-7 2.22222E-6 Z " pathEditMode="relative" rAng="10620000" ptsTypes="AAAAA">
                                      <p:cBhvr>
                                        <p:cTn id="4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" y="-2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C -0.03398 -0.11366 -0.01015 -0.25579 0.05365 -0.31598 C 0.11771 -0.37662 0.19805 -0.33287 0.2319 -0.21945 C 0.26589 -0.1051 0.24128 0.03657 0.17722 0.09768 C 0.11328 0.15787 0.03412 0.11435 -3.33333E-6 3.33333E-6 Z " pathEditMode="relative" rAng="14520000" ptsTypes="AAAAA">
                                      <p:cBhvr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89" y="-10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C 0.03841 -0.10925 0.11953 -0.14351 0.18086 -0.07546 C 0.24232 -0.00717 0.2612 0.13843 0.22292 0.24723 C 0.18412 0.35672 0.10287 0.38959 0.04115 0.32153 C -0.02018 0.25325 -0.03867 0.1095 -6.25E-7 -4.81481E-6 Z " pathEditMode="relative" rAng="18120000" ptsTypes="AAAAA">
                                      <p:cBhvr>
                                        <p:cTn id="6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2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2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2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2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20" tmFilter="0,0; .5, 1; 1, 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78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78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78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78"/>
                            </p:stCondLst>
                            <p:childTnLst>
                              <p:par>
                                <p:cTn id="9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2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2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2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2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2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156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2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4" grpId="0" animBg="1"/>
      <p:bldP spid="85" grpId="0" animBg="1"/>
      <p:bldP spid="86" grpId="0"/>
      <p:bldP spid="87" grpId="0" animBg="1"/>
      <p:bldP spid="88" grpId="0" animBg="1"/>
      <p:bldP spid="89" grpId="0" animBg="1"/>
      <p:bldP spid="55" grpId="0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7371074" y="1811919"/>
            <a:ext cx="40404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6001" y="2977943"/>
            <a:ext cx="1885216" cy="1313426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1309" y="2982551"/>
            <a:ext cx="1885216" cy="1304209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black">
          <a:xfrm>
            <a:off x="4592376" y="4475195"/>
            <a:ext cx="23370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black"/>
                </a:solidFill>
                <a:ea typeface="微软雅黑" pitchFamily="34" charset="-122"/>
              </a:rPr>
              <a:t>此处添加文本</a:t>
            </a:r>
            <a:r>
              <a:rPr lang="en-US" altLang="zh-CN" kern="0" dirty="0">
                <a:solidFill>
                  <a:prstClr val="black"/>
                </a:solidFill>
                <a:ea typeface="微软雅黑" pitchFamily="34" charset="-122"/>
              </a:rPr>
              <a:t>4</a:t>
            </a: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black">
          <a:xfrm>
            <a:off x="4863573" y="3571260"/>
            <a:ext cx="23353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black"/>
                </a:solidFill>
                <a:ea typeface="微软雅黑" pitchFamily="34" charset="-122"/>
              </a:rPr>
              <a:t>此处添加文本</a:t>
            </a:r>
            <a:r>
              <a:rPr lang="en-US" altLang="zh-CN" kern="0" dirty="0">
                <a:solidFill>
                  <a:prstClr val="black"/>
                </a:solidFill>
                <a:ea typeface="微软雅黑" pitchFamily="34" charset="-122"/>
              </a:rPr>
              <a:t>3</a:t>
            </a: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black">
          <a:xfrm>
            <a:off x="4596343" y="2692696"/>
            <a:ext cx="23353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black"/>
                </a:solidFill>
                <a:ea typeface="微软雅黑" pitchFamily="34" charset="-122"/>
              </a:rPr>
              <a:t>此处添加文本</a:t>
            </a:r>
            <a:r>
              <a:rPr lang="en-US" altLang="zh-CN" kern="0" dirty="0">
                <a:solidFill>
                  <a:prstClr val="black"/>
                </a:solidFill>
                <a:ea typeface="微软雅黑" pitchFamily="34" charset="-122"/>
              </a:rPr>
              <a:t>2</a:t>
            </a:r>
          </a:p>
        </p:txBody>
      </p:sp>
      <p:sp>
        <p:nvSpPr>
          <p:cNvPr id="10" name="出自【趣你的PPT】(微信:qunideppt)：最优质的PPT资源库"/>
          <p:cNvSpPr>
            <a:spLocks noChangeShapeType="1"/>
          </p:cNvSpPr>
          <p:nvPr/>
        </p:nvSpPr>
        <p:spPr bwMode="gray">
          <a:xfrm>
            <a:off x="777176" y="3737746"/>
            <a:ext cx="3986578" cy="0"/>
          </a:xfrm>
          <a:prstGeom prst="line">
            <a:avLst/>
          </a:prstGeom>
          <a:noFill/>
          <a:ln w="28575">
            <a:solidFill>
              <a:srgbClr val="808080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ShapeType="1"/>
          </p:cNvSpPr>
          <p:nvPr/>
        </p:nvSpPr>
        <p:spPr bwMode="gray">
          <a:xfrm>
            <a:off x="2770465" y="1639506"/>
            <a:ext cx="0" cy="4192919"/>
          </a:xfrm>
          <a:prstGeom prst="line">
            <a:avLst/>
          </a:prstGeom>
          <a:noFill/>
          <a:ln w="28575">
            <a:solidFill>
              <a:srgbClr val="808080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1172628" y="2115083"/>
            <a:ext cx="3192112" cy="3216828"/>
          </a:xfrm>
          <a:prstGeom prst="ellipse">
            <a:avLst/>
          </a:prstGeom>
          <a:noFill/>
          <a:ln w="9525">
            <a:solidFill>
              <a:srgbClr val="B2B2B2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64999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74902" y="1908465"/>
            <a:ext cx="3608939" cy="3642531"/>
          </a:xfrm>
          <a:prstGeom prst="ellipse">
            <a:avLst/>
          </a:prstGeom>
          <a:noFill/>
          <a:ln w="19050">
            <a:solidFill>
              <a:srgbClr val="B2B2B2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1427355" y="2394731"/>
            <a:ext cx="2668407" cy="272165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F8F8F8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1537392" y="2500952"/>
            <a:ext cx="2446367" cy="249719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1989332" y="2977943"/>
            <a:ext cx="1566068" cy="1599324"/>
          </a:xfrm>
          <a:prstGeom prst="ellipse">
            <a:avLst/>
          </a:prstGeom>
          <a:solidFill>
            <a:srgbClr val="ED801C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800" b="1" kern="0" dirty="0">
                <a:solidFill>
                  <a:srgbClr val="FFFFFF"/>
                </a:solidFill>
                <a:ea typeface="微软雅黑" pitchFamily="34" charset="-122"/>
              </a:rPr>
              <a:t>标题</a:t>
            </a: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black">
          <a:xfrm>
            <a:off x="3877633" y="5191233"/>
            <a:ext cx="23370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black"/>
                </a:solidFill>
                <a:ea typeface="微软雅黑" pitchFamily="34" charset="-122"/>
              </a:rPr>
              <a:t>此处添加文本</a:t>
            </a:r>
            <a:r>
              <a:rPr lang="en-US" altLang="zh-CN" kern="0" dirty="0">
                <a:solidFill>
                  <a:prstClr val="black"/>
                </a:solidFill>
                <a:ea typeface="微软雅黑" pitchFamily="34" charset="-122"/>
              </a:rPr>
              <a:t>5</a:t>
            </a: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black">
          <a:xfrm>
            <a:off x="3824598" y="1904939"/>
            <a:ext cx="23370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black"/>
                </a:solidFill>
                <a:ea typeface="微软雅黑" pitchFamily="34" charset="-122"/>
              </a:rPr>
              <a:t>此处添加文本</a:t>
            </a:r>
            <a:r>
              <a:rPr lang="en-US" altLang="zh-CN" kern="0" dirty="0">
                <a:solidFill>
                  <a:prstClr val="black"/>
                </a:solidFill>
                <a:ea typeface="微软雅黑" pitchFamily="34" charset="-122"/>
              </a:rPr>
              <a:t>1</a:t>
            </a: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3409956" y="1888873"/>
            <a:ext cx="381201" cy="381174"/>
          </a:xfrm>
          <a:prstGeom prst="ellipse">
            <a:avLst/>
          </a:prstGeom>
          <a:solidFill>
            <a:srgbClr val="ED801C"/>
          </a:solidFill>
          <a:ln w="12700">
            <a:noFill/>
            <a:round/>
            <a:headEnd/>
            <a:tailEnd/>
          </a:ln>
          <a:effectLst>
            <a:outerShdw dist="35921" dir="2700000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4207985" y="2679721"/>
            <a:ext cx="381201" cy="38117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  <a:round/>
            <a:headEnd/>
            <a:tailEnd/>
          </a:ln>
          <a:effectLst>
            <a:outerShdw dist="35921" dir="2700000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4468056" y="3541815"/>
            <a:ext cx="381201" cy="381174"/>
          </a:xfrm>
          <a:prstGeom prst="ellipse">
            <a:avLst/>
          </a:prstGeom>
          <a:solidFill>
            <a:srgbClr val="ED801C"/>
          </a:solidFill>
          <a:ln w="12700">
            <a:noFill/>
            <a:round/>
            <a:headEnd/>
            <a:tailEnd/>
          </a:ln>
          <a:effectLst>
            <a:outerShdw dist="35921" dir="2700000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4197297" y="4457348"/>
            <a:ext cx="381201" cy="38117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rgbClr val="F8F8F8"/>
            </a:solidFill>
            <a:round/>
            <a:headEnd/>
            <a:tailEnd/>
          </a:ln>
          <a:effectLst>
            <a:outerShdw dist="35921" dir="2700000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3495459" y="5155574"/>
            <a:ext cx="381201" cy="381174"/>
          </a:xfrm>
          <a:prstGeom prst="ellipse">
            <a:avLst/>
          </a:prstGeom>
          <a:solidFill>
            <a:srgbClr val="ED801C"/>
          </a:solidFill>
          <a:ln w="12700">
            <a:noFill/>
            <a:round/>
            <a:headEnd/>
            <a:tailEnd/>
          </a:ln>
          <a:effectLst>
            <a:outerShdw dist="35921" dir="2700000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  <p:sp>
        <p:nvSpPr>
          <p:cNvPr id="26" name="出自【趣你的PPT】(微信:qunideppt)：最优质的PPT资源库"/>
          <p:cNvSpPr txBox="1"/>
          <p:nvPr/>
        </p:nvSpPr>
        <p:spPr>
          <a:xfrm>
            <a:off x="7350281" y="4698791"/>
            <a:ext cx="40404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0531002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1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2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4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4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0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5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5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8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6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6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6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7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4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2" presetID="2" presetClass="entr" presetSubtype="8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8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2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8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1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250" tmFilter="0,0; .5, 1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8550"/>
                                </p:stCondLst>
                                <p:childTnLst>
                                  <p:par>
                                    <p:cTn id="9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250" tmFilter="0,0; .5, 1; 1, 1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7" grpId="0"/>
          <p:bldP spid="8" grpId="0"/>
          <p:bldP spid="9" grpId="0"/>
          <p:bldP spid="10" grpId="0" animBg="1"/>
          <p:bldP spid="11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7" grpId="1" animBg="1"/>
          <p:bldP spid="18" grpId="0"/>
          <p:bldP spid="19" grpId="0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1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2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0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8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6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4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1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250" tmFilter="0,0; .5, 1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8550"/>
                                </p:stCondLst>
                                <p:childTnLst>
                                  <p:par>
                                    <p:cTn id="9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250" tmFilter="0,0; .5, 1; 1, 1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7" grpId="0"/>
          <p:bldP spid="8" grpId="0"/>
          <p:bldP spid="9" grpId="0"/>
          <p:bldP spid="10" grpId="0" animBg="1"/>
          <p:bldP spid="11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7" grpId="1" animBg="1"/>
          <p:bldP spid="18" grpId="0"/>
          <p:bldP spid="19" grpId="0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104521" y="334779"/>
            <a:ext cx="273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5725160" y="1047488"/>
            <a:ext cx="1107901" cy="1656755"/>
            <a:chOff x="3763963" y="460375"/>
            <a:chExt cx="1878012" cy="2897188"/>
          </a:xfrm>
        </p:grpSpPr>
        <p:sp>
          <p:nvSpPr>
            <p:cNvPr id="5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>
              <a:off x="3779838" y="476250"/>
              <a:ext cx="1862137" cy="288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7725" y="776288"/>
              <a:ext cx="182562" cy="179388"/>
            </a:xfrm>
            <a:custGeom>
              <a:avLst/>
              <a:gdLst>
                <a:gd name="T0" fmla="*/ 0 w 12"/>
                <a:gd name="T1" fmla="*/ 1 h 12"/>
                <a:gd name="T2" fmla="*/ 0 w 12"/>
                <a:gd name="T3" fmla="*/ 6 h 12"/>
                <a:gd name="T4" fmla="*/ 4 w 12"/>
                <a:gd name="T5" fmla="*/ 12 h 12"/>
                <a:gd name="T6" fmla="*/ 10 w 12"/>
                <a:gd name="T7" fmla="*/ 10 h 12"/>
                <a:gd name="T8" fmla="*/ 12 w 12"/>
                <a:gd name="T9" fmla="*/ 6 h 12"/>
                <a:gd name="T10" fmla="*/ 12 w 12"/>
                <a:gd name="T11" fmla="*/ 1 h 12"/>
                <a:gd name="T12" fmla="*/ 0 w 12"/>
                <a:gd name="T1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0" y="1"/>
                  </a:moveTo>
                  <a:cubicBezTo>
                    <a:pt x="0" y="1"/>
                    <a:pt x="0" y="6"/>
                    <a:pt x="0" y="6"/>
                  </a:cubicBezTo>
                  <a:cubicBezTo>
                    <a:pt x="0" y="6"/>
                    <a:pt x="3" y="12"/>
                    <a:pt x="4" y="12"/>
                  </a:cubicBezTo>
                  <a:cubicBezTo>
                    <a:pt x="6" y="12"/>
                    <a:pt x="10" y="11"/>
                    <a:pt x="10" y="10"/>
                  </a:cubicBezTo>
                  <a:cubicBezTo>
                    <a:pt x="11" y="10"/>
                    <a:pt x="12" y="6"/>
                    <a:pt x="12" y="6"/>
                  </a:cubicBezTo>
                  <a:cubicBezTo>
                    <a:pt x="12" y="6"/>
                    <a:pt x="12" y="2"/>
                    <a:pt x="12" y="1"/>
                  </a:cubicBezTo>
                  <a:cubicBezTo>
                    <a:pt x="12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79838" y="955675"/>
              <a:ext cx="120650" cy="104775"/>
            </a:xfrm>
            <a:custGeom>
              <a:avLst/>
              <a:gdLst>
                <a:gd name="T0" fmla="*/ 2 w 8"/>
                <a:gd name="T1" fmla="*/ 6 h 7"/>
                <a:gd name="T2" fmla="*/ 3 w 8"/>
                <a:gd name="T3" fmla="*/ 1 h 7"/>
                <a:gd name="T4" fmla="*/ 8 w 8"/>
                <a:gd name="T5" fmla="*/ 4 h 7"/>
                <a:gd name="T6" fmla="*/ 2 w 8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2" y="6"/>
                    <a:pt x="0" y="2"/>
                    <a:pt x="3" y="1"/>
                  </a:cubicBezTo>
                  <a:cubicBezTo>
                    <a:pt x="7" y="0"/>
                    <a:pt x="8" y="4"/>
                    <a:pt x="8" y="4"/>
                  </a:cubicBezTo>
                  <a:cubicBezTo>
                    <a:pt x="8" y="4"/>
                    <a:pt x="2" y="7"/>
                    <a:pt x="2" y="6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05450" y="1016000"/>
              <a:ext cx="106362" cy="119063"/>
            </a:xfrm>
            <a:custGeom>
              <a:avLst/>
              <a:gdLst>
                <a:gd name="T0" fmla="*/ 0 w 7"/>
                <a:gd name="T1" fmla="*/ 4 h 8"/>
                <a:gd name="T2" fmla="*/ 3 w 7"/>
                <a:gd name="T3" fmla="*/ 8 h 8"/>
                <a:gd name="T4" fmla="*/ 7 w 7"/>
                <a:gd name="T5" fmla="*/ 6 h 8"/>
                <a:gd name="T6" fmla="*/ 5 w 7"/>
                <a:gd name="T7" fmla="*/ 1 h 8"/>
                <a:gd name="T8" fmla="*/ 0 w 7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0" y="4"/>
                  </a:moveTo>
                  <a:cubicBezTo>
                    <a:pt x="0" y="4"/>
                    <a:pt x="1" y="8"/>
                    <a:pt x="3" y="8"/>
                  </a:cubicBezTo>
                  <a:cubicBezTo>
                    <a:pt x="4" y="8"/>
                    <a:pt x="7" y="7"/>
                    <a:pt x="7" y="6"/>
                  </a:cubicBezTo>
                  <a:cubicBezTo>
                    <a:pt x="7" y="5"/>
                    <a:pt x="7" y="3"/>
                    <a:pt x="5" y="1"/>
                  </a:cubicBezTo>
                  <a:cubicBezTo>
                    <a:pt x="4" y="0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10063" y="1525588"/>
              <a:ext cx="877887" cy="434975"/>
            </a:xfrm>
            <a:custGeom>
              <a:avLst/>
              <a:gdLst>
                <a:gd name="T0" fmla="*/ 0 w 58"/>
                <a:gd name="T1" fmla="*/ 26 h 29"/>
                <a:gd name="T2" fmla="*/ 17 w 58"/>
                <a:gd name="T3" fmla="*/ 29 h 29"/>
                <a:gd name="T4" fmla="*/ 58 w 58"/>
                <a:gd name="T5" fmla="*/ 27 h 29"/>
                <a:gd name="T6" fmla="*/ 58 w 58"/>
                <a:gd name="T7" fmla="*/ 27 h 29"/>
                <a:gd name="T8" fmla="*/ 50 w 58"/>
                <a:gd name="T9" fmla="*/ 1 h 29"/>
                <a:gd name="T10" fmla="*/ 11 w 58"/>
                <a:gd name="T11" fmla="*/ 0 h 29"/>
                <a:gd name="T12" fmla="*/ 0 w 58"/>
                <a:gd name="T13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29">
                  <a:moveTo>
                    <a:pt x="0" y="26"/>
                  </a:moveTo>
                  <a:cubicBezTo>
                    <a:pt x="0" y="26"/>
                    <a:pt x="6" y="29"/>
                    <a:pt x="17" y="29"/>
                  </a:cubicBezTo>
                  <a:cubicBezTo>
                    <a:pt x="29" y="29"/>
                    <a:pt x="58" y="27"/>
                    <a:pt x="58" y="27"/>
                  </a:cubicBezTo>
                  <a:cubicBezTo>
                    <a:pt x="58" y="28"/>
                    <a:pt x="58" y="27"/>
                    <a:pt x="58" y="27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0" y="21"/>
                    <a:pt x="0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46588" y="1601788"/>
              <a:ext cx="635000" cy="1604963"/>
            </a:xfrm>
            <a:custGeom>
              <a:avLst/>
              <a:gdLst>
                <a:gd name="T0" fmla="*/ 0 w 42"/>
                <a:gd name="T1" fmla="*/ 8 h 107"/>
                <a:gd name="T2" fmla="*/ 2 w 42"/>
                <a:gd name="T3" fmla="*/ 32 h 107"/>
                <a:gd name="T4" fmla="*/ 5 w 42"/>
                <a:gd name="T5" fmla="*/ 44 h 107"/>
                <a:gd name="T6" fmla="*/ 7 w 42"/>
                <a:gd name="T7" fmla="*/ 71 h 107"/>
                <a:gd name="T8" fmla="*/ 11 w 42"/>
                <a:gd name="T9" fmla="*/ 101 h 107"/>
                <a:gd name="T10" fmla="*/ 11 w 42"/>
                <a:gd name="T11" fmla="*/ 107 h 107"/>
                <a:gd name="T12" fmla="*/ 23 w 42"/>
                <a:gd name="T13" fmla="*/ 107 h 107"/>
                <a:gd name="T14" fmla="*/ 23 w 42"/>
                <a:gd name="T15" fmla="*/ 103 h 107"/>
                <a:gd name="T16" fmla="*/ 21 w 42"/>
                <a:gd name="T17" fmla="*/ 99 h 107"/>
                <a:gd name="T18" fmla="*/ 24 w 42"/>
                <a:gd name="T19" fmla="*/ 93 h 107"/>
                <a:gd name="T20" fmla="*/ 21 w 42"/>
                <a:gd name="T21" fmla="*/ 38 h 107"/>
                <a:gd name="T22" fmla="*/ 24 w 42"/>
                <a:gd name="T23" fmla="*/ 50 h 107"/>
                <a:gd name="T24" fmla="*/ 26 w 42"/>
                <a:gd name="T25" fmla="*/ 63 h 107"/>
                <a:gd name="T26" fmla="*/ 26 w 42"/>
                <a:gd name="T27" fmla="*/ 87 h 107"/>
                <a:gd name="T28" fmla="*/ 28 w 42"/>
                <a:gd name="T29" fmla="*/ 96 h 107"/>
                <a:gd name="T30" fmla="*/ 36 w 42"/>
                <a:gd name="T31" fmla="*/ 97 h 107"/>
                <a:gd name="T32" fmla="*/ 38 w 42"/>
                <a:gd name="T33" fmla="*/ 91 h 107"/>
                <a:gd name="T34" fmla="*/ 38 w 42"/>
                <a:gd name="T35" fmla="*/ 85 h 107"/>
                <a:gd name="T36" fmla="*/ 39 w 42"/>
                <a:gd name="T37" fmla="*/ 60 h 107"/>
                <a:gd name="T38" fmla="*/ 39 w 42"/>
                <a:gd name="T39" fmla="*/ 52 h 107"/>
                <a:gd name="T40" fmla="*/ 41 w 42"/>
                <a:gd name="T41" fmla="*/ 20 h 107"/>
                <a:gd name="T42" fmla="*/ 40 w 42"/>
                <a:gd name="T43" fmla="*/ 2 h 107"/>
                <a:gd name="T44" fmla="*/ 2 w 42"/>
                <a:gd name="T45" fmla="*/ 0 h 107"/>
                <a:gd name="T46" fmla="*/ 0 w 42"/>
                <a:gd name="T47" fmla="*/ 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107">
                  <a:moveTo>
                    <a:pt x="0" y="8"/>
                  </a:moveTo>
                  <a:cubicBezTo>
                    <a:pt x="0" y="8"/>
                    <a:pt x="1" y="28"/>
                    <a:pt x="2" y="32"/>
                  </a:cubicBezTo>
                  <a:cubicBezTo>
                    <a:pt x="4" y="35"/>
                    <a:pt x="5" y="43"/>
                    <a:pt x="5" y="44"/>
                  </a:cubicBezTo>
                  <a:cubicBezTo>
                    <a:pt x="5" y="45"/>
                    <a:pt x="4" y="65"/>
                    <a:pt x="7" y="71"/>
                  </a:cubicBezTo>
                  <a:cubicBezTo>
                    <a:pt x="7" y="71"/>
                    <a:pt x="9" y="100"/>
                    <a:pt x="11" y="101"/>
                  </a:cubicBezTo>
                  <a:cubicBezTo>
                    <a:pt x="11" y="101"/>
                    <a:pt x="8" y="106"/>
                    <a:pt x="11" y="107"/>
                  </a:cubicBezTo>
                  <a:cubicBezTo>
                    <a:pt x="11" y="107"/>
                    <a:pt x="21" y="106"/>
                    <a:pt x="23" y="107"/>
                  </a:cubicBezTo>
                  <a:cubicBezTo>
                    <a:pt x="23" y="107"/>
                    <a:pt x="24" y="104"/>
                    <a:pt x="23" y="103"/>
                  </a:cubicBezTo>
                  <a:cubicBezTo>
                    <a:pt x="22" y="102"/>
                    <a:pt x="21" y="99"/>
                    <a:pt x="21" y="99"/>
                  </a:cubicBezTo>
                  <a:cubicBezTo>
                    <a:pt x="21" y="99"/>
                    <a:pt x="25" y="94"/>
                    <a:pt x="24" y="93"/>
                  </a:cubicBezTo>
                  <a:cubicBezTo>
                    <a:pt x="23" y="91"/>
                    <a:pt x="19" y="43"/>
                    <a:pt x="21" y="38"/>
                  </a:cubicBezTo>
                  <a:cubicBezTo>
                    <a:pt x="21" y="38"/>
                    <a:pt x="23" y="50"/>
                    <a:pt x="24" y="50"/>
                  </a:cubicBezTo>
                  <a:cubicBezTo>
                    <a:pt x="24" y="50"/>
                    <a:pt x="25" y="62"/>
                    <a:pt x="26" y="63"/>
                  </a:cubicBezTo>
                  <a:cubicBezTo>
                    <a:pt x="26" y="63"/>
                    <a:pt x="30" y="84"/>
                    <a:pt x="26" y="87"/>
                  </a:cubicBezTo>
                  <a:cubicBezTo>
                    <a:pt x="26" y="87"/>
                    <a:pt x="25" y="95"/>
                    <a:pt x="28" y="96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8" y="92"/>
                    <a:pt x="38" y="91"/>
                  </a:cubicBezTo>
                  <a:cubicBezTo>
                    <a:pt x="39" y="89"/>
                    <a:pt x="39" y="87"/>
                    <a:pt x="38" y="85"/>
                  </a:cubicBezTo>
                  <a:cubicBezTo>
                    <a:pt x="38" y="84"/>
                    <a:pt x="37" y="61"/>
                    <a:pt x="39" y="60"/>
                  </a:cubicBezTo>
                  <a:cubicBezTo>
                    <a:pt x="41" y="58"/>
                    <a:pt x="42" y="55"/>
                    <a:pt x="39" y="52"/>
                  </a:cubicBezTo>
                  <a:cubicBezTo>
                    <a:pt x="39" y="52"/>
                    <a:pt x="42" y="24"/>
                    <a:pt x="41" y="20"/>
                  </a:cubicBezTo>
                  <a:cubicBezTo>
                    <a:pt x="40" y="17"/>
                    <a:pt x="40" y="2"/>
                    <a:pt x="40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46588" y="1601788"/>
              <a:ext cx="271462" cy="223838"/>
            </a:xfrm>
            <a:custGeom>
              <a:avLst/>
              <a:gdLst>
                <a:gd name="T0" fmla="*/ 2 w 18"/>
                <a:gd name="T1" fmla="*/ 2 h 15"/>
                <a:gd name="T2" fmla="*/ 0 w 18"/>
                <a:gd name="T3" fmla="*/ 8 h 15"/>
                <a:gd name="T4" fmla="*/ 0 w 18"/>
                <a:gd name="T5" fmla="*/ 15 h 15"/>
                <a:gd name="T6" fmla="*/ 4 w 18"/>
                <a:gd name="T7" fmla="*/ 11 h 15"/>
                <a:gd name="T8" fmla="*/ 7 w 18"/>
                <a:gd name="T9" fmla="*/ 7 h 15"/>
                <a:gd name="T10" fmla="*/ 18 w 18"/>
                <a:gd name="T11" fmla="*/ 10 h 15"/>
                <a:gd name="T12" fmla="*/ 5 w 18"/>
                <a:gd name="T13" fmla="*/ 0 h 15"/>
                <a:gd name="T14" fmla="*/ 4 w 18"/>
                <a:gd name="T15" fmla="*/ 0 h 15"/>
                <a:gd name="T16" fmla="*/ 2 w 18"/>
                <a:gd name="T1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5">
                  <a:moveTo>
                    <a:pt x="2" y="2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11"/>
                    <a:pt x="0" y="15"/>
                  </a:cubicBezTo>
                  <a:cubicBezTo>
                    <a:pt x="1" y="13"/>
                    <a:pt x="3" y="12"/>
                    <a:pt x="4" y="11"/>
                  </a:cubicBezTo>
                  <a:cubicBezTo>
                    <a:pt x="7" y="8"/>
                    <a:pt x="4" y="8"/>
                    <a:pt x="7" y="7"/>
                  </a:cubicBezTo>
                  <a:cubicBezTo>
                    <a:pt x="10" y="7"/>
                    <a:pt x="15" y="11"/>
                    <a:pt x="18" y="1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51363" y="1616075"/>
              <a:ext cx="530225" cy="1590675"/>
            </a:xfrm>
            <a:custGeom>
              <a:avLst/>
              <a:gdLst>
                <a:gd name="T0" fmla="*/ 27 w 35"/>
                <a:gd name="T1" fmla="*/ 84 h 106"/>
                <a:gd name="T2" fmla="*/ 25 w 35"/>
                <a:gd name="T3" fmla="*/ 71 h 106"/>
                <a:gd name="T4" fmla="*/ 19 w 35"/>
                <a:gd name="T5" fmla="*/ 36 h 106"/>
                <a:gd name="T6" fmla="*/ 17 w 35"/>
                <a:gd name="T7" fmla="*/ 23 h 106"/>
                <a:gd name="T8" fmla="*/ 29 w 35"/>
                <a:gd name="T9" fmla="*/ 25 h 106"/>
                <a:gd name="T10" fmla="*/ 33 w 35"/>
                <a:gd name="T11" fmla="*/ 37 h 106"/>
                <a:gd name="T12" fmla="*/ 34 w 35"/>
                <a:gd name="T13" fmla="*/ 19 h 106"/>
                <a:gd name="T14" fmla="*/ 33 w 35"/>
                <a:gd name="T15" fmla="*/ 1 h 106"/>
                <a:gd name="T16" fmla="*/ 8 w 35"/>
                <a:gd name="T17" fmla="*/ 0 h 106"/>
                <a:gd name="T18" fmla="*/ 0 w 35"/>
                <a:gd name="T19" fmla="*/ 3 h 106"/>
                <a:gd name="T20" fmla="*/ 12 w 35"/>
                <a:gd name="T21" fmla="*/ 17 h 106"/>
                <a:gd name="T22" fmla="*/ 0 w 35"/>
                <a:gd name="T23" fmla="*/ 19 h 106"/>
                <a:gd name="T24" fmla="*/ 4 w 35"/>
                <a:gd name="T25" fmla="*/ 20 h 106"/>
                <a:gd name="T26" fmla="*/ 7 w 35"/>
                <a:gd name="T27" fmla="*/ 25 h 106"/>
                <a:gd name="T28" fmla="*/ 0 w 35"/>
                <a:gd name="T29" fmla="*/ 25 h 106"/>
                <a:gd name="T30" fmla="*/ 9 w 35"/>
                <a:gd name="T31" fmla="*/ 29 h 106"/>
                <a:gd name="T32" fmla="*/ 0 w 35"/>
                <a:gd name="T33" fmla="*/ 30 h 106"/>
                <a:gd name="T34" fmla="*/ 7 w 35"/>
                <a:gd name="T35" fmla="*/ 30 h 106"/>
                <a:gd name="T36" fmla="*/ 9 w 35"/>
                <a:gd name="T37" fmla="*/ 56 h 106"/>
                <a:gd name="T38" fmla="*/ 13 w 35"/>
                <a:gd name="T39" fmla="*/ 76 h 106"/>
                <a:gd name="T40" fmla="*/ 11 w 35"/>
                <a:gd name="T41" fmla="*/ 85 h 106"/>
                <a:gd name="T42" fmla="*/ 4 w 35"/>
                <a:gd name="T43" fmla="*/ 39 h 106"/>
                <a:gd name="T44" fmla="*/ 9 w 35"/>
                <a:gd name="T45" fmla="*/ 86 h 106"/>
                <a:gd name="T46" fmla="*/ 12 w 35"/>
                <a:gd name="T47" fmla="*/ 96 h 106"/>
                <a:gd name="T48" fmla="*/ 12 w 35"/>
                <a:gd name="T49" fmla="*/ 100 h 106"/>
                <a:gd name="T50" fmla="*/ 2 w 35"/>
                <a:gd name="T51" fmla="*/ 94 h 106"/>
                <a:gd name="T52" fmla="*/ 4 w 35"/>
                <a:gd name="T53" fmla="*/ 100 h 106"/>
                <a:gd name="T54" fmla="*/ 4 w 35"/>
                <a:gd name="T55" fmla="*/ 106 h 106"/>
                <a:gd name="T56" fmla="*/ 16 w 35"/>
                <a:gd name="T57" fmla="*/ 106 h 106"/>
                <a:gd name="T58" fmla="*/ 17 w 35"/>
                <a:gd name="T59" fmla="*/ 101 h 106"/>
                <a:gd name="T60" fmla="*/ 17 w 35"/>
                <a:gd name="T61" fmla="*/ 98 h 106"/>
                <a:gd name="T62" fmla="*/ 17 w 35"/>
                <a:gd name="T63" fmla="*/ 92 h 106"/>
                <a:gd name="T64" fmla="*/ 14 w 35"/>
                <a:gd name="T65" fmla="*/ 37 h 106"/>
                <a:gd name="T66" fmla="*/ 16 w 35"/>
                <a:gd name="T67" fmla="*/ 49 h 106"/>
                <a:gd name="T68" fmla="*/ 19 w 35"/>
                <a:gd name="T69" fmla="*/ 63 h 106"/>
                <a:gd name="T70" fmla="*/ 19 w 35"/>
                <a:gd name="T71" fmla="*/ 86 h 106"/>
                <a:gd name="T72" fmla="*/ 21 w 35"/>
                <a:gd name="T73" fmla="*/ 95 h 106"/>
                <a:gd name="T74" fmla="*/ 29 w 35"/>
                <a:gd name="T75" fmla="*/ 96 h 106"/>
                <a:gd name="T76" fmla="*/ 31 w 35"/>
                <a:gd name="T77" fmla="*/ 90 h 106"/>
                <a:gd name="T78" fmla="*/ 31 w 35"/>
                <a:gd name="T79" fmla="*/ 84 h 106"/>
                <a:gd name="T80" fmla="*/ 31 w 35"/>
                <a:gd name="T81" fmla="*/ 84 h 106"/>
                <a:gd name="T82" fmla="*/ 27 w 35"/>
                <a:gd name="T83" fmla="*/ 8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" h="106">
                  <a:moveTo>
                    <a:pt x="27" y="84"/>
                  </a:moveTo>
                  <a:cubicBezTo>
                    <a:pt x="27" y="84"/>
                    <a:pt x="25" y="74"/>
                    <a:pt x="25" y="71"/>
                  </a:cubicBezTo>
                  <a:cubicBezTo>
                    <a:pt x="27" y="63"/>
                    <a:pt x="20" y="39"/>
                    <a:pt x="19" y="36"/>
                  </a:cubicBezTo>
                  <a:cubicBezTo>
                    <a:pt x="19" y="33"/>
                    <a:pt x="18" y="25"/>
                    <a:pt x="17" y="23"/>
                  </a:cubicBezTo>
                  <a:cubicBezTo>
                    <a:pt x="16" y="21"/>
                    <a:pt x="26" y="24"/>
                    <a:pt x="29" y="25"/>
                  </a:cubicBezTo>
                  <a:cubicBezTo>
                    <a:pt x="31" y="26"/>
                    <a:pt x="33" y="32"/>
                    <a:pt x="33" y="37"/>
                  </a:cubicBezTo>
                  <a:cubicBezTo>
                    <a:pt x="34" y="29"/>
                    <a:pt x="35" y="21"/>
                    <a:pt x="34" y="19"/>
                  </a:cubicBezTo>
                  <a:cubicBezTo>
                    <a:pt x="33" y="16"/>
                    <a:pt x="33" y="1"/>
                    <a:pt x="33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5"/>
                    <a:pt x="16" y="14"/>
                    <a:pt x="12" y="17"/>
                  </a:cubicBezTo>
                  <a:cubicBezTo>
                    <a:pt x="9" y="21"/>
                    <a:pt x="0" y="19"/>
                    <a:pt x="0" y="19"/>
                  </a:cubicBezTo>
                  <a:cubicBezTo>
                    <a:pt x="0" y="19"/>
                    <a:pt x="0" y="19"/>
                    <a:pt x="4" y="20"/>
                  </a:cubicBezTo>
                  <a:cubicBezTo>
                    <a:pt x="8" y="22"/>
                    <a:pt x="7" y="25"/>
                    <a:pt x="7" y="25"/>
                  </a:cubicBezTo>
                  <a:cubicBezTo>
                    <a:pt x="1" y="23"/>
                    <a:pt x="0" y="25"/>
                    <a:pt x="0" y="25"/>
                  </a:cubicBezTo>
                  <a:cubicBezTo>
                    <a:pt x="5" y="26"/>
                    <a:pt x="9" y="29"/>
                    <a:pt x="9" y="29"/>
                  </a:cubicBezTo>
                  <a:cubicBezTo>
                    <a:pt x="3" y="26"/>
                    <a:pt x="0" y="30"/>
                    <a:pt x="0" y="30"/>
                  </a:cubicBezTo>
                  <a:cubicBezTo>
                    <a:pt x="0" y="30"/>
                    <a:pt x="5" y="27"/>
                    <a:pt x="7" y="30"/>
                  </a:cubicBezTo>
                  <a:cubicBezTo>
                    <a:pt x="8" y="34"/>
                    <a:pt x="9" y="53"/>
                    <a:pt x="9" y="56"/>
                  </a:cubicBezTo>
                  <a:cubicBezTo>
                    <a:pt x="9" y="59"/>
                    <a:pt x="12" y="74"/>
                    <a:pt x="13" y="76"/>
                  </a:cubicBezTo>
                  <a:cubicBezTo>
                    <a:pt x="14" y="78"/>
                    <a:pt x="13" y="87"/>
                    <a:pt x="11" y="85"/>
                  </a:cubicBezTo>
                  <a:cubicBezTo>
                    <a:pt x="10" y="83"/>
                    <a:pt x="4" y="39"/>
                    <a:pt x="4" y="39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9" y="86"/>
                    <a:pt x="10" y="93"/>
                    <a:pt x="12" y="96"/>
                  </a:cubicBezTo>
                  <a:cubicBezTo>
                    <a:pt x="14" y="99"/>
                    <a:pt x="12" y="100"/>
                    <a:pt x="12" y="100"/>
                  </a:cubicBezTo>
                  <a:cubicBezTo>
                    <a:pt x="11" y="100"/>
                    <a:pt x="6" y="97"/>
                    <a:pt x="2" y="94"/>
                  </a:cubicBezTo>
                  <a:cubicBezTo>
                    <a:pt x="3" y="98"/>
                    <a:pt x="3" y="100"/>
                    <a:pt x="4" y="100"/>
                  </a:cubicBezTo>
                  <a:cubicBezTo>
                    <a:pt x="4" y="100"/>
                    <a:pt x="1" y="105"/>
                    <a:pt x="4" y="106"/>
                  </a:cubicBezTo>
                  <a:cubicBezTo>
                    <a:pt x="4" y="106"/>
                    <a:pt x="14" y="105"/>
                    <a:pt x="16" y="106"/>
                  </a:cubicBezTo>
                  <a:cubicBezTo>
                    <a:pt x="16" y="106"/>
                    <a:pt x="18" y="102"/>
                    <a:pt x="17" y="101"/>
                  </a:cubicBezTo>
                  <a:cubicBezTo>
                    <a:pt x="16" y="100"/>
                    <a:pt x="17" y="98"/>
                    <a:pt x="17" y="98"/>
                  </a:cubicBezTo>
                  <a:cubicBezTo>
                    <a:pt x="17" y="98"/>
                    <a:pt x="18" y="93"/>
                    <a:pt x="17" y="92"/>
                  </a:cubicBezTo>
                  <a:cubicBezTo>
                    <a:pt x="16" y="90"/>
                    <a:pt x="12" y="42"/>
                    <a:pt x="14" y="37"/>
                  </a:cubicBezTo>
                  <a:cubicBezTo>
                    <a:pt x="14" y="37"/>
                    <a:pt x="15" y="49"/>
                    <a:pt x="16" y="49"/>
                  </a:cubicBezTo>
                  <a:cubicBezTo>
                    <a:pt x="16" y="49"/>
                    <a:pt x="17" y="62"/>
                    <a:pt x="19" y="63"/>
                  </a:cubicBezTo>
                  <a:cubicBezTo>
                    <a:pt x="19" y="63"/>
                    <a:pt x="21" y="83"/>
                    <a:pt x="19" y="86"/>
                  </a:cubicBezTo>
                  <a:cubicBezTo>
                    <a:pt x="19" y="86"/>
                    <a:pt x="18" y="94"/>
                    <a:pt x="21" y="95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96"/>
                    <a:pt x="31" y="91"/>
                    <a:pt x="31" y="90"/>
                  </a:cubicBezTo>
                  <a:cubicBezTo>
                    <a:pt x="32" y="88"/>
                    <a:pt x="32" y="86"/>
                    <a:pt x="31" y="84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29" y="84"/>
                    <a:pt x="27" y="84"/>
                    <a:pt x="27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7725" y="790575"/>
              <a:ext cx="136525" cy="165100"/>
            </a:xfrm>
            <a:custGeom>
              <a:avLst/>
              <a:gdLst>
                <a:gd name="T0" fmla="*/ 0 w 9"/>
                <a:gd name="T1" fmla="*/ 0 h 11"/>
                <a:gd name="T2" fmla="*/ 0 w 9"/>
                <a:gd name="T3" fmla="*/ 5 h 11"/>
                <a:gd name="T4" fmla="*/ 4 w 9"/>
                <a:gd name="T5" fmla="*/ 11 h 11"/>
                <a:gd name="T6" fmla="*/ 5 w 9"/>
                <a:gd name="T7" fmla="*/ 11 h 11"/>
                <a:gd name="T8" fmla="*/ 6 w 9"/>
                <a:gd name="T9" fmla="*/ 9 h 11"/>
                <a:gd name="T10" fmla="*/ 6 w 9"/>
                <a:gd name="T11" fmla="*/ 7 h 11"/>
                <a:gd name="T12" fmla="*/ 8 w 9"/>
                <a:gd name="T13" fmla="*/ 6 h 11"/>
                <a:gd name="T14" fmla="*/ 9 w 9"/>
                <a:gd name="T15" fmla="*/ 4 h 11"/>
                <a:gd name="T16" fmla="*/ 2 w 9"/>
                <a:gd name="T17" fmla="*/ 0 h 11"/>
                <a:gd name="T18" fmla="*/ 0 w 9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1">
                  <a:moveTo>
                    <a:pt x="0" y="0"/>
                  </a:moveTo>
                  <a:cubicBezTo>
                    <a:pt x="0" y="0"/>
                    <a:pt x="0" y="5"/>
                    <a:pt x="0" y="5"/>
                  </a:cubicBezTo>
                  <a:cubicBezTo>
                    <a:pt x="0" y="5"/>
                    <a:pt x="3" y="11"/>
                    <a:pt x="4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7" y="8"/>
                    <a:pt x="6" y="7"/>
                    <a:pt x="6" y="7"/>
                  </a:cubicBezTo>
                  <a:cubicBezTo>
                    <a:pt x="6" y="7"/>
                    <a:pt x="8" y="7"/>
                    <a:pt x="8" y="6"/>
                  </a:cubicBezTo>
                  <a:cubicBezTo>
                    <a:pt x="8" y="5"/>
                    <a:pt x="9" y="4"/>
                    <a:pt x="9" y="4"/>
                  </a:cubicBezTo>
                  <a:cubicBezTo>
                    <a:pt x="9" y="4"/>
                    <a:pt x="5" y="2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46588" y="865188"/>
              <a:ext cx="635000" cy="901700"/>
            </a:xfrm>
            <a:custGeom>
              <a:avLst/>
              <a:gdLst>
                <a:gd name="T0" fmla="*/ 0 w 42"/>
                <a:gd name="T1" fmla="*/ 49 h 60"/>
                <a:gd name="T2" fmla="*/ 21 w 42"/>
                <a:gd name="T3" fmla="*/ 59 h 60"/>
                <a:gd name="T4" fmla="*/ 41 w 42"/>
                <a:gd name="T5" fmla="*/ 49 h 60"/>
                <a:gd name="T6" fmla="*/ 35 w 42"/>
                <a:gd name="T7" fmla="*/ 12 h 60"/>
                <a:gd name="T8" fmla="*/ 26 w 42"/>
                <a:gd name="T9" fmla="*/ 0 h 60"/>
                <a:gd name="T10" fmla="*/ 21 w 42"/>
                <a:gd name="T11" fmla="*/ 4 h 60"/>
                <a:gd name="T12" fmla="*/ 18 w 42"/>
                <a:gd name="T13" fmla="*/ 3 h 60"/>
                <a:gd name="T14" fmla="*/ 15 w 42"/>
                <a:gd name="T15" fmla="*/ 0 h 60"/>
                <a:gd name="T16" fmla="*/ 13 w 42"/>
                <a:gd name="T17" fmla="*/ 0 h 60"/>
                <a:gd name="T18" fmla="*/ 5 w 42"/>
                <a:gd name="T19" fmla="*/ 20 h 60"/>
                <a:gd name="T20" fmla="*/ 0 w 42"/>
                <a:gd name="T21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60">
                  <a:moveTo>
                    <a:pt x="0" y="49"/>
                  </a:moveTo>
                  <a:cubicBezTo>
                    <a:pt x="0" y="49"/>
                    <a:pt x="13" y="60"/>
                    <a:pt x="21" y="59"/>
                  </a:cubicBezTo>
                  <a:cubicBezTo>
                    <a:pt x="28" y="59"/>
                    <a:pt x="41" y="53"/>
                    <a:pt x="41" y="49"/>
                  </a:cubicBezTo>
                  <a:cubicBezTo>
                    <a:pt x="42" y="45"/>
                    <a:pt x="35" y="12"/>
                    <a:pt x="35" y="1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20"/>
                    <a:pt x="5" y="20"/>
                    <a:pt x="5" y="20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46588" y="881063"/>
              <a:ext cx="241300" cy="749300"/>
            </a:xfrm>
            <a:custGeom>
              <a:avLst/>
              <a:gdLst>
                <a:gd name="T0" fmla="*/ 9 w 16"/>
                <a:gd name="T1" fmla="*/ 47 h 50"/>
                <a:gd name="T2" fmla="*/ 7 w 16"/>
                <a:gd name="T3" fmla="*/ 40 h 50"/>
                <a:gd name="T4" fmla="*/ 11 w 16"/>
                <a:gd name="T5" fmla="*/ 46 h 50"/>
                <a:gd name="T6" fmla="*/ 7 w 16"/>
                <a:gd name="T7" fmla="*/ 30 h 50"/>
                <a:gd name="T8" fmla="*/ 13 w 16"/>
                <a:gd name="T9" fmla="*/ 43 h 50"/>
                <a:gd name="T10" fmla="*/ 11 w 16"/>
                <a:gd name="T11" fmla="*/ 32 h 50"/>
                <a:gd name="T12" fmla="*/ 14 w 16"/>
                <a:gd name="T13" fmla="*/ 33 h 50"/>
                <a:gd name="T14" fmla="*/ 11 w 16"/>
                <a:gd name="T15" fmla="*/ 24 h 50"/>
                <a:gd name="T16" fmla="*/ 12 w 16"/>
                <a:gd name="T17" fmla="*/ 3 h 50"/>
                <a:gd name="T18" fmla="*/ 16 w 16"/>
                <a:gd name="T19" fmla="*/ 6 h 50"/>
                <a:gd name="T20" fmla="*/ 12 w 16"/>
                <a:gd name="T21" fmla="*/ 0 h 50"/>
                <a:gd name="T22" fmla="*/ 7 w 16"/>
                <a:gd name="T23" fmla="*/ 13 h 50"/>
                <a:gd name="T24" fmla="*/ 4 w 16"/>
                <a:gd name="T25" fmla="*/ 23 h 50"/>
                <a:gd name="T26" fmla="*/ 0 w 16"/>
                <a:gd name="T27" fmla="*/ 48 h 50"/>
                <a:gd name="T28" fmla="*/ 3 w 16"/>
                <a:gd name="T29" fmla="*/ 50 h 50"/>
                <a:gd name="T30" fmla="*/ 9 w 16"/>
                <a:gd name="T31" fmla="*/ 4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50">
                  <a:moveTo>
                    <a:pt x="9" y="47"/>
                  </a:moveTo>
                  <a:cubicBezTo>
                    <a:pt x="9" y="47"/>
                    <a:pt x="5" y="46"/>
                    <a:pt x="7" y="40"/>
                  </a:cubicBezTo>
                  <a:cubicBezTo>
                    <a:pt x="7" y="40"/>
                    <a:pt x="7" y="45"/>
                    <a:pt x="11" y="46"/>
                  </a:cubicBezTo>
                  <a:cubicBezTo>
                    <a:pt x="11" y="46"/>
                    <a:pt x="6" y="42"/>
                    <a:pt x="7" y="30"/>
                  </a:cubicBezTo>
                  <a:cubicBezTo>
                    <a:pt x="7" y="30"/>
                    <a:pt x="8" y="41"/>
                    <a:pt x="13" y="43"/>
                  </a:cubicBezTo>
                  <a:cubicBezTo>
                    <a:pt x="13" y="43"/>
                    <a:pt x="7" y="36"/>
                    <a:pt x="11" y="32"/>
                  </a:cubicBezTo>
                  <a:cubicBezTo>
                    <a:pt x="11" y="32"/>
                    <a:pt x="11" y="35"/>
                    <a:pt x="14" y="33"/>
                  </a:cubicBezTo>
                  <a:cubicBezTo>
                    <a:pt x="14" y="33"/>
                    <a:pt x="9" y="32"/>
                    <a:pt x="11" y="24"/>
                  </a:cubicBezTo>
                  <a:cubicBezTo>
                    <a:pt x="12" y="16"/>
                    <a:pt x="12" y="3"/>
                    <a:pt x="12" y="3"/>
                  </a:cubicBezTo>
                  <a:cubicBezTo>
                    <a:pt x="12" y="3"/>
                    <a:pt x="14" y="6"/>
                    <a:pt x="16" y="6"/>
                  </a:cubicBezTo>
                  <a:cubicBezTo>
                    <a:pt x="16" y="6"/>
                    <a:pt x="12" y="5"/>
                    <a:pt x="12" y="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6"/>
                    <a:pt x="5" y="19"/>
                    <a:pt x="4" y="2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1" y="49"/>
                    <a:pt x="3" y="50"/>
                  </a:cubicBezTo>
                  <a:cubicBezTo>
                    <a:pt x="4" y="49"/>
                    <a:pt x="6" y="46"/>
                    <a:pt x="9" y="47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94250" y="895350"/>
              <a:ext cx="76200" cy="74613"/>
            </a:xfrm>
            <a:custGeom>
              <a:avLst/>
              <a:gdLst>
                <a:gd name="T0" fmla="*/ 5 w 5"/>
                <a:gd name="T1" fmla="*/ 0 h 5"/>
                <a:gd name="T2" fmla="*/ 0 w 5"/>
                <a:gd name="T3" fmla="*/ 5 h 5"/>
                <a:gd name="T4" fmla="*/ 5 w 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3" y="2"/>
                    <a:pt x="2" y="4"/>
                    <a:pt x="0" y="5"/>
                  </a:cubicBezTo>
                  <a:cubicBezTo>
                    <a:pt x="0" y="5"/>
                    <a:pt x="2" y="4"/>
                    <a:pt x="5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0288" y="925513"/>
              <a:ext cx="241300" cy="750888"/>
            </a:xfrm>
            <a:custGeom>
              <a:avLst/>
              <a:gdLst>
                <a:gd name="T0" fmla="*/ 15 w 16"/>
                <a:gd name="T1" fmla="*/ 45 h 50"/>
                <a:gd name="T2" fmla="*/ 9 w 16"/>
                <a:gd name="T3" fmla="*/ 8 h 50"/>
                <a:gd name="T4" fmla="*/ 4 w 16"/>
                <a:gd name="T5" fmla="*/ 0 h 50"/>
                <a:gd name="T6" fmla="*/ 0 w 16"/>
                <a:gd name="T7" fmla="*/ 10 h 50"/>
                <a:gd name="T8" fmla="*/ 4 w 16"/>
                <a:gd name="T9" fmla="*/ 6 h 50"/>
                <a:gd name="T10" fmla="*/ 4 w 16"/>
                <a:gd name="T11" fmla="*/ 28 h 50"/>
                <a:gd name="T12" fmla="*/ 9 w 16"/>
                <a:gd name="T13" fmla="*/ 22 h 50"/>
                <a:gd name="T14" fmla="*/ 6 w 16"/>
                <a:gd name="T15" fmla="*/ 36 h 50"/>
                <a:gd name="T16" fmla="*/ 6 w 16"/>
                <a:gd name="T17" fmla="*/ 49 h 50"/>
                <a:gd name="T18" fmla="*/ 9 w 16"/>
                <a:gd name="T19" fmla="*/ 45 h 50"/>
                <a:gd name="T20" fmla="*/ 10 w 16"/>
                <a:gd name="T21" fmla="*/ 50 h 50"/>
                <a:gd name="T22" fmla="*/ 15 w 16"/>
                <a:gd name="T23" fmla="*/ 4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50">
                  <a:moveTo>
                    <a:pt x="15" y="45"/>
                  </a:moveTo>
                  <a:cubicBezTo>
                    <a:pt x="16" y="41"/>
                    <a:pt x="9" y="8"/>
                    <a:pt x="9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4"/>
                    <a:pt x="3" y="8"/>
                    <a:pt x="0" y="10"/>
                  </a:cubicBezTo>
                  <a:cubicBezTo>
                    <a:pt x="1" y="9"/>
                    <a:pt x="3" y="8"/>
                    <a:pt x="4" y="6"/>
                  </a:cubicBezTo>
                  <a:cubicBezTo>
                    <a:pt x="4" y="6"/>
                    <a:pt x="7" y="20"/>
                    <a:pt x="4" y="28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11" y="34"/>
                    <a:pt x="6" y="36"/>
                  </a:cubicBezTo>
                  <a:cubicBezTo>
                    <a:pt x="6" y="36"/>
                    <a:pt x="7" y="46"/>
                    <a:pt x="6" y="49"/>
                  </a:cubicBezTo>
                  <a:cubicBezTo>
                    <a:pt x="6" y="49"/>
                    <a:pt x="8" y="43"/>
                    <a:pt x="9" y="45"/>
                  </a:cubicBezTo>
                  <a:cubicBezTo>
                    <a:pt x="10" y="46"/>
                    <a:pt x="11" y="48"/>
                    <a:pt x="10" y="50"/>
                  </a:cubicBezTo>
                  <a:cubicBezTo>
                    <a:pt x="13" y="48"/>
                    <a:pt x="15" y="47"/>
                    <a:pt x="15" y="45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45125" y="955675"/>
              <a:ext cx="106362" cy="150813"/>
            </a:xfrm>
            <a:custGeom>
              <a:avLst/>
              <a:gdLst>
                <a:gd name="T0" fmla="*/ 0 w 7"/>
                <a:gd name="T1" fmla="*/ 1 h 10"/>
                <a:gd name="T2" fmla="*/ 1 w 7"/>
                <a:gd name="T3" fmla="*/ 3 h 10"/>
                <a:gd name="T4" fmla="*/ 7 w 7"/>
                <a:gd name="T5" fmla="*/ 10 h 10"/>
                <a:gd name="T6" fmla="*/ 7 w 7"/>
                <a:gd name="T7" fmla="*/ 9 h 10"/>
                <a:gd name="T8" fmla="*/ 7 w 7"/>
                <a:gd name="T9" fmla="*/ 8 h 10"/>
                <a:gd name="T10" fmla="*/ 7 w 7"/>
                <a:gd name="T11" fmla="*/ 7 h 10"/>
                <a:gd name="T12" fmla="*/ 5 w 7"/>
                <a:gd name="T13" fmla="*/ 4 h 10"/>
                <a:gd name="T14" fmla="*/ 4 w 7"/>
                <a:gd name="T15" fmla="*/ 2 h 10"/>
                <a:gd name="T16" fmla="*/ 3 w 7"/>
                <a:gd name="T17" fmla="*/ 1 h 10"/>
                <a:gd name="T18" fmla="*/ 0 w 7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0" y="1"/>
                  </a:moveTo>
                  <a:cubicBezTo>
                    <a:pt x="1" y="2"/>
                    <a:pt x="1" y="3"/>
                    <a:pt x="1" y="3"/>
                  </a:cubicBezTo>
                  <a:cubicBezTo>
                    <a:pt x="2" y="5"/>
                    <a:pt x="7" y="10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7" y="6"/>
                    <a:pt x="6" y="4"/>
                    <a:pt x="5" y="4"/>
                  </a:cubicBezTo>
                  <a:cubicBezTo>
                    <a:pt x="5" y="4"/>
                    <a:pt x="5" y="2"/>
                    <a:pt x="4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2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7400" y="504825"/>
              <a:ext cx="303212" cy="376238"/>
            </a:xfrm>
            <a:custGeom>
              <a:avLst/>
              <a:gdLst>
                <a:gd name="T0" fmla="*/ 10 w 20"/>
                <a:gd name="T1" fmla="*/ 25 h 25"/>
                <a:gd name="T2" fmla="*/ 13 w 20"/>
                <a:gd name="T3" fmla="*/ 24 h 25"/>
                <a:gd name="T4" fmla="*/ 16 w 20"/>
                <a:gd name="T5" fmla="*/ 20 h 25"/>
                <a:gd name="T6" fmla="*/ 17 w 20"/>
                <a:gd name="T7" fmla="*/ 16 h 25"/>
                <a:gd name="T8" fmla="*/ 19 w 20"/>
                <a:gd name="T9" fmla="*/ 15 h 25"/>
                <a:gd name="T10" fmla="*/ 19 w 20"/>
                <a:gd name="T11" fmla="*/ 10 h 25"/>
                <a:gd name="T12" fmla="*/ 16 w 20"/>
                <a:gd name="T13" fmla="*/ 2 h 25"/>
                <a:gd name="T14" fmla="*/ 7 w 20"/>
                <a:gd name="T15" fmla="*/ 1 h 25"/>
                <a:gd name="T16" fmla="*/ 2 w 20"/>
                <a:gd name="T17" fmla="*/ 8 h 25"/>
                <a:gd name="T18" fmla="*/ 2 w 20"/>
                <a:gd name="T19" fmla="*/ 11 h 25"/>
                <a:gd name="T20" fmla="*/ 0 w 20"/>
                <a:gd name="T21" fmla="*/ 11 h 25"/>
                <a:gd name="T22" fmla="*/ 2 w 20"/>
                <a:gd name="T23" fmla="*/ 16 h 25"/>
                <a:gd name="T24" fmla="*/ 3 w 20"/>
                <a:gd name="T25" fmla="*/ 16 h 25"/>
                <a:gd name="T26" fmla="*/ 4 w 20"/>
                <a:gd name="T27" fmla="*/ 20 h 25"/>
                <a:gd name="T28" fmla="*/ 10 w 20"/>
                <a:gd name="T2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5">
                  <a:moveTo>
                    <a:pt x="10" y="25"/>
                  </a:moveTo>
                  <a:cubicBezTo>
                    <a:pt x="11" y="24"/>
                    <a:pt x="13" y="24"/>
                    <a:pt x="13" y="24"/>
                  </a:cubicBezTo>
                  <a:cubicBezTo>
                    <a:pt x="13" y="23"/>
                    <a:pt x="16" y="21"/>
                    <a:pt x="16" y="20"/>
                  </a:cubicBezTo>
                  <a:cubicBezTo>
                    <a:pt x="17" y="20"/>
                    <a:pt x="17" y="16"/>
                    <a:pt x="17" y="16"/>
                  </a:cubicBezTo>
                  <a:cubicBezTo>
                    <a:pt x="17" y="16"/>
                    <a:pt x="18" y="16"/>
                    <a:pt x="19" y="15"/>
                  </a:cubicBezTo>
                  <a:cubicBezTo>
                    <a:pt x="19" y="15"/>
                    <a:pt x="20" y="11"/>
                    <a:pt x="19" y="10"/>
                  </a:cubicBezTo>
                  <a:cubicBezTo>
                    <a:pt x="18" y="9"/>
                    <a:pt x="18" y="3"/>
                    <a:pt x="16" y="2"/>
                  </a:cubicBezTo>
                  <a:cubicBezTo>
                    <a:pt x="14" y="1"/>
                    <a:pt x="8" y="0"/>
                    <a:pt x="7" y="1"/>
                  </a:cubicBezTo>
                  <a:cubicBezTo>
                    <a:pt x="5" y="2"/>
                    <a:pt x="2" y="7"/>
                    <a:pt x="2" y="8"/>
                  </a:cubicBezTo>
                  <a:cubicBezTo>
                    <a:pt x="2" y="9"/>
                    <a:pt x="2" y="11"/>
                    <a:pt x="2" y="11"/>
                  </a:cubicBezTo>
                  <a:cubicBezTo>
                    <a:pt x="2" y="11"/>
                    <a:pt x="0" y="11"/>
                    <a:pt x="0" y="11"/>
                  </a:cubicBezTo>
                  <a:cubicBezTo>
                    <a:pt x="0" y="11"/>
                    <a:pt x="1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6"/>
                    <a:pt x="3" y="19"/>
                    <a:pt x="4" y="20"/>
                  </a:cubicBezTo>
                  <a:cubicBezTo>
                    <a:pt x="5" y="21"/>
                    <a:pt x="7" y="25"/>
                    <a:pt x="10" y="25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30838" y="865188"/>
              <a:ext cx="196850" cy="211138"/>
            </a:xfrm>
            <a:custGeom>
              <a:avLst/>
              <a:gdLst>
                <a:gd name="T0" fmla="*/ 0 w 13"/>
                <a:gd name="T1" fmla="*/ 4 h 14"/>
                <a:gd name="T2" fmla="*/ 0 w 13"/>
                <a:gd name="T3" fmla="*/ 4 h 14"/>
                <a:gd name="T4" fmla="*/ 0 w 13"/>
                <a:gd name="T5" fmla="*/ 4 h 14"/>
                <a:gd name="T6" fmla="*/ 0 w 13"/>
                <a:gd name="T7" fmla="*/ 4 h 14"/>
                <a:gd name="T8" fmla="*/ 0 w 13"/>
                <a:gd name="T9" fmla="*/ 5 h 14"/>
                <a:gd name="T10" fmla="*/ 1 w 13"/>
                <a:gd name="T11" fmla="*/ 5 h 14"/>
                <a:gd name="T12" fmla="*/ 1 w 13"/>
                <a:gd name="T13" fmla="*/ 7 h 14"/>
                <a:gd name="T14" fmla="*/ 1 w 13"/>
                <a:gd name="T15" fmla="*/ 7 h 14"/>
                <a:gd name="T16" fmla="*/ 4 w 13"/>
                <a:gd name="T17" fmla="*/ 7 h 14"/>
                <a:gd name="T18" fmla="*/ 5 w 13"/>
                <a:gd name="T19" fmla="*/ 8 h 14"/>
                <a:gd name="T20" fmla="*/ 6 w 13"/>
                <a:gd name="T21" fmla="*/ 10 h 14"/>
                <a:gd name="T22" fmla="*/ 8 w 13"/>
                <a:gd name="T23" fmla="*/ 13 h 14"/>
                <a:gd name="T24" fmla="*/ 8 w 13"/>
                <a:gd name="T25" fmla="*/ 14 h 14"/>
                <a:gd name="T26" fmla="*/ 8 w 13"/>
                <a:gd name="T27" fmla="*/ 14 h 14"/>
                <a:gd name="T28" fmla="*/ 9 w 13"/>
                <a:gd name="T29" fmla="*/ 14 h 14"/>
                <a:gd name="T30" fmla="*/ 9 w 13"/>
                <a:gd name="T31" fmla="*/ 14 h 14"/>
                <a:gd name="T32" fmla="*/ 9 w 13"/>
                <a:gd name="T33" fmla="*/ 14 h 14"/>
                <a:gd name="T34" fmla="*/ 9 w 13"/>
                <a:gd name="T35" fmla="*/ 14 h 14"/>
                <a:gd name="T36" fmla="*/ 10 w 13"/>
                <a:gd name="T37" fmla="*/ 13 h 14"/>
                <a:gd name="T38" fmla="*/ 11 w 13"/>
                <a:gd name="T39" fmla="*/ 12 h 14"/>
                <a:gd name="T40" fmla="*/ 11 w 13"/>
                <a:gd name="T41" fmla="*/ 12 h 14"/>
                <a:gd name="T42" fmla="*/ 11 w 13"/>
                <a:gd name="T43" fmla="*/ 12 h 14"/>
                <a:gd name="T44" fmla="*/ 11 w 13"/>
                <a:gd name="T45" fmla="*/ 12 h 14"/>
                <a:gd name="T46" fmla="*/ 11 w 13"/>
                <a:gd name="T47" fmla="*/ 12 h 14"/>
                <a:gd name="T48" fmla="*/ 11 w 13"/>
                <a:gd name="T49" fmla="*/ 12 h 14"/>
                <a:gd name="T50" fmla="*/ 11 w 13"/>
                <a:gd name="T51" fmla="*/ 12 h 14"/>
                <a:gd name="T52" fmla="*/ 11 w 13"/>
                <a:gd name="T53" fmla="*/ 11 h 14"/>
                <a:gd name="T54" fmla="*/ 12 w 13"/>
                <a:gd name="T55" fmla="*/ 11 h 14"/>
                <a:gd name="T56" fmla="*/ 12 w 13"/>
                <a:gd name="T57" fmla="*/ 11 h 14"/>
                <a:gd name="T58" fmla="*/ 12 w 13"/>
                <a:gd name="T59" fmla="*/ 11 h 14"/>
                <a:gd name="T60" fmla="*/ 12 w 13"/>
                <a:gd name="T61" fmla="*/ 10 h 14"/>
                <a:gd name="T62" fmla="*/ 12 w 13"/>
                <a:gd name="T63" fmla="*/ 10 h 14"/>
                <a:gd name="T64" fmla="*/ 12 w 13"/>
                <a:gd name="T65" fmla="*/ 8 h 14"/>
                <a:gd name="T66" fmla="*/ 12 w 13"/>
                <a:gd name="T67" fmla="*/ 8 h 14"/>
                <a:gd name="T68" fmla="*/ 13 w 13"/>
                <a:gd name="T69" fmla="*/ 8 h 14"/>
                <a:gd name="T70" fmla="*/ 13 w 13"/>
                <a:gd name="T71" fmla="*/ 7 h 14"/>
                <a:gd name="T72" fmla="*/ 13 w 13"/>
                <a:gd name="T73" fmla="*/ 7 h 14"/>
                <a:gd name="T74" fmla="*/ 13 w 13"/>
                <a:gd name="T75" fmla="*/ 7 h 14"/>
                <a:gd name="T76" fmla="*/ 12 w 13"/>
                <a:gd name="T77" fmla="*/ 5 h 14"/>
                <a:gd name="T78" fmla="*/ 12 w 13"/>
                <a:gd name="T79" fmla="*/ 4 h 14"/>
                <a:gd name="T80" fmla="*/ 11 w 13"/>
                <a:gd name="T81" fmla="*/ 3 h 14"/>
                <a:gd name="T82" fmla="*/ 11 w 13"/>
                <a:gd name="T83" fmla="*/ 2 h 14"/>
                <a:gd name="T84" fmla="*/ 9 w 13"/>
                <a:gd name="T85" fmla="*/ 2 h 14"/>
                <a:gd name="T86" fmla="*/ 9 w 13"/>
                <a:gd name="T87" fmla="*/ 1 h 14"/>
                <a:gd name="T88" fmla="*/ 5 w 13"/>
                <a:gd name="T89" fmla="*/ 1 h 14"/>
                <a:gd name="T90" fmla="*/ 4 w 13"/>
                <a:gd name="T91" fmla="*/ 1 h 14"/>
                <a:gd name="T92" fmla="*/ 4 w 13"/>
                <a:gd name="T93" fmla="*/ 1 h 14"/>
                <a:gd name="T94" fmla="*/ 4 w 13"/>
                <a:gd name="T95" fmla="*/ 1 h 14"/>
                <a:gd name="T96" fmla="*/ 4 w 13"/>
                <a:gd name="T97" fmla="*/ 1 h 14"/>
                <a:gd name="T98" fmla="*/ 4 w 13"/>
                <a:gd name="T99" fmla="*/ 1 h 14"/>
                <a:gd name="T100" fmla="*/ 4 w 13"/>
                <a:gd name="T101" fmla="*/ 1 h 14"/>
                <a:gd name="T102" fmla="*/ 4 w 13"/>
                <a:gd name="T103" fmla="*/ 2 h 14"/>
                <a:gd name="T104" fmla="*/ 4 w 13"/>
                <a:gd name="T105" fmla="*/ 2 h 14"/>
                <a:gd name="T106" fmla="*/ 4 w 13"/>
                <a:gd name="T107" fmla="*/ 2 h 14"/>
                <a:gd name="T108" fmla="*/ 4 w 13"/>
                <a:gd name="T109" fmla="*/ 2 h 14"/>
                <a:gd name="T110" fmla="*/ 4 w 13"/>
                <a:gd name="T111" fmla="*/ 2 h 14"/>
                <a:gd name="T112" fmla="*/ 3 w 13"/>
                <a:gd name="T113" fmla="*/ 2 h 14"/>
                <a:gd name="T114" fmla="*/ 1 w 13"/>
                <a:gd name="T115" fmla="*/ 3 h 14"/>
                <a:gd name="T116" fmla="*/ 1 w 13"/>
                <a:gd name="T117" fmla="*/ 3 h 14"/>
                <a:gd name="T118" fmla="*/ 0 w 13"/>
                <a:gd name="T119" fmla="*/ 3 h 14"/>
                <a:gd name="T120" fmla="*/ 0 w 13"/>
                <a:gd name="T121" fmla="*/ 3 h 14"/>
                <a:gd name="T122" fmla="*/ 0 w 13"/>
                <a:gd name="T123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" h="1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3" y="8"/>
                    <a:pt x="4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6" y="8"/>
                    <a:pt x="6" y="10"/>
                    <a:pt x="6" y="10"/>
                  </a:cubicBezTo>
                  <a:cubicBezTo>
                    <a:pt x="7" y="10"/>
                    <a:pt x="8" y="12"/>
                    <a:pt x="8" y="13"/>
                  </a:cubicBezTo>
                  <a:cubicBezTo>
                    <a:pt x="8" y="13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10" y="13"/>
                  </a:cubicBezTo>
                  <a:cubicBezTo>
                    <a:pt x="10" y="13"/>
                    <a:pt x="10" y="13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2" y="5"/>
                    <a:pt x="12" y="4"/>
                    <a:pt x="12" y="4"/>
                  </a:cubicBezTo>
                  <a:cubicBezTo>
                    <a:pt x="12" y="4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1"/>
                  </a:cubicBezTo>
                  <a:cubicBezTo>
                    <a:pt x="9" y="0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30838" y="881063"/>
              <a:ext cx="196850" cy="195263"/>
            </a:xfrm>
            <a:custGeom>
              <a:avLst/>
              <a:gdLst>
                <a:gd name="T0" fmla="*/ 0 w 13"/>
                <a:gd name="T1" fmla="*/ 3 h 13"/>
                <a:gd name="T2" fmla="*/ 0 w 13"/>
                <a:gd name="T3" fmla="*/ 3 h 13"/>
                <a:gd name="T4" fmla="*/ 0 w 13"/>
                <a:gd name="T5" fmla="*/ 3 h 13"/>
                <a:gd name="T6" fmla="*/ 0 w 13"/>
                <a:gd name="T7" fmla="*/ 3 h 13"/>
                <a:gd name="T8" fmla="*/ 0 w 13"/>
                <a:gd name="T9" fmla="*/ 4 h 13"/>
                <a:gd name="T10" fmla="*/ 1 w 13"/>
                <a:gd name="T11" fmla="*/ 4 h 13"/>
                <a:gd name="T12" fmla="*/ 1 w 13"/>
                <a:gd name="T13" fmla="*/ 6 h 13"/>
                <a:gd name="T14" fmla="*/ 1 w 13"/>
                <a:gd name="T15" fmla="*/ 6 h 13"/>
                <a:gd name="T16" fmla="*/ 4 w 13"/>
                <a:gd name="T17" fmla="*/ 6 h 13"/>
                <a:gd name="T18" fmla="*/ 5 w 13"/>
                <a:gd name="T19" fmla="*/ 7 h 13"/>
                <a:gd name="T20" fmla="*/ 6 w 13"/>
                <a:gd name="T21" fmla="*/ 9 h 13"/>
                <a:gd name="T22" fmla="*/ 8 w 13"/>
                <a:gd name="T23" fmla="*/ 12 h 13"/>
                <a:gd name="T24" fmla="*/ 8 w 13"/>
                <a:gd name="T25" fmla="*/ 13 h 13"/>
                <a:gd name="T26" fmla="*/ 8 w 13"/>
                <a:gd name="T27" fmla="*/ 13 h 13"/>
                <a:gd name="T28" fmla="*/ 9 w 13"/>
                <a:gd name="T29" fmla="*/ 13 h 13"/>
                <a:gd name="T30" fmla="*/ 9 w 13"/>
                <a:gd name="T31" fmla="*/ 13 h 13"/>
                <a:gd name="T32" fmla="*/ 9 w 13"/>
                <a:gd name="T33" fmla="*/ 13 h 13"/>
                <a:gd name="T34" fmla="*/ 9 w 13"/>
                <a:gd name="T35" fmla="*/ 13 h 13"/>
                <a:gd name="T36" fmla="*/ 10 w 13"/>
                <a:gd name="T37" fmla="*/ 12 h 13"/>
                <a:gd name="T38" fmla="*/ 11 w 13"/>
                <a:gd name="T39" fmla="*/ 11 h 13"/>
                <a:gd name="T40" fmla="*/ 11 w 13"/>
                <a:gd name="T41" fmla="*/ 11 h 13"/>
                <a:gd name="T42" fmla="*/ 11 w 13"/>
                <a:gd name="T43" fmla="*/ 11 h 13"/>
                <a:gd name="T44" fmla="*/ 11 w 13"/>
                <a:gd name="T45" fmla="*/ 11 h 13"/>
                <a:gd name="T46" fmla="*/ 11 w 13"/>
                <a:gd name="T47" fmla="*/ 11 h 13"/>
                <a:gd name="T48" fmla="*/ 11 w 13"/>
                <a:gd name="T49" fmla="*/ 11 h 13"/>
                <a:gd name="T50" fmla="*/ 11 w 13"/>
                <a:gd name="T51" fmla="*/ 11 h 13"/>
                <a:gd name="T52" fmla="*/ 11 w 13"/>
                <a:gd name="T53" fmla="*/ 10 h 13"/>
                <a:gd name="T54" fmla="*/ 12 w 13"/>
                <a:gd name="T55" fmla="*/ 10 h 13"/>
                <a:gd name="T56" fmla="*/ 12 w 13"/>
                <a:gd name="T57" fmla="*/ 10 h 13"/>
                <a:gd name="T58" fmla="*/ 12 w 13"/>
                <a:gd name="T59" fmla="*/ 10 h 13"/>
                <a:gd name="T60" fmla="*/ 12 w 13"/>
                <a:gd name="T61" fmla="*/ 9 h 13"/>
                <a:gd name="T62" fmla="*/ 12 w 13"/>
                <a:gd name="T63" fmla="*/ 9 h 13"/>
                <a:gd name="T64" fmla="*/ 12 w 13"/>
                <a:gd name="T65" fmla="*/ 7 h 13"/>
                <a:gd name="T66" fmla="*/ 12 w 13"/>
                <a:gd name="T67" fmla="*/ 7 h 13"/>
                <a:gd name="T68" fmla="*/ 13 w 13"/>
                <a:gd name="T69" fmla="*/ 7 h 13"/>
                <a:gd name="T70" fmla="*/ 13 w 13"/>
                <a:gd name="T71" fmla="*/ 6 h 13"/>
                <a:gd name="T72" fmla="*/ 13 w 13"/>
                <a:gd name="T73" fmla="*/ 6 h 13"/>
                <a:gd name="T74" fmla="*/ 10 w 13"/>
                <a:gd name="T75" fmla="*/ 6 h 13"/>
                <a:gd name="T76" fmla="*/ 9 w 13"/>
                <a:gd name="T77" fmla="*/ 5 h 13"/>
                <a:gd name="T78" fmla="*/ 11 w 13"/>
                <a:gd name="T79" fmla="*/ 4 h 13"/>
                <a:gd name="T80" fmla="*/ 8 w 13"/>
                <a:gd name="T81" fmla="*/ 4 h 13"/>
                <a:gd name="T82" fmla="*/ 7 w 13"/>
                <a:gd name="T83" fmla="*/ 3 h 13"/>
                <a:gd name="T84" fmla="*/ 10 w 13"/>
                <a:gd name="T85" fmla="*/ 2 h 13"/>
                <a:gd name="T86" fmla="*/ 7 w 13"/>
                <a:gd name="T87" fmla="*/ 2 h 13"/>
                <a:gd name="T88" fmla="*/ 6 w 13"/>
                <a:gd name="T89" fmla="*/ 1 h 13"/>
                <a:gd name="T90" fmla="*/ 4 w 13"/>
                <a:gd name="T91" fmla="*/ 0 h 13"/>
                <a:gd name="T92" fmla="*/ 4 w 13"/>
                <a:gd name="T93" fmla="*/ 0 h 13"/>
                <a:gd name="T94" fmla="*/ 4 w 13"/>
                <a:gd name="T95" fmla="*/ 0 h 13"/>
                <a:gd name="T96" fmla="*/ 4 w 13"/>
                <a:gd name="T97" fmla="*/ 0 h 13"/>
                <a:gd name="T98" fmla="*/ 4 w 13"/>
                <a:gd name="T99" fmla="*/ 0 h 13"/>
                <a:gd name="T100" fmla="*/ 4 w 13"/>
                <a:gd name="T101" fmla="*/ 0 h 13"/>
                <a:gd name="T102" fmla="*/ 4 w 13"/>
                <a:gd name="T103" fmla="*/ 1 h 13"/>
                <a:gd name="T104" fmla="*/ 4 w 13"/>
                <a:gd name="T105" fmla="*/ 1 h 13"/>
                <a:gd name="T106" fmla="*/ 4 w 13"/>
                <a:gd name="T107" fmla="*/ 1 h 13"/>
                <a:gd name="T108" fmla="*/ 4 w 13"/>
                <a:gd name="T109" fmla="*/ 1 h 13"/>
                <a:gd name="T110" fmla="*/ 4 w 13"/>
                <a:gd name="T111" fmla="*/ 1 h 13"/>
                <a:gd name="T112" fmla="*/ 4 w 13"/>
                <a:gd name="T113" fmla="*/ 1 h 13"/>
                <a:gd name="T114" fmla="*/ 3 w 13"/>
                <a:gd name="T115" fmla="*/ 2 h 13"/>
                <a:gd name="T116" fmla="*/ 1 w 13"/>
                <a:gd name="T117" fmla="*/ 2 h 13"/>
                <a:gd name="T118" fmla="*/ 1 w 13"/>
                <a:gd name="T119" fmla="*/ 2 h 13"/>
                <a:gd name="T120" fmla="*/ 0 w 13"/>
                <a:gd name="T121" fmla="*/ 2 h 13"/>
                <a:gd name="T122" fmla="*/ 0 w 13"/>
                <a:gd name="T123" fmla="*/ 2 h 13"/>
                <a:gd name="T124" fmla="*/ 0 w 13"/>
                <a:gd name="T125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3" y="7"/>
                    <a:pt x="4" y="6"/>
                  </a:cubicBezTo>
                  <a:cubicBezTo>
                    <a:pt x="5" y="5"/>
                    <a:pt x="5" y="7"/>
                    <a:pt x="5" y="7"/>
                  </a:cubicBezTo>
                  <a:cubicBezTo>
                    <a:pt x="6" y="7"/>
                    <a:pt x="6" y="9"/>
                    <a:pt x="6" y="9"/>
                  </a:cubicBezTo>
                  <a:cubicBezTo>
                    <a:pt x="7" y="9"/>
                    <a:pt x="8" y="11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10" y="12"/>
                  </a:cubicBezTo>
                  <a:cubicBezTo>
                    <a:pt x="10" y="12"/>
                    <a:pt x="10" y="1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0" y="6"/>
                    <a:pt x="10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9" y="5"/>
                    <a:pt x="8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3"/>
                    <a:pt x="2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7400" y="520700"/>
              <a:ext cx="303212" cy="360363"/>
            </a:xfrm>
            <a:custGeom>
              <a:avLst/>
              <a:gdLst>
                <a:gd name="T0" fmla="*/ 16 w 20"/>
                <a:gd name="T1" fmla="*/ 1 h 24"/>
                <a:gd name="T2" fmla="*/ 13 w 20"/>
                <a:gd name="T3" fmla="*/ 0 h 24"/>
                <a:gd name="T4" fmla="*/ 15 w 20"/>
                <a:gd name="T5" fmla="*/ 5 h 24"/>
                <a:gd name="T6" fmla="*/ 16 w 20"/>
                <a:gd name="T7" fmla="*/ 9 h 24"/>
                <a:gd name="T8" fmla="*/ 17 w 20"/>
                <a:gd name="T9" fmla="*/ 11 h 24"/>
                <a:gd name="T10" fmla="*/ 16 w 20"/>
                <a:gd name="T11" fmla="*/ 14 h 24"/>
                <a:gd name="T12" fmla="*/ 16 w 20"/>
                <a:gd name="T13" fmla="*/ 16 h 24"/>
                <a:gd name="T14" fmla="*/ 16 w 20"/>
                <a:gd name="T15" fmla="*/ 19 h 24"/>
                <a:gd name="T16" fmla="*/ 13 w 20"/>
                <a:gd name="T17" fmla="*/ 22 h 24"/>
                <a:gd name="T18" fmla="*/ 9 w 20"/>
                <a:gd name="T19" fmla="*/ 23 h 24"/>
                <a:gd name="T20" fmla="*/ 8 w 20"/>
                <a:gd name="T21" fmla="*/ 21 h 24"/>
                <a:gd name="T22" fmla="*/ 5 w 20"/>
                <a:gd name="T23" fmla="*/ 18 h 24"/>
                <a:gd name="T24" fmla="*/ 5 w 20"/>
                <a:gd name="T25" fmla="*/ 15 h 24"/>
                <a:gd name="T26" fmla="*/ 6 w 20"/>
                <a:gd name="T27" fmla="*/ 13 h 24"/>
                <a:gd name="T28" fmla="*/ 6 w 20"/>
                <a:gd name="T29" fmla="*/ 12 h 24"/>
                <a:gd name="T30" fmla="*/ 4 w 20"/>
                <a:gd name="T31" fmla="*/ 10 h 24"/>
                <a:gd name="T32" fmla="*/ 6 w 20"/>
                <a:gd name="T33" fmla="*/ 8 h 24"/>
                <a:gd name="T34" fmla="*/ 7 w 20"/>
                <a:gd name="T35" fmla="*/ 6 h 24"/>
                <a:gd name="T36" fmla="*/ 8 w 20"/>
                <a:gd name="T37" fmla="*/ 1 h 24"/>
                <a:gd name="T38" fmla="*/ 7 w 20"/>
                <a:gd name="T39" fmla="*/ 0 h 24"/>
                <a:gd name="T40" fmla="*/ 7 w 20"/>
                <a:gd name="T41" fmla="*/ 0 h 24"/>
                <a:gd name="T42" fmla="*/ 2 w 20"/>
                <a:gd name="T43" fmla="*/ 7 h 24"/>
                <a:gd name="T44" fmla="*/ 2 w 20"/>
                <a:gd name="T45" fmla="*/ 10 h 24"/>
                <a:gd name="T46" fmla="*/ 0 w 20"/>
                <a:gd name="T47" fmla="*/ 10 h 24"/>
                <a:gd name="T48" fmla="*/ 1 w 20"/>
                <a:gd name="T49" fmla="*/ 15 h 24"/>
                <a:gd name="T50" fmla="*/ 3 w 20"/>
                <a:gd name="T51" fmla="*/ 15 h 24"/>
                <a:gd name="T52" fmla="*/ 4 w 20"/>
                <a:gd name="T53" fmla="*/ 19 h 24"/>
                <a:gd name="T54" fmla="*/ 10 w 20"/>
                <a:gd name="T55" fmla="*/ 24 h 24"/>
                <a:gd name="T56" fmla="*/ 13 w 20"/>
                <a:gd name="T57" fmla="*/ 23 h 24"/>
                <a:gd name="T58" fmla="*/ 16 w 20"/>
                <a:gd name="T59" fmla="*/ 19 h 24"/>
                <a:gd name="T60" fmla="*/ 17 w 20"/>
                <a:gd name="T61" fmla="*/ 15 h 24"/>
                <a:gd name="T62" fmla="*/ 19 w 20"/>
                <a:gd name="T63" fmla="*/ 14 h 24"/>
                <a:gd name="T64" fmla="*/ 19 w 20"/>
                <a:gd name="T65" fmla="*/ 9 h 24"/>
                <a:gd name="T66" fmla="*/ 16 w 20"/>
                <a:gd name="T6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" h="24">
                  <a:moveTo>
                    <a:pt x="16" y="1"/>
                  </a:moveTo>
                  <a:cubicBezTo>
                    <a:pt x="15" y="1"/>
                    <a:pt x="14" y="1"/>
                    <a:pt x="13" y="0"/>
                  </a:cubicBezTo>
                  <a:cubicBezTo>
                    <a:pt x="13" y="1"/>
                    <a:pt x="14" y="4"/>
                    <a:pt x="15" y="5"/>
                  </a:cubicBezTo>
                  <a:cubicBezTo>
                    <a:pt x="16" y="6"/>
                    <a:pt x="16" y="9"/>
                    <a:pt x="16" y="9"/>
                  </a:cubicBezTo>
                  <a:cubicBezTo>
                    <a:pt x="16" y="9"/>
                    <a:pt x="17" y="10"/>
                    <a:pt x="17" y="11"/>
                  </a:cubicBezTo>
                  <a:cubicBezTo>
                    <a:pt x="17" y="11"/>
                    <a:pt x="17" y="13"/>
                    <a:pt x="16" y="14"/>
                  </a:cubicBez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8"/>
                    <a:pt x="16" y="19"/>
                  </a:cubicBezTo>
                  <a:cubicBezTo>
                    <a:pt x="15" y="19"/>
                    <a:pt x="13" y="21"/>
                    <a:pt x="13" y="22"/>
                  </a:cubicBezTo>
                  <a:cubicBezTo>
                    <a:pt x="13" y="22"/>
                    <a:pt x="11" y="23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0"/>
                    <a:pt x="6" y="20"/>
                    <a:pt x="5" y="18"/>
                  </a:cubicBezTo>
                  <a:cubicBezTo>
                    <a:pt x="5" y="17"/>
                    <a:pt x="6" y="16"/>
                    <a:pt x="5" y="15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4" y="11"/>
                    <a:pt x="4" y="10"/>
                  </a:cubicBezTo>
                  <a:cubicBezTo>
                    <a:pt x="4" y="9"/>
                    <a:pt x="7" y="8"/>
                    <a:pt x="6" y="8"/>
                  </a:cubicBezTo>
                  <a:cubicBezTo>
                    <a:pt x="6" y="8"/>
                    <a:pt x="8" y="7"/>
                    <a:pt x="7" y="6"/>
                  </a:cubicBezTo>
                  <a:cubicBezTo>
                    <a:pt x="7" y="5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1"/>
                    <a:pt x="2" y="6"/>
                    <a:pt x="2" y="7"/>
                  </a:cubicBezTo>
                  <a:cubicBezTo>
                    <a:pt x="2" y="8"/>
                    <a:pt x="2" y="10"/>
                    <a:pt x="2" y="10"/>
                  </a:cubicBezTo>
                  <a:cubicBezTo>
                    <a:pt x="2" y="10"/>
                    <a:pt x="0" y="10"/>
                    <a:pt x="0" y="10"/>
                  </a:cubicBezTo>
                  <a:cubicBezTo>
                    <a:pt x="0" y="10"/>
                    <a:pt x="1" y="14"/>
                    <a:pt x="1" y="15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3" y="15"/>
                    <a:pt x="3" y="18"/>
                    <a:pt x="4" y="19"/>
                  </a:cubicBezTo>
                  <a:cubicBezTo>
                    <a:pt x="5" y="20"/>
                    <a:pt x="7" y="24"/>
                    <a:pt x="10" y="24"/>
                  </a:cubicBezTo>
                  <a:cubicBezTo>
                    <a:pt x="11" y="23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9"/>
                    <a:pt x="17" y="15"/>
                    <a:pt x="17" y="15"/>
                  </a:cubicBezTo>
                  <a:cubicBezTo>
                    <a:pt x="17" y="15"/>
                    <a:pt x="18" y="15"/>
                    <a:pt x="19" y="14"/>
                  </a:cubicBezTo>
                  <a:cubicBezTo>
                    <a:pt x="19" y="14"/>
                    <a:pt x="20" y="10"/>
                    <a:pt x="19" y="9"/>
                  </a:cubicBezTo>
                  <a:cubicBezTo>
                    <a:pt x="18" y="8"/>
                    <a:pt x="18" y="2"/>
                    <a:pt x="16" y="1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25875" y="881063"/>
              <a:ext cx="104775" cy="149225"/>
            </a:xfrm>
            <a:custGeom>
              <a:avLst/>
              <a:gdLst>
                <a:gd name="T0" fmla="*/ 7 w 7"/>
                <a:gd name="T1" fmla="*/ 1 h 10"/>
                <a:gd name="T2" fmla="*/ 7 w 7"/>
                <a:gd name="T3" fmla="*/ 3 h 10"/>
                <a:gd name="T4" fmla="*/ 1 w 7"/>
                <a:gd name="T5" fmla="*/ 10 h 10"/>
                <a:gd name="T6" fmla="*/ 0 w 7"/>
                <a:gd name="T7" fmla="*/ 9 h 10"/>
                <a:gd name="T8" fmla="*/ 0 w 7"/>
                <a:gd name="T9" fmla="*/ 9 h 10"/>
                <a:gd name="T10" fmla="*/ 1 w 7"/>
                <a:gd name="T11" fmla="*/ 7 h 10"/>
                <a:gd name="T12" fmla="*/ 2 w 7"/>
                <a:gd name="T13" fmla="*/ 5 h 10"/>
                <a:gd name="T14" fmla="*/ 3 w 7"/>
                <a:gd name="T15" fmla="*/ 2 h 10"/>
                <a:gd name="T16" fmla="*/ 5 w 7"/>
                <a:gd name="T17" fmla="*/ 1 h 10"/>
                <a:gd name="T18" fmla="*/ 7 w 7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7" y="1"/>
                  </a:moveTo>
                  <a:cubicBezTo>
                    <a:pt x="7" y="2"/>
                    <a:pt x="7" y="3"/>
                    <a:pt x="7" y="3"/>
                  </a:cubicBezTo>
                  <a:cubicBezTo>
                    <a:pt x="6" y="6"/>
                    <a:pt x="1" y="10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5"/>
                    <a:pt x="2" y="5"/>
                  </a:cubicBezTo>
                  <a:cubicBezTo>
                    <a:pt x="3" y="5"/>
                    <a:pt x="3" y="3"/>
                    <a:pt x="3" y="2"/>
                  </a:cubicBezTo>
                  <a:cubicBezTo>
                    <a:pt x="4" y="2"/>
                    <a:pt x="4" y="0"/>
                    <a:pt x="5" y="1"/>
                  </a:cubicBezTo>
                  <a:cubicBezTo>
                    <a:pt x="6" y="2"/>
                    <a:pt x="7" y="2"/>
                    <a:pt x="7" y="1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3963" y="806450"/>
              <a:ext cx="182562" cy="209550"/>
            </a:xfrm>
            <a:custGeom>
              <a:avLst/>
              <a:gdLst>
                <a:gd name="T0" fmla="*/ 12 w 12"/>
                <a:gd name="T1" fmla="*/ 3 h 14"/>
                <a:gd name="T2" fmla="*/ 12 w 12"/>
                <a:gd name="T3" fmla="*/ 3 h 14"/>
                <a:gd name="T4" fmla="*/ 12 w 12"/>
                <a:gd name="T5" fmla="*/ 3 h 14"/>
                <a:gd name="T6" fmla="*/ 12 w 12"/>
                <a:gd name="T7" fmla="*/ 4 h 14"/>
                <a:gd name="T8" fmla="*/ 12 w 12"/>
                <a:gd name="T9" fmla="*/ 4 h 14"/>
                <a:gd name="T10" fmla="*/ 12 w 12"/>
                <a:gd name="T11" fmla="*/ 4 h 14"/>
                <a:gd name="T12" fmla="*/ 11 w 12"/>
                <a:gd name="T13" fmla="*/ 6 h 14"/>
                <a:gd name="T14" fmla="*/ 11 w 12"/>
                <a:gd name="T15" fmla="*/ 6 h 14"/>
                <a:gd name="T16" fmla="*/ 9 w 12"/>
                <a:gd name="T17" fmla="*/ 6 h 14"/>
                <a:gd name="T18" fmla="*/ 7 w 12"/>
                <a:gd name="T19" fmla="*/ 7 h 14"/>
                <a:gd name="T20" fmla="*/ 6 w 12"/>
                <a:gd name="T21" fmla="*/ 10 h 14"/>
                <a:gd name="T22" fmla="*/ 5 w 12"/>
                <a:gd name="T23" fmla="*/ 12 h 14"/>
                <a:gd name="T24" fmla="*/ 4 w 12"/>
                <a:gd name="T25" fmla="*/ 14 h 14"/>
                <a:gd name="T26" fmla="*/ 4 w 12"/>
                <a:gd name="T27" fmla="*/ 14 h 14"/>
                <a:gd name="T28" fmla="*/ 4 w 12"/>
                <a:gd name="T29" fmla="*/ 14 h 14"/>
                <a:gd name="T30" fmla="*/ 4 w 12"/>
                <a:gd name="T31" fmla="*/ 13 h 14"/>
                <a:gd name="T32" fmla="*/ 4 w 12"/>
                <a:gd name="T33" fmla="*/ 13 h 14"/>
                <a:gd name="T34" fmla="*/ 3 w 12"/>
                <a:gd name="T35" fmla="*/ 13 h 14"/>
                <a:gd name="T36" fmla="*/ 3 w 12"/>
                <a:gd name="T37" fmla="*/ 13 h 14"/>
                <a:gd name="T38" fmla="*/ 2 w 12"/>
                <a:gd name="T39" fmla="*/ 12 h 14"/>
                <a:gd name="T40" fmla="*/ 2 w 12"/>
                <a:gd name="T41" fmla="*/ 11 h 14"/>
                <a:gd name="T42" fmla="*/ 2 w 12"/>
                <a:gd name="T43" fmla="*/ 11 h 14"/>
                <a:gd name="T44" fmla="*/ 2 w 12"/>
                <a:gd name="T45" fmla="*/ 11 h 14"/>
                <a:gd name="T46" fmla="*/ 2 w 12"/>
                <a:gd name="T47" fmla="*/ 11 h 14"/>
                <a:gd name="T48" fmla="*/ 1 w 12"/>
                <a:gd name="T49" fmla="*/ 11 h 14"/>
                <a:gd name="T50" fmla="*/ 1 w 12"/>
                <a:gd name="T51" fmla="*/ 11 h 14"/>
                <a:gd name="T52" fmla="*/ 1 w 12"/>
                <a:gd name="T53" fmla="*/ 11 h 14"/>
                <a:gd name="T54" fmla="*/ 1 w 12"/>
                <a:gd name="T55" fmla="*/ 10 h 14"/>
                <a:gd name="T56" fmla="*/ 1 w 12"/>
                <a:gd name="T57" fmla="*/ 10 h 14"/>
                <a:gd name="T58" fmla="*/ 1 w 12"/>
                <a:gd name="T59" fmla="*/ 10 h 14"/>
                <a:gd name="T60" fmla="*/ 1 w 12"/>
                <a:gd name="T61" fmla="*/ 9 h 14"/>
                <a:gd name="T62" fmla="*/ 1 w 12"/>
                <a:gd name="T63" fmla="*/ 9 h 14"/>
                <a:gd name="T64" fmla="*/ 0 w 12"/>
                <a:gd name="T65" fmla="*/ 8 h 14"/>
                <a:gd name="T66" fmla="*/ 0 w 12"/>
                <a:gd name="T67" fmla="*/ 8 h 14"/>
                <a:gd name="T68" fmla="*/ 0 w 12"/>
                <a:gd name="T69" fmla="*/ 7 h 14"/>
                <a:gd name="T70" fmla="*/ 0 w 12"/>
                <a:gd name="T71" fmla="*/ 7 h 14"/>
                <a:gd name="T72" fmla="*/ 0 w 12"/>
                <a:gd name="T73" fmla="*/ 6 h 14"/>
                <a:gd name="T74" fmla="*/ 0 w 12"/>
                <a:gd name="T75" fmla="*/ 6 h 14"/>
                <a:gd name="T76" fmla="*/ 1 w 12"/>
                <a:gd name="T77" fmla="*/ 5 h 14"/>
                <a:gd name="T78" fmla="*/ 1 w 12"/>
                <a:gd name="T79" fmla="*/ 4 h 14"/>
                <a:gd name="T80" fmla="*/ 2 w 12"/>
                <a:gd name="T81" fmla="*/ 3 h 14"/>
                <a:gd name="T82" fmla="*/ 2 w 12"/>
                <a:gd name="T83" fmla="*/ 1 h 14"/>
                <a:gd name="T84" fmla="*/ 4 w 12"/>
                <a:gd name="T85" fmla="*/ 1 h 14"/>
                <a:gd name="T86" fmla="*/ 4 w 12"/>
                <a:gd name="T87" fmla="*/ 0 h 14"/>
                <a:gd name="T88" fmla="*/ 8 w 12"/>
                <a:gd name="T89" fmla="*/ 0 h 14"/>
                <a:gd name="T90" fmla="*/ 8 w 12"/>
                <a:gd name="T91" fmla="*/ 0 h 14"/>
                <a:gd name="T92" fmla="*/ 9 w 12"/>
                <a:gd name="T93" fmla="*/ 0 h 14"/>
                <a:gd name="T94" fmla="*/ 9 w 12"/>
                <a:gd name="T95" fmla="*/ 1 h 14"/>
                <a:gd name="T96" fmla="*/ 9 w 12"/>
                <a:gd name="T97" fmla="*/ 1 h 14"/>
                <a:gd name="T98" fmla="*/ 9 w 12"/>
                <a:gd name="T99" fmla="*/ 1 h 14"/>
                <a:gd name="T100" fmla="*/ 9 w 12"/>
                <a:gd name="T101" fmla="*/ 1 h 14"/>
                <a:gd name="T102" fmla="*/ 9 w 12"/>
                <a:gd name="T103" fmla="*/ 1 h 14"/>
                <a:gd name="T104" fmla="*/ 9 w 12"/>
                <a:gd name="T105" fmla="*/ 1 h 14"/>
                <a:gd name="T106" fmla="*/ 9 w 12"/>
                <a:gd name="T107" fmla="*/ 1 h 14"/>
                <a:gd name="T108" fmla="*/ 9 w 12"/>
                <a:gd name="T109" fmla="*/ 1 h 14"/>
                <a:gd name="T110" fmla="*/ 9 w 12"/>
                <a:gd name="T111" fmla="*/ 1 h 14"/>
                <a:gd name="T112" fmla="*/ 10 w 12"/>
                <a:gd name="T113" fmla="*/ 1 h 14"/>
                <a:gd name="T114" fmla="*/ 12 w 12"/>
                <a:gd name="T115" fmla="*/ 2 h 14"/>
                <a:gd name="T116" fmla="*/ 12 w 12"/>
                <a:gd name="T117" fmla="*/ 2 h 14"/>
                <a:gd name="T118" fmla="*/ 12 w 12"/>
                <a:gd name="T119" fmla="*/ 2 h 14"/>
                <a:gd name="T120" fmla="*/ 12 w 12"/>
                <a:gd name="T121" fmla="*/ 3 h 14"/>
                <a:gd name="T122" fmla="*/ 12 w 12"/>
                <a:gd name="T123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" h="14"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2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7"/>
                    <a:pt x="10" y="7"/>
                    <a:pt x="9" y="6"/>
                  </a:cubicBezTo>
                  <a:cubicBezTo>
                    <a:pt x="8" y="5"/>
                    <a:pt x="8" y="7"/>
                    <a:pt x="7" y="7"/>
                  </a:cubicBezTo>
                  <a:cubicBezTo>
                    <a:pt x="7" y="8"/>
                    <a:pt x="7" y="10"/>
                    <a:pt x="6" y="10"/>
                  </a:cubicBezTo>
                  <a:cubicBezTo>
                    <a:pt x="6" y="10"/>
                    <a:pt x="5" y="12"/>
                    <a:pt x="5" y="12"/>
                  </a:cubicBezTo>
                  <a:cubicBezTo>
                    <a:pt x="5" y="13"/>
                    <a:pt x="5" y="1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2" y="12"/>
                  </a:cubicBezTo>
                  <a:cubicBezTo>
                    <a:pt x="2" y="12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2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1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3963" y="806450"/>
              <a:ext cx="182562" cy="209550"/>
            </a:xfrm>
            <a:custGeom>
              <a:avLst/>
              <a:gdLst>
                <a:gd name="T0" fmla="*/ 12 w 12"/>
                <a:gd name="T1" fmla="*/ 3 h 14"/>
                <a:gd name="T2" fmla="*/ 12 w 12"/>
                <a:gd name="T3" fmla="*/ 3 h 14"/>
                <a:gd name="T4" fmla="*/ 12 w 12"/>
                <a:gd name="T5" fmla="*/ 3 h 14"/>
                <a:gd name="T6" fmla="*/ 12 w 12"/>
                <a:gd name="T7" fmla="*/ 4 h 14"/>
                <a:gd name="T8" fmla="*/ 12 w 12"/>
                <a:gd name="T9" fmla="*/ 4 h 14"/>
                <a:gd name="T10" fmla="*/ 12 w 12"/>
                <a:gd name="T11" fmla="*/ 4 h 14"/>
                <a:gd name="T12" fmla="*/ 11 w 12"/>
                <a:gd name="T13" fmla="*/ 6 h 14"/>
                <a:gd name="T14" fmla="*/ 11 w 12"/>
                <a:gd name="T15" fmla="*/ 6 h 14"/>
                <a:gd name="T16" fmla="*/ 9 w 12"/>
                <a:gd name="T17" fmla="*/ 6 h 14"/>
                <a:gd name="T18" fmla="*/ 7 w 12"/>
                <a:gd name="T19" fmla="*/ 7 h 14"/>
                <a:gd name="T20" fmla="*/ 6 w 12"/>
                <a:gd name="T21" fmla="*/ 10 h 14"/>
                <a:gd name="T22" fmla="*/ 5 w 12"/>
                <a:gd name="T23" fmla="*/ 12 h 14"/>
                <a:gd name="T24" fmla="*/ 4 w 12"/>
                <a:gd name="T25" fmla="*/ 14 h 14"/>
                <a:gd name="T26" fmla="*/ 4 w 12"/>
                <a:gd name="T27" fmla="*/ 14 h 14"/>
                <a:gd name="T28" fmla="*/ 4 w 12"/>
                <a:gd name="T29" fmla="*/ 14 h 14"/>
                <a:gd name="T30" fmla="*/ 4 w 12"/>
                <a:gd name="T31" fmla="*/ 13 h 14"/>
                <a:gd name="T32" fmla="*/ 4 w 12"/>
                <a:gd name="T33" fmla="*/ 13 h 14"/>
                <a:gd name="T34" fmla="*/ 3 w 12"/>
                <a:gd name="T35" fmla="*/ 13 h 14"/>
                <a:gd name="T36" fmla="*/ 3 w 12"/>
                <a:gd name="T37" fmla="*/ 13 h 14"/>
                <a:gd name="T38" fmla="*/ 2 w 12"/>
                <a:gd name="T39" fmla="*/ 12 h 14"/>
                <a:gd name="T40" fmla="*/ 2 w 12"/>
                <a:gd name="T41" fmla="*/ 11 h 14"/>
                <a:gd name="T42" fmla="*/ 2 w 12"/>
                <a:gd name="T43" fmla="*/ 11 h 14"/>
                <a:gd name="T44" fmla="*/ 2 w 12"/>
                <a:gd name="T45" fmla="*/ 11 h 14"/>
                <a:gd name="T46" fmla="*/ 2 w 12"/>
                <a:gd name="T47" fmla="*/ 11 h 14"/>
                <a:gd name="T48" fmla="*/ 1 w 12"/>
                <a:gd name="T49" fmla="*/ 11 h 14"/>
                <a:gd name="T50" fmla="*/ 1 w 12"/>
                <a:gd name="T51" fmla="*/ 11 h 14"/>
                <a:gd name="T52" fmla="*/ 1 w 12"/>
                <a:gd name="T53" fmla="*/ 11 h 14"/>
                <a:gd name="T54" fmla="*/ 1 w 12"/>
                <a:gd name="T55" fmla="*/ 10 h 14"/>
                <a:gd name="T56" fmla="*/ 1 w 12"/>
                <a:gd name="T57" fmla="*/ 10 h 14"/>
                <a:gd name="T58" fmla="*/ 1 w 12"/>
                <a:gd name="T59" fmla="*/ 10 h 14"/>
                <a:gd name="T60" fmla="*/ 1 w 12"/>
                <a:gd name="T61" fmla="*/ 9 h 14"/>
                <a:gd name="T62" fmla="*/ 1 w 12"/>
                <a:gd name="T63" fmla="*/ 9 h 14"/>
                <a:gd name="T64" fmla="*/ 0 w 12"/>
                <a:gd name="T65" fmla="*/ 8 h 14"/>
                <a:gd name="T66" fmla="*/ 0 w 12"/>
                <a:gd name="T67" fmla="*/ 8 h 14"/>
                <a:gd name="T68" fmla="*/ 0 w 12"/>
                <a:gd name="T69" fmla="*/ 7 h 14"/>
                <a:gd name="T70" fmla="*/ 0 w 12"/>
                <a:gd name="T71" fmla="*/ 7 h 14"/>
                <a:gd name="T72" fmla="*/ 0 w 12"/>
                <a:gd name="T73" fmla="*/ 6 h 14"/>
                <a:gd name="T74" fmla="*/ 3 w 12"/>
                <a:gd name="T75" fmla="*/ 6 h 14"/>
                <a:gd name="T76" fmla="*/ 4 w 12"/>
                <a:gd name="T77" fmla="*/ 6 h 14"/>
                <a:gd name="T78" fmla="*/ 2 w 12"/>
                <a:gd name="T79" fmla="*/ 5 h 14"/>
                <a:gd name="T80" fmla="*/ 5 w 12"/>
                <a:gd name="T81" fmla="*/ 5 h 14"/>
                <a:gd name="T82" fmla="*/ 6 w 12"/>
                <a:gd name="T83" fmla="*/ 4 h 14"/>
                <a:gd name="T84" fmla="*/ 3 w 12"/>
                <a:gd name="T85" fmla="*/ 3 h 14"/>
                <a:gd name="T86" fmla="*/ 6 w 12"/>
                <a:gd name="T87" fmla="*/ 3 h 14"/>
                <a:gd name="T88" fmla="*/ 7 w 12"/>
                <a:gd name="T89" fmla="*/ 1 h 14"/>
                <a:gd name="T90" fmla="*/ 8 w 12"/>
                <a:gd name="T91" fmla="*/ 0 h 14"/>
                <a:gd name="T92" fmla="*/ 9 w 12"/>
                <a:gd name="T93" fmla="*/ 0 h 14"/>
                <a:gd name="T94" fmla="*/ 9 w 12"/>
                <a:gd name="T95" fmla="*/ 1 h 14"/>
                <a:gd name="T96" fmla="*/ 9 w 12"/>
                <a:gd name="T97" fmla="*/ 1 h 14"/>
                <a:gd name="T98" fmla="*/ 9 w 12"/>
                <a:gd name="T99" fmla="*/ 1 h 14"/>
                <a:gd name="T100" fmla="*/ 9 w 12"/>
                <a:gd name="T101" fmla="*/ 1 h 14"/>
                <a:gd name="T102" fmla="*/ 9 w 12"/>
                <a:gd name="T103" fmla="*/ 1 h 14"/>
                <a:gd name="T104" fmla="*/ 9 w 12"/>
                <a:gd name="T105" fmla="*/ 1 h 14"/>
                <a:gd name="T106" fmla="*/ 9 w 12"/>
                <a:gd name="T107" fmla="*/ 1 h 14"/>
                <a:gd name="T108" fmla="*/ 9 w 12"/>
                <a:gd name="T109" fmla="*/ 1 h 14"/>
                <a:gd name="T110" fmla="*/ 9 w 12"/>
                <a:gd name="T111" fmla="*/ 1 h 14"/>
                <a:gd name="T112" fmla="*/ 9 w 12"/>
                <a:gd name="T113" fmla="*/ 1 h 14"/>
                <a:gd name="T114" fmla="*/ 9 w 12"/>
                <a:gd name="T115" fmla="*/ 3 h 14"/>
                <a:gd name="T116" fmla="*/ 12 w 12"/>
                <a:gd name="T117" fmla="*/ 2 h 14"/>
                <a:gd name="T118" fmla="*/ 12 w 12"/>
                <a:gd name="T119" fmla="*/ 2 h 14"/>
                <a:gd name="T120" fmla="*/ 12 w 12"/>
                <a:gd name="T121" fmla="*/ 2 h 14"/>
                <a:gd name="T122" fmla="*/ 12 w 12"/>
                <a:gd name="T123" fmla="*/ 3 h 14"/>
                <a:gd name="T124" fmla="*/ 12 w 12"/>
                <a:gd name="T12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" h="14"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2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7"/>
                    <a:pt x="10" y="7"/>
                    <a:pt x="9" y="6"/>
                  </a:cubicBezTo>
                  <a:cubicBezTo>
                    <a:pt x="8" y="5"/>
                    <a:pt x="8" y="7"/>
                    <a:pt x="7" y="7"/>
                  </a:cubicBezTo>
                  <a:cubicBezTo>
                    <a:pt x="7" y="8"/>
                    <a:pt x="7" y="10"/>
                    <a:pt x="6" y="10"/>
                  </a:cubicBezTo>
                  <a:cubicBezTo>
                    <a:pt x="6" y="10"/>
                    <a:pt x="5" y="12"/>
                    <a:pt x="5" y="12"/>
                  </a:cubicBezTo>
                  <a:cubicBezTo>
                    <a:pt x="5" y="13"/>
                    <a:pt x="5" y="1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2" y="12"/>
                  </a:cubicBezTo>
                  <a:cubicBezTo>
                    <a:pt x="2" y="12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1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4" y="5"/>
                    <a:pt x="5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5" y="3"/>
                    <a:pt x="6" y="3"/>
                  </a:cubicBezTo>
                  <a:cubicBezTo>
                    <a:pt x="7" y="2"/>
                    <a:pt x="6" y="1"/>
                    <a:pt x="7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3963" y="865188"/>
              <a:ext cx="879475" cy="1141413"/>
            </a:xfrm>
            <a:custGeom>
              <a:avLst/>
              <a:gdLst>
                <a:gd name="T0" fmla="*/ 35 w 58"/>
                <a:gd name="T1" fmla="*/ 76 h 76"/>
                <a:gd name="T2" fmla="*/ 51 w 58"/>
                <a:gd name="T3" fmla="*/ 47 h 76"/>
                <a:gd name="T4" fmla="*/ 58 w 58"/>
                <a:gd name="T5" fmla="*/ 0 h 76"/>
                <a:gd name="T6" fmla="*/ 52 w 58"/>
                <a:gd name="T7" fmla="*/ 3 h 76"/>
                <a:gd name="T8" fmla="*/ 42 w 58"/>
                <a:gd name="T9" fmla="*/ 4 h 76"/>
                <a:gd name="T10" fmla="*/ 33 w 58"/>
                <a:gd name="T11" fmla="*/ 12 h 76"/>
                <a:gd name="T12" fmla="*/ 21 w 58"/>
                <a:gd name="T13" fmla="*/ 16 h 76"/>
                <a:gd name="T14" fmla="*/ 11 w 58"/>
                <a:gd name="T15" fmla="*/ 4 h 76"/>
                <a:gd name="T16" fmla="*/ 3 w 58"/>
                <a:gd name="T17" fmla="*/ 11 h 76"/>
                <a:gd name="T18" fmla="*/ 3 w 58"/>
                <a:gd name="T19" fmla="*/ 8 h 76"/>
                <a:gd name="T20" fmla="*/ 1 w 58"/>
                <a:gd name="T21" fmla="*/ 12 h 76"/>
                <a:gd name="T22" fmla="*/ 17 w 58"/>
                <a:gd name="T23" fmla="*/ 28 h 76"/>
                <a:gd name="T24" fmla="*/ 41 w 58"/>
                <a:gd name="T25" fmla="*/ 23 h 76"/>
                <a:gd name="T26" fmla="*/ 39 w 58"/>
                <a:gd name="T27" fmla="*/ 48 h 76"/>
                <a:gd name="T28" fmla="*/ 35 w 58"/>
                <a:gd name="T2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76">
                  <a:moveTo>
                    <a:pt x="35" y="76"/>
                  </a:moveTo>
                  <a:cubicBezTo>
                    <a:pt x="35" y="76"/>
                    <a:pt x="50" y="58"/>
                    <a:pt x="51" y="47"/>
                  </a:cubicBezTo>
                  <a:cubicBezTo>
                    <a:pt x="53" y="37"/>
                    <a:pt x="56" y="4"/>
                    <a:pt x="58" y="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34" y="12"/>
                    <a:pt x="33" y="12"/>
                  </a:cubicBezTo>
                  <a:cubicBezTo>
                    <a:pt x="32" y="13"/>
                    <a:pt x="21" y="16"/>
                    <a:pt x="21" y="16"/>
                  </a:cubicBezTo>
                  <a:cubicBezTo>
                    <a:pt x="21" y="16"/>
                    <a:pt x="14" y="14"/>
                    <a:pt x="11" y="4"/>
                  </a:cubicBezTo>
                  <a:cubicBezTo>
                    <a:pt x="11" y="4"/>
                    <a:pt x="5" y="13"/>
                    <a:pt x="3" y="1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0" y="11"/>
                    <a:pt x="1" y="12"/>
                  </a:cubicBezTo>
                  <a:cubicBezTo>
                    <a:pt x="1" y="12"/>
                    <a:pt x="14" y="29"/>
                    <a:pt x="17" y="28"/>
                  </a:cubicBezTo>
                  <a:cubicBezTo>
                    <a:pt x="19" y="28"/>
                    <a:pt x="33" y="29"/>
                    <a:pt x="41" y="23"/>
                  </a:cubicBezTo>
                  <a:cubicBezTo>
                    <a:pt x="41" y="23"/>
                    <a:pt x="40" y="43"/>
                    <a:pt x="39" y="48"/>
                  </a:cubicBezTo>
                  <a:cubicBezTo>
                    <a:pt x="38" y="54"/>
                    <a:pt x="33" y="71"/>
                    <a:pt x="35" y="76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0288" y="865188"/>
              <a:ext cx="787400" cy="1125538"/>
            </a:xfrm>
            <a:custGeom>
              <a:avLst/>
              <a:gdLst>
                <a:gd name="T0" fmla="*/ 0 w 52"/>
                <a:gd name="T1" fmla="*/ 0 h 75"/>
                <a:gd name="T2" fmla="*/ 9 w 52"/>
                <a:gd name="T3" fmla="*/ 37 h 75"/>
                <a:gd name="T4" fmla="*/ 20 w 52"/>
                <a:gd name="T5" fmla="*/ 73 h 75"/>
                <a:gd name="T6" fmla="*/ 23 w 52"/>
                <a:gd name="T7" fmla="*/ 75 h 75"/>
                <a:gd name="T8" fmla="*/ 20 w 52"/>
                <a:gd name="T9" fmla="*/ 46 h 75"/>
                <a:gd name="T10" fmla="*/ 19 w 52"/>
                <a:gd name="T11" fmla="*/ 24 h 75"/>
                <a:gd name="T12" fmla="*/ 19 w 52"/>
                <a:gd name="T13" fmla="*/ 23 h 75"/>
                <a:gd name="T14" fmla="*/ 39 w 52"/>
                <a:gd name="T15" fmla="*/ 27 h 75"/>
                <a:gd name="T16" fmla="*/ 52 w 52"/>
                <a:gd name="T17" fmla="*/ 16 h 75"/>
                <a:gd name="T18" fmla="*/ 50 w 52"/>
                <a:gd name="T19" fmla="*/ 12 h 75"/>
                <a:gd name="T20" fmla="*/ 49 w 52"/>
                <a:gd name="T21" fmla="*/ 17 h 75"/>
                <a:gd name="T22" fmla="*/ 41 w 52"/>
                <a:gd name="T23" fmla="*/ 9 h 75"/>
                <a:gd name="T24" fmla="*/ 35 w 52"/>
                <a:gd name="T25" fmla="*/ 15 h 75"/>
                <a:gd name="T26" fmla="*/ 28 w 52"/>
                <a:gd name="T27" fmla="*/ 12 h 75"/>
                <a:gd name="T28" fmla="*/ 24 w 52"/>
                <a:gd name="T29" fmla="*/ 11 h 75"/>
                <a:gd name="T30" fmla="*/ 18 w 52"/>
                <a:gd name="T31" fmla="*/ 6 h 75"/>
                <a:gd name="T32" fmla="*/ 19 w 52"/>
                <a:gd name="T33" fmla="*/ 6 h 75"/>
                <a:gd name="T34" fmla="*/ 16 w 52"/>
                <a:gd name="T35" fmla="*/ 4 h 75"/>
                <a:gd name="T36" fmla="*/ 8 w 52"/>
                <a:gd name="T37" fmla="*/ 3 h 75"/>
                <a:gd name="T38" fmla="*/ 4 w 52"/>
                <a:gd name="T39" fmla="*/ 2 h 75"/>
                <a:gd name="T40" fmla="*/ 0 w 52"/>
                <a:gd name="T4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75">
                  <a:moveTo>
                    <a:pt x="0" y="0"/>
                  </a:moveTo>
                  <a:cubicBezTo>
                    <a:pt x="0" y="0"/>
                    <a:pt x="7" y="33"/>
                    <a:pt x="9" y="37"/>
                  </a:cubicBezTo>
                  <a:cubicBezTo>
                    <a:pt x="11" y="41"/>
                    <a:pt x="20" y="71"/>
                    <a:pt x="20" y="73"/>
                  </a:cubicBezTo>
                  <a:cubicBezTo>
                    <a:pt x="20" y="73"/>
                    <a:pt x="22" y="75"/>
                    <a:pt x="23" y="75"/>
                  </a:cubicBezTo>
                  <a:cubicBezTo>
                    <a:pt x="23" y="75"/>
                    <a:pt x="20" y="50"/>
                    <a:pt x="20" y="46"/>
                  </a:cubicBezTo>
                  <a:cubicBezTo>
                    <a:pt x="20" y="43"/>
                    <a:pt x="17" y="28"/>
                    <a:pt x="19" y="24"/>
                  </a:cubicBezTo>
                  <a:cubicBezTo>
                    <a:pt x="20" y="21"/>
                    <a:pt x="19" y="23"/>
                    <a:pt x="19" y="23"/>
                  </a:cubicBezTo>
                  <a:cubicBezTo>
                    <a:pt x="19" y="23"/>
                    <a:pt x="31" y="30"/>
                    <a:pt x="39" y="27"/>
                  </a:cubicBezTo>
                  <a:cubicBezTo>
                    <a:pt x="47" y="24"/>
                    <a:pt x="52" y="16"/>
                    <a:pt x="52" y="16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1" y="17"/>
                    <a:pt x="49" y="17"/>
                  </a:cubicBezTo>
                  <a:cubicBezTo>
                    <a:pt x="49" y="17"/>
                    <a:pt x="42" y="9"/>
                    <a:pt x="41" y="9"/>
                  </a:cubicBezTo>
                  <a:cubicBezTo>
                    <a:pt x="41" y="9"/>
                    <a:pt x="36" y="14"/>
                    <a:pt x="35" y="15"/>
                  </a:cubicBezTo>
                  <a:cubicBezTo>
                    <a:pt x="35" y="15"/>
                    <a:pt x="30" y="12"/>
                    <a:pt x="28" y="12"/>
                  </a:cubicBezTo>
                  <a:cubicBezTo>
                    <a:pt x="28" y="12"/>
                    <a:pt x="25" y="10"/>
                    <a:pt x="24" y="11"/>
                  </a:cubicBezTo>
                  <a:cubicBezTo>
                    <a:pt x="24" y="11"/>
                    <a:pt x="19" y="6"/>
                    <a:pt x="18" y="6"/>
                  </a:cubicBezTo>
                  <a:cubicBezTo>
                    <a:pt x="16" y="6"/>
                    <a:pt x="19" y="6"/>
                    <a:pt x="19" y="6"/>
                  </a:cubicBezTo>
                  <a:cubicBezTo>
                    <a:pt x="19" y="6"/>
                    <a:pt x="18" y="6"/>
                    <a:pt x="16" y="4"/>
                  </a:cubicBezTo>
                  <a:cubicBezTo>
                    <a:pt x="14" y="3"/>
                    <a:pt x="9" y="4"/>
                    <a:pt x="8" y="3"/>
                  </a:cubicBezTo>
                  <a:cubicBezTo>
                    <a:pt x="7" y="3"/>
                    <a:pt x="4" y="2"/>
                    <a:pt x="4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30775" y="969963"/>
              <a:ext cx="696912" cy="1020763"/>
            </a:xfrm>
            <a:custGeom>
              <a:avLst/>
              <a:gdLst>
                <a:gd name="T0" fmla="*/ 43 w 46"/>
                <a:gd name="T1" fmla="*/ 10 h 68"/>
                <a:gd name="T2" fmla="*/ 38 w 46"/>
                <a:gd name="T3" fmla="*/ 4 h 68"/>
                <a:gd name="T4" fmla="*/ 31 w 46"/>
                <a:gd name="T5" fmla="*/ 13 h 68"/>
                <a:gd name="T6" fmla="*/ 22 w 46"/>
                <a:gd name="T7" fmla="*/ 16 h 68"/>
                <a:gd name="T8" fmla="*/ 26 w 46"/>
                <a:gd name="T9" fmla="*/ 12 h 68"/>
                <a:gd name="T10" fmla="*/ 20 w 46"/>
                <a:gd name="T11" fmla="*/ 12 h 68"/>
                <a:gd name="T12" fmla="*/ 14 w 46"/>
                <a:gd name="T13" fmla="*/ 11 h 68"/>
                <a:gd name="T14" fmla="*/ 12 w 46"/>
                <a:gd name="T15" fmla="*/ 6 h 68"/>
                <a:gd name="T16" fmla="*/ 9 w 46"/>
                <a:gd name="T17" fmla="*/ 0 h 68"/>
                <a:gd name="T18" fmla="*/ 11 w 46"/>
                <a:gd name="T19" fmla="*/ 9 h 68"/>
                <a:gd name="T20" fmla="*/ 9 w 46"/>
                <a:gd name="T21" fmla="*/ 4 h 68"/>
                <a:gd name="T22" fmla="*/ 9 w 46"/>
                <a:gd name="T23" fmla="*/ 17 h 68"/>
                <a:gd name="T24" fmla="*/ 8 w 46"/>
                <a:gd name="T25" fmla="*/ 34 h 68"/>
                <a:gd name="T26" fmla="*/ 3 w 46"/>
                <a:gd name="T27" fmla="*/ 21 h 68"/>
                <a:gd name="T28" fmla="*/ 3 w 46"/>
                <a:gd name="T29" fmla="*/ 1 h 68"/>
                <a:gd name="T30" fmla="*/ 0 w 46"/>
                <a:gd name="T31" fmla="*/ 22 h 68"/>
                <a:gd name="T32" fmla="*/ 3 w 46"/>
                <a:gd name="T33" fmla="*/ 30 h 68"/>
                <a:gd name="T34" fmla="*/ 14 w 46"/>
                <a:gd name="T35" fmla="*/ 66 h 68"/>
                <a:gd name="T36" fmla="*/ 17 w 46"/>
                <a:gd name="T37" fmla="*/ 68 h 68"/>
                <a:gd name="T38" fmla="*/ 14 w 46"/>
                <a:gd name="T39" fmla="*/ 39 h 68"/>
                <a:gd name="T40" fmla="*/ 13 w 46"/>
                <a:gd name="T41" fmla="*/ 17 h 68"/>
                <a:gd name="T42" fmla="*/ 13 w 46"/>
                <a:gd name="T43" fmla="*/ 16 h 68"/>
                <a:gd name="T44" fmla="*/ 33 w 46"/>
                <a:gd name="T45" fmla="*/ 20 h 68"/>
                <a:gd name="T46" fmla="*/ 46 w 46"/>
                <a:gd name="T47" fmla="*/ 9 h 68"/>
                <a:gd name="T48" fmla="*/ 44 w 46"/>
                <a:gd name="T49" fmla="*/ 5 h 68"/>
                <a:gd name="T50" fmla="*/ 43 w 46"/>
                <a:gd name="T51" fmla="*/ 1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" h="68">
                  <a:moveTo>
                    <a:pt x="43" y="10"/>
                  </a:moveTo>
                  <a:cubicBezTo>
                    <a:pt x="43" y="10"/>
                    <a:pt x="40" y="6"/>
                    <a:pt x="38" y="4"/>
                  </a:cubicBezTo>
                  <a:cubicBezTo>
                    <a:pt x="35" y="7"/>
                    <a:pt x="33" y="12"/>
                    <a:pt x="31" y="13"/>
                  </a:cubicBezTo>
                  <a:cubicBezTo>
                    <a:pt x="28" y="15"/>
                    <a:pt x="25" y="15"/>
                    <a:pt x="22" y="16"/>
                  </a:cubicBezTo>
                  <a:cubicBezTo>
                    <a:pt x="20" y="16"/>
                    <a:pt x="25" y="14"/>
                    <a:pt x="26" y="12"/>
                  </a:cubicBezTo>
                  <a:cubicBezTo>
                    <a:pt x="26" y="12"/>
                    <a:pt x="22" y="13"/>
                    <a:pt x="20" y="12"/>
                  </a:cubicBezTo>
                  <a:cubicBezTo>
                    <a:pt x="18" y="11"/>
                    <a:pt x="15" y="10"/>
                    <a:pt x="14" y="11"/>
                  </a:cubicBezTo>
                  <a:cubicBezTo>
                    <a:pt x="14" y="11"/>
                    <a:pt x="13" y="7"/>
                    <a:pt x="12" y="6"/>
                  </a:cubicBezTo>
                  <a:cubicBezTo>
                    <a:pt x="11" y="4"/>
                    <a:pt x="9" y="0"/>
                    <a:pt x="9" y="0"/>
                  </a:cubicBezTo>
                  <a:cubicBezTo>
                    <a:pt x="9" y="0"/>
                    <a:pt x="13" y="7"/>
                    <a:pt x="11" y="9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7" y="14"/>
                    <a:pt x="9" y="17"/>
                  </a:cubicBezTo>
                  <a:cubicBezTo>
                    <a:pt x="10" y="21"/>
                    <a:pt x="10" y="33"/>
                    <a:pt x="8" y="34"/>
                  </a:cubicBezTo>
                  <a:cubicBezTo>
                    <a:pt x="8" y="34"/>
                    <a:pt x="4" y="24"/>
                    <a:pt x="3" y="21"/>
                  </a:cubicBezTo>
                  <a:cubicBezTo>
                    <a:pt x="3" y="21"/>
                    <a:pt x="3" y="3"/>
                    <a:pt x="3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26"/>
                    <a:pt x="2" y="29"/>
                    <a:pt x="3" y="30"/>
                  </a:cubicBezTo>
                  <a:cubicBezTo>
                    <a:pt x="5" y="34"/>
                    <a:pt x="14" y="64"/>
                    <a:pt x="14" y="66"/>
                  </a:cubicBezTo>
                  <a:cubicBezTo>
                    <a:pt x="14" y="66"/>
                    <a:pt x="16" y="68"/>
                    <a:pt x="17" y="68"/>
                  </a:cubicBezTo>
                  <a:cubicBezTo>
                    <a:pt x="17" y="68"/>
                    <a:pt x="14" y="43"/>
                    <a:pt x="14" y="39"/>
                  </a:cubicBezTo>
                  <a:cubicBezTo>
                    <a:pt x="14" y="36"/>
                    <a:pt x="11" y="21"/>
                    <a:pt x="13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5" y="17"/>
                    <a:pt x="26" y="22"/>
                    <a:pt x="33" y="20"/>
                  </a:cubicBezTo>
                  <a:cubicBezTo>
                    <a:pt x="41" y="17"/>
                    <a:pt x="46" y="9"/>
                    <a:pt x="46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5" y="10"/>
                    <a:pt x="43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0875" y="985838"/>
              <a:ext cx="152400" cy="495300"/>
            </a:xfrm>
            <a:custGeom>
              <a:avLst/>
              <a:gdLst>
                <a:gd name="T0" fmla="*/ 7 w 10"/>
                <a:gd name="T1" fmla="*/ 24 h 33"/>
                <a:gd name="T2" fmla="*/ 10 w 10"/>
                <a:gd name="T3" fmla="*/ 4 h 33"/>
                <a:gd name="T4" fmla="*/ 6 w 10"/>
                <a:gd name="T5" fmla="*/ 12 h 33"/>
                <a:gd name="T6" fmla="*/ 5 w 10"/>
                <a:gd name="T7" fmla="*/ 0 h 33"/>
                <a:gd name="T8" fmla="*/ 4 w 10"/>
                <a:gd name="T9" fmla="*/ 12 h 33"/>
                <a:gd name="T10" fmla="*/ 2 w 10"/>
                <a:gd name="T11" fmla="*/ 33 h 33"/>
                <a:gd name="T12" fmla="*/ 5 w 10"/>
                <a:gd name="T13" fmla="*/ 16 h 33"/>
                <a:gd name="T14" fmla="*/ 7 w 10"/>
                <a:gd name="T15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3">
                  <a:moveTo>
                    <a:pt x="7" y="24"/>
                  </a:moveTo>
                  <a:cubicBezTo>
                    <a:pt x="8" y="18"/>
                    <a:pt x="9" y="10"/>
                    <a:pt x="10" y="4"/>
                  </a:cubicBezTo>
                  <a:cubicBezTo>
                    <a:pt x="7" y="7"/>
                    <a:pt x="6" y="12"/>
                    <a:pt x="6" y="12"/>
                  </a:cubicBezTo>
                  <a:cubicBezTo>
                    <a:pt x="4" y="9"/>
                    <a:pt x="5" y="0"/>
                    <a:pt x="5" y="0"/>
                  </a:cubicBezTo>
                  <a:cubicBezTo>
                    <a:pt x="4" y="2"/>
                    <a:pt x="4" y="12"/>
                    <a:pt x="4" y="12"/>
                  </a:cubicBezTo>
                  <a:cubicBezTo>
                    <a:pt x="0" y="16"/>
                    <a:pt x="2" y="33"/>
                    <a:pt x="2" y="33"/>
                  </a:cubicBezTo>
                  <a:cubicBezTo>
                    <a:pt x="1" y="27"/>
                    <a:pt x="5" y="16"/>
                    <a:pt x="5" y="16"/>
                  </a:cubicBezTo>
                  <a:cubicBezTo>
                    <a:pt x="5" y="19"/>
                    <a:pt x="6" y="22"/>
                    <a:pt x="7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3963" y="955675"/>
              <a:ext cx="636587" cy="344488"/>
            </a:xfrm>
            <a:custGeom>
              <a:avLst/>
              <a:gdLst>
                <a:gd name="T0" fmla="*/ 42 w 42"/>
                <a:gd name="T1" fmla="*/ 0 h 23"/>
                <a:gd name="T2" fmla="*/ 39 w 42"/>
                <a:gd name="T3" fmla="*/ 8 h 23"/>
                <a:gd name="T4" fmla="*/ 34 w 42"/>
                <a:gd name="T5" fmla="*/ 6 h 23"/>
                <a:gd name="T6" fmla="*/ 34 w 42"/>
                <a:gd name="T7" fmla="*/ 6 h 23"/>
                <a:gd name="T8" fmla="*/ 37 w 42"/>
                <a:gd name="T9" fmla="*/ 9 h 23"/>
                <a:gd name="T10" fmla="*/ 32 w 42"/>
                <a:gd name="T11" fmla="*/ 14 h 23"/>
                <a:gd name="T12" fmla="*/ 25 w 42"/>
                <a:gd name="T13" fmla="*/ 11 h 23"/>
                <a:gd name="T14" fmla="*/ 27 w 42"/>
                <a:gd name="T15" fmla="*/ 16 h 23"/>
                <a:gd name="T16" fmla="*/ 17 w 42"/>
                <a:gd name="T17" fmla="*/ 8 h 23"/>
                <a:gd name="T18" fmla="*/ 16 w 42"/>
                <a:gd name="T19" fmla="*/ 7 h 23"/>
                <a:gd name="T20" fmla="*/ 16 w 42"/>
                <a:gd name="T21" fmla="*/ 7 h 23"/>
                <a:gd name="T22" fmla="*/ 21 w 42"/>
                <a:gd name="T23" fmla="*/ 18 h 23"/>
                <a:gd name="T24" fmla="*/ 17 w 42"/>
                <a:gd name="T25" fmla="*/ 12 h 23"/>
                <a:gd name="T26" fmla="*/ 15 w 42"/>
                <a:gd name="T27" fmla="*/ 14 h 23"/>
                <a:gd name="T28" fmla="*/ 9 w 42"/>
                <a:gd name="T29" fmla="*/ 1 h 23"/>
                <a:gd name="T30" fmla="*/ 2 w 42"/>
                <a:gd name="T31" fmla="*/ 5 h 23"/>
                <a:gd name="T32" fmla="*/ 3 w 42"/>
                <a:gd name="T33" fmla="*/ 2 h 23"/>
                <a:gd name="T34" fmla="*/ 1 w 42"/>
                <a:gd name="T35" fmla="*/ 6 h 23"/>
                <a:gd name="T36" fmla="*/ 17 w 42"/>
                <a:gd name="T37" fmla="*/ 22 h 23"/>
                <a:gd name="T38" fmla="*/ 41 w 42"/>
                <a:gd name="T39" fmla="*/ 17 h 23"/>
                <a:gd name="T40" fmla="*/ 42 w 42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23">
                  <a:moveTo>
                    <a:pt x="42" y="0"/>
                  </a:moveTo>
                  <a:cubicBezTo>
                    <a:pt x="41" y="2"/>
                    <a:pt x="39" y="8"/>
                    <a:pt x="39" y="8"/>
                  </a:cubicBezTo>
                  <a:cubicBezTo>
                    <a:pt x="37" y="8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5" y="10"/>
                    <a:pt x="37" y="13"/>
                    <a:pt x="32" y="14"/>
                  </a:cubicBezTo>
                  <a:cubicBezTo>
                    <a:pt x="27" y="15"/>
                    <a:pt x="25" y="11"/>
                    <a:pt x="25" y="11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22" y="14"/>
                    <a:pt x="21" y="18"/>
                    <a:pt x="21" y="18"/>
                  </a:cubicBezTo>
                  <a:cubicBezTo>
                    <a:pt x="21" y="16"/>
                    <a:pt x="17" y="12"/>
                    <a:pt x="17" y="1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3"/>
                    <a:pt x="10" y="6"/>
                    <a:pt x="9" y="1"/>
                  </a:cubicBezTo>
                  <a:cubicBezTo>
                    <a:pt x="7" y="3"/>
                    <a:pt x="4" y="7"/>
                    <a:pt x="2" y="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0" y="5"/>
                    <a:pt x="1" y="6"/>
                  </a:cubicBezTo>
                  <a:cubicBezTo>
                    <a:pt x="1" y="6"/>
                    <a:pt x="14" y="23"/>
                    <a:pt x="17" y="22"/>
                  </a:cubicBezTo>
                  <a:cubicBezTo>
                    <a:pt x="19" y="22"/>
                    <a:pt x="33" y="23"/>
                    <a:pt x="41" y="17"/>
                  </a:cubicBezTo>
                  <a:cubicBezTo>
                    <a:pt x="41" y="13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87888" y="911225"/>
              <a:ext cx="152400" cy="795338"/>
            </a:xfrm>
            <a:custGeom>
              <a:avLst/>
              <a:gdLst>
                <a:gd name="T0" fmla="*/ 0 w 96"/>
                <a:gd name="T1" fmla="*/ 37 h 501"/>
                <a:gd name="T2" fmla="*/ 29 w 96"/>
                <a:gd name="T3" fmla="*/ 66 h 501"/>
                <a:gd name="T4" fmla="*/ 10 w 96"/>
                <a:gd name="T5" fmla="*/ 113 h 501"/>
                <a:gd name="T6" fmla="*/ 10 w 96"/>
                <a:gd name="T7" fmla="*/ 463 h 501"/>
                <a:gd name="T8" fmla="*/ 48 w 96"/>
                <a:gd name="T9" fmla="*/ 501 h 501"/>
                <a:gd name="T10" fmla="*/ 96 w 96"/>
                <a:gd name="T11" fmla="*/ 463 h 501"/>
                <a:gd name="T12" fmla="*/ 77 w 96"/>
                <a:gd name="T13" fmla="*/ 113 h 501"/>
                <a:gd name="T14" fmla="*/ 48 w 96"/>
                <a:gd name="T15" fmla="*/ 66 h 501"/>
                <a:gd name="T16" fmla="*/ 67 w 96"/>
                <a:gd name="T17" fmla="*/ 37 h 501"/>
                <a:gd name="T18" fmla="*/ 48 w 96"/>
                <a:gd name="T19" fmla="*/ 9 h 501"/>
                <a:gd name="T20" fmla="*/ 19 w 96"/>
                <a:gd name="T21" fmla="*/ 0 h 501"/>
                <a:gd name="T22" fmla="*/ 0 w 96"/>
                <a:gd name="T23" fmla="*/ 3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501">
                  <a:moveTo>
                    <a:pt x="0" y="37"/>
                  </a:moveTo>
                  <a:lnTo>
                    <a:pt x="29" y="66"/>
                  </a:lnTo>
                  <a:lnTo>
                    <a:pt x="10" y="113"/>
                  </a:lnTo>
                  <a:lnTo>
                    <a:pt x="10" y="463"/>
                  </a:lnTo>
                  <a:lnTo>
                    <a:pt x="48" y="501"/>
                  </a:lnTo>
                  <a:lnTo>
                    <a:pt x="96" y="463"/>
                  </a:lnTo>
                  <a:lnTo>
                    <a:pt x="77" y="113"/>
                  </a:lnTo>
                  <a:lnTo>
                    <a:pt x="48" y="66"/>
                  </a:lnTo>
                  <a:lnTo>
                    <a:pt x="67" y="37"/>
                  </a:lnTo>
                  <a:lnTo>
                    <a:pt x="48" y="9"/>
                  </a:lnTo>
                  <a:lnTo>
                    <a:pt x="19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3275" y="3146425"/>
              <a:ext cx="196850" cy="211138"/>
            </a:xfrm>
            <a:custGeom>
              <a:avLst/>
              <a:gdLst>
                <a:gd name="T0" fmla="*/ 2 w 13"/>
                <a:gd name="T1" fmla="*/ 2 h 14"/>
                <a:gd name="T2" fmla="*/ 2 w 13"/>
                <a:gd name="T3" fmla="*/ 8 h 14"/>
                <a:gd name="T4" fmla="*/ 0 w 13"/>
                <a:gd name="T5" fmla="*/ 13 h 14"/>
                <a:gd name="T6" fmla="*/ 8 w 13"/>
                <a:gd name="T7" fmla="*/ 14 h 14"/>
                <a:gd name="T8" fmla="*/ 12 w 13"/>
                <a:gd name="T9" fmla="*/ 11 h 14"/>
                <a:gd name="T10" fmla="*/ 12 w 13"/>
                <a:gd name="T11" fmla="*/ 2 h 14"/>
                <a:gd name="T12" fmla="*/ 2 w 13"/>
                <a:gd name="T1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4">
                  <a:moveTo>
                    <a:pt x="2" y="2"/>
                  </a:moveTo>
                  <a:cubicBezTo>
                    <a:pt x="2" y="2"/>
                    <a:pt x="3" y="7"/>
                    <a:pt x="2" y="8"/>
                  </a:cubicBezTo>
                  <a:cubicBezTo>
                    <a:pt x="1" y="8"/>
                    <a:pt x="0" y="11"/>
                    <a:pt x="0" y="13"/>
                  </a:cubicBezTo>
                  <a:cubicBezTo>
                    <a:pt x="0" y="13"/>
                    <a:pt x="5" y="14"/>
                    <a:pt x="8" y="14"/>
                  </a:cubicBezTo>
                  <a:cubicBezTo>
                    <a:pt x="11" y="13"/>
                    <a:pt x="13" y="13"/>
                    <a:pt x="12" y="11"/>
                  </a:cubicBezTo>
                  <a:cubicBezTo>
                    <a:pt x="11" y="8"/>
                    <a:pt x="11" y="5"/>
                    <a:pt x="12" y="2"/>
                  </a:cubicBezTo>
                  <a:cubicBezTo>
                    <a:pt x="13" y="0"/>
                    <a:pt x="3" y="2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0288" y="2981325"/>
              <a:ext cx="211137" cy="269875"/>
            </a:xfrm>
            <a:custGeom>
              <a:avLst/>
              <a:gdLst>
                <a:gd name="T0" fmla="*/ 3 w 14"/>
                <a:gd name="T1" fmla="*/ 2 h 18"/>
                <a:gd name="T2" fmla="*/ 2 w 14"/>
                <a:gd name="T3" fmla="*/ 8 h 18"/>
                <a:gd name="T4" fmla="*/ 2 w 14"/>
                <a:gd name="T5" fmla="*/ 15 h 18"/>
                <a:gd name="T6" fmla="*/ 12 w 14"/>
                <a:gd name="T7" fmla="*/ 17 h 18"/>
                <a:gd name="T8" fmla="*/ 12 w 14"/>
                <a:gd name="T9" fmla="*/ 7 h 18"/>
                <a:gd name="T10" fmla="*/ 9 w 14"/>
                <a:gd name="T11" fmla="*/ 1 h 18"/>
                <a:gd name="T12" fmla="*/ 3 w 14"/>
                <a:gd name="T1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8">
                  <a:moveTo>
                    <a:pt x="3" y="2"/>
                  </a:moveTo>
                  <a:cubicBezTo>
                    <a:pt x="3" y="2"/>
                    <a:pt x="2" y="7"/>
                    <a:pt x="2" y="8"/>
                  </a:cubicBezTo>
                  <a:cubicBezTo>
                    <a:pt x="2" y="9"/>
                    <a:pt x="0" y="13"/>
                    <a:pt x="2" y="15"/>
                  </a:cubicBezTo>
                  <a:cubicBezTo>
                    <a:pt x="5" y="17"/>
                    <a:pt x="10" y="18"/>
                    <a:pt x="12" y="17"/>
                  </a:cubicBezTo>
                  <a:cubicBezTo>
                    <a:pt x="12" y="17"/>
                    <a:pt x="14" y="9"/>
                    <a:pt x="12" y="7"/>
                  </a:cubicBezTo>
                  <a:cubicBezTo>
                    <a:pt x="11" y="6"/>
                    <a:pt x="9" y="1"/>
                    <a:pt x="9" y="1"/>
                  </a:cubicBezTo>
                  <a:cubicBezTo>
                    <a:pt x="10" y="0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7400" y="460375"/>
              <a:ext cx="303212" cy="269875"/>
            </a:xfrm>
            <a:custGeom>
              <a:avLst/>
              <a:gdLst>
                <a:gd name="T0" fmla="*/ 3 w 20"/>
                <a:gd name="T1" fmla="*/ 18 h 18"/>
                <a:gd name="T2" fmla="*/ 3 w 20"/>
                <a:gd name="T3" fmla="*/ 12 h 18"/>
                <a:gd name="T4" fmla="*/ 4 w 20"/>
                <a:gd name="T5" fmla="*/ 8 h 18"/>
                <a:gd name="T6" fmla="*/ 11 w 20"/>
                <a:gd name="T7" fmla="*/ 6 h 18"/>
                <a:gd name="T8" fmla="*/ 16 w 20"/>
                <a:gd name="T9" fmla="*/ 8 h 18"/>
                <a:gd name="T10" fmla="*/ 17 w 20"/>
                <a:gd name="T11" fmla="*/ 13 h 18"/>
                <a:gd name="T12" fmla="*/ 17 w 20"/>
                <a:gd name="T13" fmla="*/ 18 h 18"/>
                <a:gd name="T14" fmla="*/ 18 w 20"/>
                <a:gd name="T15" fmla="*/ 18 h 18"/>
                <a:gd name="T16" fmla="*/ 19 w 20"/>
                <a:gd name="T17" fmla="*/ 14 h 18"/>
                <a:gd name="T18" fmla="*/ 20 w 20"/>
                <a:gd name="T19" fmla="*/ 10 h 18"/>
                <a:gd name="T20" fmla="*/ 16 w 20"/>
                <a:gd name="T21" fmla="*/ 4 h 18"/>
                <a:gd name="T22" fmla="*/ 11 w 20"/>
                <a:gd name="T23" fmla="*/ 0 h 18"/>
                <a:gd name="T24" fmla="*/ 4 w 20"/>
                <a:gd name="T25" fmla="*/ 3 h 18"/>
                <a:gd name="T26" fmla="*/ 0 w 20"/>
                <a:gd name="T27" fmla="*/ 9 h 18"/>
                <a:gd name="T28" fmla="*/ 1 w 20"/>
                <a:gd name="T29" fmla="*/ 14 h 18"/>
                <a:gd name="T30" fmla="*/ 2 w 20"/>
                <a:gd name="T31" fmla="*/ 18 h 18"/>
                <a:gd name="T32" fmla="*/ 3 w 20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18">
                  <a:moveTo>
                    <a:pt x="3" y="18"/>
                  </a:moveTo>
                  <a:cubicBezTo>
                    <a:pt x="3" y="18"/>
                    <a:pt x="3" y="13"/>
                    <a:pt x="3" y="12"/>
                  </a:cubicBezTo>
                  <a:cubicBezTo>
                    <a:pt x="3" y="11"/>
                    <a:pt x="3" y="9"/>
                    <a:pt x="4" y="8"/>
                  </a:cubicBezTo>
                  <a:cubicBezTo>
                    <a:pt x="5" y="7"/>
                    <a:pt x="7" y="6"/>
                    <a:pt x="11" y="6"/>
                  </a:cubicBezTo>
                  <a:cubicBezTo>
                    <a:pt x="11" y="6"/>
                    <a:pt x="15" y="6"/>
                    <a:pt x="16" y="8"/>
                  </a:cubicBezTo>
                  <a:cubicBezTo>
                    <a:pt x="16" y="8"/>
                    <a:pt x="17" y="12"/>
                    <a:pt x="17" y="13"/>
                  </a:cubicBezTo>
                  <a:cubicBezTo>
                    <a:pt x="17" y="13"/>
                    <a:pt x="18" y="17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7"/>
                    <a:pt x="19" y="14"/>
                    <a:pt x="19" y="14"/>
                  </a:cubicBezTo>
                  <a:cubicBezTo>
                    <a:pt x="20" y="13"/>
                    <a:pt x="20" y="11"/>
                    <a:pt x="20" y="10"/>
                  </a:cubicBezTo>
                  <a:cubicBezTo>
                    <a:pt x="20" y="9"/>
                    <a:pt x="19" y="4"/>
                    <a:pt x="16" y="4"/>
                  </a:cubicBezTo>
                  <a:cubicBezTo>
                    <a:pt x="16" y="4"/>
                    <a:pt x="15" y="1"/>
                    <a:pt x="11" y="0"/>
                  </a:cubicBezTo>
                  <a:cubicBezTo>
                    <a:pt x="8" y="0"/>
                    <a:pt x="5" y="2"/>
                    <a:pt x="4" y="3"/>
                  </a:cubicBezTo>
                  <a:cubicBezTo>
                    <a:pt x="2" y="4"/>
                    <a:pt x="1" y="8"/>
                    <a:pt x="0" y="9"/>
                  </a:cubicBezTo>
                  <a:cubicBezTo>
                    <a:pt x="0" y="10"/>
                    <a:pt x="1" y="13"/>
                    <a:pt x="1" y="14"/>
                  </a:cubicBezTo>
                  <a:cubicBezTo>
                    <a:pt x="1" y="14"/>
                    <a:pt x="2" y="14"/>
                    <a:pt x="2" y="18"/>
                  </a:cubicBezTo>
                  <a:lnTo>
                    <a:pt x="3" y="18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Group 35出自【趣你的PPT】(微信:qunideppt)：最优质的PPT资源库出自【趣你的PPT】(微信:qunideppt)：最优质的PPT资源库"/>
          <p:cNvGrpSpPr/>
          <p:nvPr/>
        </p:nvGrpSpPr>
        <p:grpSpPr>
          <a:xfrm>
            <a:off x="4105764" y="1347525"/>
            <a:ext cx="822187" cy="1351114"/>
            <a:chOff x="660400" y="576263"/>
            <a:chExt cx="1722438" cy="2830512"/>
          </a:xfrm>
        </p:grpSpPr>
        <p:sp>
          <p:nvSpPr>
            <p:cNvPr id="37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>
              <a:off x="660400" y="576263"/>
              <a:ext cx="1697038" cy="2805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19313" y="974725"/>
              <a:ext cx="263525" cy="274637"/>
            </a:xfrm>
            <a:custGeom>
              <a:avLst/>
              <a:gdLst>
                <a:gd name="T0" fmla="*/ 1 w 21"/>
                <a:gd name="T1" fmla="*/ 21 h 22"/>
                <a:gd name="T2" fmla="*/ 5 w 21"/>
                <a:gd name="T3" fmla="*/ 22 h 22"/>
                <a:gd name="T4" fmla="*/ 13 w 21"/>
                <a:gd name="T5" fmla="*/ 16 h 22"/>
                <a:gd name="T6" fmla="*/ 15 w 21"/>
                <a:gd name="T7" fmla="*/ 13 h 22"/>
                <a:gd name="T8" fmla="*/ 17 w 21"/>
                <a:gd name="T9" fmla="*/ 8 h 22"/>
                <a:gd name="T10" fmla="*/ 16 w 21"/>
                <a:gd name="T11" fmla="*/ 9 h 22"/>
                <a:gd name="T12" fmla="*/ 17 w 21"/>
                <a:gd name="T13" fmla="*/ 6 h 22"/>
                <a:gd name="T14" fmla="*/ 20 w 21"/>
                <a:gd name="T15" fmla="*/ 0 h 22"/>
                <a:gd name="T16" fmla="*/ 18 w 21"/>
                <a:gd name="T17" fmla="*/ 1 h 22"/>
                <a:gd name="T18" fmla="*/ 17 w 21"/>
                <a:gd name="T19" fmla="*/ 1 h 22"/>
                <a:gd name="T20" fmla="*/ 13 w 21"/>
                <a:gd name="T21" fmla="*/ 4 h 22"/>
                <a:gd name="T22" fmla="*/ 10 w 21"/>
                <a:gd name="T23" fmla="*/ 10 h 22"/>
                <a:gd name="T24" fmla="*/ 4 w 21"/>
                <a:gd name="T25" fmla="*/ 14 h 22"/>
                <a:gd name="T26" fmla="*/ 0 w 21"/>
                <a:gd name="T27" fmla="*/ 15 h 22"/>
                <a:gd name="T28" fmla="*/ 1 w 21"/>
                <a:gd name="T2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2">
                  <a:moveTo>
                    <a:pt x="1" y="21"/>
                  </a:moveTo>
                  <a:cubicBezTo>
                    <a:pt x="1" y="21"/>
                    <a:pt x="4" y="22"/>
                    <a:pt x="5" y="22"/>
                  </a:cubicBezTo>
                  <a:cubicBezTo>
                    <a:pt x="6" y="21"/>
                    <a:pt x="13" y="16"/>
                    <a:pt x="13" y="16"/>
                  </a:cubicBezTo>
                  <a:cubicBezTo>
                    <a:pt x="13" y="16"/>
                    <a:pt x="14" y="14"/>
                    <a:pt x="15" y="13"/>
                  </a:cubicBezTo>
                  <a:cubicBezTo>
                    <a:pt x="16" y="12"/>
                    <a:pt x="19" y="9"/>
                    <a:pt x="17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7"/>
                    <a:pt x="17" y="6"/>
                  </a:cubicBezTo>
                  <a:cubicBezTo>
                    <a:pt x="17" y="6"/>
                    <a:pt x="21" y="2"/>
                    <a:pt x="20" y="0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5" y="2"/>
                    <a:pt x="14" y="4"/>
                    <a:pt x="13" y="4"/>
                  </a:cubicBezTo>
                  <a:cubicBezTo>
                    <a:pt x="12" y="6"/>
                    <a:pt x="10" y="9"/>
                    <a:pt x="10" y="10"/>
                  </a:cubicBezTo>
                  <a:cubicBezTo>
                    <a:pt x="9" y="10"/>
                    <a:pt x="6" y="12"/>
                    <a:pt x="4" y="14"/>
                  </a:cubicBezTo>
                  <a:cubicBezTo>
                    <a:pt x="1" y="16"/>
                    <a:pt x="0" y="15"/>
                    <a:pt x="0" y="15"/>
                  </a:cubicBezTo>
                  <a:cubicBezTo>
                    <a:pt x="0" y="15"/>
                    <a:pt x="0" y="19"/>
                    <a:pt x="1" y="21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32013" y="974725"/>
              <a:ext cx="250825" cy="274637"/>
            </a:xfrm>
            <a:custGeom>
              <a:avLst/>
              <a:gdLst>
                <a:gd name="T0" fmla="*/ 19 w 20"/>
                <a:gd name="T1" fmla="*/ 0 h 22"/>
                <a:gd name="T2" fmla="*/ 18 w 20"/>
                <a:gd name="T3" fmla="*/ 0 h 22"/>
                <a:gd name="T4" fmla="*/ 15 w 20"/>
                <a:gd name="T5" fmla="*/ 6 h 22"/>
                <a:gd name="T6" fmla="*/ 13 w 20"/>
                <a:gd name="T7" fmla="*/ 10 h 22"/>
                <a:gd name="T8" fmla="*/ 15 w 20"/>
                <a:gd name="T9" fmla="*/ 10 h 22"/>
                <a:gd name="T10" fmla="*/ 11 w 20"/>
                <a:gd name="T11" fmla="*/ 16 h 22"/>
                <a:gd name="T12" fmla="*/ 5 w 20"/>
                <a:gd name="T13" fmla="*/ 20 h 22"/>
                <a:gd name="T14" fmla="*/ 1 w 20"/>
                <a:gd name="T15" fmla="*/ 19 h 22"/>
                <a:gd name="T16" fmla="*/ 0 w 20"/>
                <a:gd name="T17" fmla="*/ 21 h 22"/>
                <a:gd name="T18" fmla="*/ 0 w 20"/>
                <a:gd name="T19" fmla="*/ 21 h 22"/>
                <a:gd name="T20" fmla="*/ 4 w 20"/>
                <a:gd name="T21" fmla="*/ 22 h 22"/>
                <a:gd name="T22" fmla="*/ 12 w 20"/>
                <a:gd name="T23" fmla="*/ 16 h 22"/>
                <a:gd name="T24" fmla="*/ 14 w 20"/>
                <a:gd name="T25" fmla="*/ 13 h 22"/>
                <a:gd name="T26" fmla="*/ 16 w 20"/>
                <a:gd name="T27" fmla="*/ 8 h 22"/>
                <a:gd name="T28" fmla="*/ 15 w 20"/>
                <a:gd name="T29" fmla="*/ 9 h 22"/>
                <a:gd name="T30" fmla="*/ 16 w 20"/>
                <a:gd name="T31" fmla="*/ 6 h 22"/>
                <a:gd name="T32" fmla="*/ 19 w 20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2">
                  <a:moveTo>
                    <a:pt x="19" y="0"/>
                  </a:moveTo>
                  <a:cubicBezTo>
                    <a:pt x="19" y="0"/>
                    <a:pt x="18" y="0"/>
                    <a:pt x="18" y="0"/>
                  </a:cubicBezTo>
                  <a:cubicBezTo>
                    <a:pt x="19" y="2"/>
                    <a:pt x="15" y="6"/>
                    <a:pt x="15" y="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5" y="9"/>
                    <a:pt x="15" y="10"/>
                  </a:cubicBezTo>
                  <a:cubicBezTo>
                    <a:pt x="14" y="11"/>
                    <a:pt x="11" y="16"/>
                    <a:pt x="11" y="16"/>
                  </a:cubicBezTo>
                  <a:cubicBezTo>
                    <a:pt x="11" y="16"/>
                    <a:pt x="8" y="18"/>
                    <a:pt x="5" y="20"/>
                  </a:cubicBezTo>
                  <a:cubicBezTo>
                    <a:pt x="1" y="22"/>
                    <a:pt x="1" y="19"/>
                    <a:pt x="1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3" y="22"/>
                    <a:pt x="4" y="22"/>
                  </a:cubicBezTo>
                  <a:cubicBezTo>
                    <a:pt x="5" y="21"/>
                    <a:pt x="12" y="16"/>
                    <a:pt x="12" y="16"/>
                  </a:cubicBezTo>
                  <a:cubicBezTo>
                    <a:pt x="12" y="16"/>
                    <a:pt x="13" y="14"/>
                    <a:pt x="14" y="13"/>
                  </a:cubicBezTo>
                  <a:cubicBezTo>
                    <a:pt x="15" y="12"/>
                    <a:pt x="18" y="9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7"/>
                    <a:pt x="16" y="6"/>
                  </a:cubicBezTo>
                  <a:cubicBezTo>
                    <a:pt x="16" y="6"/>
                    <a:pt x="20" y="2"/>
                    <a:pt x="19" y="0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57425" y="1074738"/>
              <a:ext cx="61913" cy="61912"/>
            </a:xfrm>
            <a:custGeom>
              <a:avLst/>
              <a:gdLst>
                <a:gd name="T0" fmla="*/ 0 w 5"/>
                <a:gd name="T1" fmla="*/ 5 h 5"/>
                <a:gd name="T2" fmla="*/ 5 w 5"/>
                <a:gd name="T3" fmla="*/ 2 h 5"/>
                <a:gd name="T4" fmla="*/ 4 w 5"/>
                <a:gd name="T5" fmla="*/ 0 h 5"/>
                <a:gd name="T6" fmla="*/ 0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0" y="5"/>
                    <a:pt x="3" y="2"/>
                    <a:pt x="5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70125" y="1000125"/>
              <a:ext cx="74613" cy="74612"/>
            </a:xfrm>
            <a:custGeom>
              <a:avLst/>
              <a:gdLst>
                <a:gd name="T0" fmla="*/ 0 w 6"/>
                <a:gd name="T1" fmla="*/ 6 h 6"/>
                <a:gd name="T2" fmla="*/ 2 w 6"/>
                <a:gd name="T3" fmla="*/ 3 h 6"/>
                <a:gd name="T4" fmla="*/ 6 w 6"/>
                <a:gd name="T5" fmla="*/ 0 h 6"/>
                <a:gd name="T6" fmla="*/ 2 w 6"/>
                <a:gd name="T7" fmla="*/ 3 h 6"/>
                <a:gd name="T8" fmla="*/ 0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cubicBezTo>
                    <a:pt x="0" y="6"/>
                    <a:pt x="2" y="3"/>
                    <a:pt x="2" y="3"/>
                  </a:cubicBezTo>
                  <a:cubicBezTo>
                    <a:pt x="3" y="3"/>
                    <a:pt x="6" y="0"/>
                    <a:pt x="6" y="0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68525" y="1111250"/>
              <a:ext cx="63500" cy="150812"/>
            </a:xfrm>
            <a:custGeom>
              <a:avLst/>
              <a:gdLst>
                <a:gd name="T0" fmla="*/ 3 w 5"/>
                <a:gd name="T1" fmla="*/ 0 h 12"/>
                <a:gd name="T2" fmla="*/ 0 w 5"/>
                <a:gd name="T3" fmla="*/ 2 h 12"/>
                <a:gd name="T4" fmla="*/ 3 w 5"/>
                <a:gd name="T5" fmla="*/ 12 h 12"/>
                <a:gd name="T6" fmla="*/ 3 w 5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5" y="5"/>
                    <a:pt x="3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5813" y="1884363"/>
              <a:ext cx="138113" cy="212725"/>
            </a:xfrm>
            <a:custGeom>
              <a:avLst/>
              <a:gdLst>
                <a:gd name="T0" fmla="*/ 0 w 11"/>
                <a:gd name="T1" fmla="*/ 0 h 17"/>
                <a:gd name="T2" fmla="*/ 0 w 11"/>
                <a:gd name="T3" fmla="*/ 14 h 17"/>
                <a:gd name="T4" fmla="*/ 11 w 11"/>
                <a:gd name="T5" fmla="*/ 17 h 17"/>
                <a:gd name="T6" fmla="*/ 6 w 11"/>
                <a:gd name="T7" fmla="*/ 0 h 17"/>
                <a:gd name="T8" fmla="*/ 0 w 11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7">
                  <a:moveTo>
                    <a:pt x="0" y="0"/>
                  </a:moveTo>
                  <a:cubicBezTo>
                    <a:pt x="0" y="0"/>
                    <a:pt x="0" y="13"/>
                    <a:pt x="0" y="14"/>
                  </a:cubicBezTo>
                  <a:cubicBezTo>
                    <a:pt x="1" y="16"/>
                    <a:pt x="11" y="17"/>
                    <a:pt x="11" y="17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2038" y="825500"/>
              <a:ext cx="201613" cy="236537"/>
            </a:xfrm>
            <a:custGeom>
              <a:avLst/>
              <a:gdLst>
                <a:gd name="T0" fmla="*/ 16 w 16"/>
                <a:gd name="T1" fmla="*/ 8 h 19"/>
                <a:gd name="T2" fmla="*/ 15 w 16"/>
                <a:gd name="T3" fmla="*/ 12 h 19"/>
                <a:gd name="T4" fmla="*/ 8 w 16"/>
                <a:gd name="T5" fmla="*/ 19 h 19"/>
                <a:gd name="T6" fmla="*/ 3 w 16"/>
                <a:gd name="T7" fmla="*/ 17 h 19"/>
                <a:gd name="T8" fmla="*/ 1 w 16"/>
                <a:gd name="T9" fmla="*/ 11 h 19"/>
                <a:gd name="T10" fmla="*/ 0 w 16"/>
                <a:gd name="T11" fmla="*/ 2 h 19"/>
                <a:gd name="T12" fmla="*/ 16 w 16"/>
                <a:gd name="T1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9">
                  <a:moveTo>
                    <a:pt x="16" y="8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0" y="18"/>
                    <a:pt x="8" y="19"/>
                  </a:cubicBezTo>
                  <a:cubicBezTo>
                    <a:pt x="7" y="19"/>
                    <a:pt x="3" y="17"/>
                    <a:pt x="3" y="17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5"/>
                    <a:pt x="0" y="2"/>
                  </a:cubicBezTo>
                  <a:cubicBezTo>
                    <a:pt x="0" y="0"/>
                    <a:pt x="12" y="7"/>
                    <a:pt x="16" y="8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7438" y="900113"/>
              <a:ext cx="138113" cy="161925"/>
            </a:xfrm>
            <a:custGeom>
              <a:avLst/>
              <a:gdLst>
                <a:gd name="T0" fmla="*/ 0 w 11"/>
                <a:gd name="T1" fmla="*/ 0 h 13"/>
                <a:gd name="T2" fmla="*/ 4 w 11"/>
                <a:gd name="T3" fmla="*/ 5 h 13"/>
                <a:gd name="T4" fmla="*/ 11 w 11"/>
                <a:gd name="T5" fmla="*/ 9 h 13"/>
                <a:gd name="T6" fmla="*/ 6 w 11"/>
                <a:gd name="T7" fmla="*/ 13 h 13"/>
                <a:gd name="T8" fmla="*/ 1 w 11"/>
                <a:gd name="T9" fmla="*/ 11 h 13"/>
                <a:gd name="T10" fmla="*/ 0 w 11"/>
                <a:gd name="T11" fmla="*/ 7 h 13"/>
                <a:gd name="T12" fmla="*/ 0 w 11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3">
                  <a:moveTo>
                    <a:pt x="0" y="0"/>
                  </a:moveTo>
                  <a:cubicBezTo>
                    <a:pt x="1" y="0"/>
                    <a:pt x="3" y="4"/>
                    <a:pt x="4" y="5"/>
                  </a:cubicBezTo>
                  <a:cubicBezTo>
                    <a:pt x="4" y="6"/>
                    <a:pt x="8" y="8"/>
                    <a:pt x="11" y="9"/>
                  </a:cubicBezTo>
                  <a:cubicBezTo>
                    <a:pt x="9" y="11"/>
                    <a:pt x="7" y="13"/>
                    <a:pt x="6" y="13"/>
                  </a:cubicBezTo>
                  <a:cubicBezTo>
                    <a:pt x="5" y="13"/>
                    <a:pt x="1" y="11"/>
                    <a:pt x="1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0125" y="576263"/>
              <a:ext cx="301625" cy="285750"/>
            </a:xfrm>
            <a:custGeom>
              <a:avLst/>
              <a:gdLst>
                <a:gd name="T0" fmla="*/ 23 w 24"/>
                <a:gd name="T1" fmla="*/ 6 h 23"/>
                <a:gd name="T2" fmla="*/ 24 w 24"/>
                <a:gd name="T3" fmla="*/ 5 h 23"/>
                <a:gd name="T4" fmla="*/ 18 w 24"/>
                <a:gd name="T5" fmla="*/ 0 h 23"/>
                <a:gd name="T6" fmla="*/ 9 w 24"/>
                <a:gd name="T7" fmla="*/ 0 h 23"/>
                <a:gd name="T8" fmla="*/ 2 w 24"/>
                <a:gd name="T9" fmla="*/ 6 h 23"/>
                <a:gd name="T10" fmla="*/ 1 w 24"/>
                <a:gd name="T11" fmla="*/ 13 h 23"/>
                <a:gd name="T12" fmla="*/ 4 w 24"/>
                <a:gd name="T13" fmla="*/ 20 h 23"/>
                <a:gd name="T14" fmla="*/ 23 w 24"/>
                <a:gd name="T15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3">
                  <a:moveTo>
                    <a:pt x="23" y="6"/>
                  </a:moveTo>
                  <a:cubicBezTo>
                    <a:pt x="23" y="6"/>
                    <a:pt x="24" y="5"/>
                    <a:pt x="24" y="5"/>
                  </a:cubicBezTo>
                  <a:cubicBezTo>
                    <a:pt x="23" y="4"/>
                    <a:pt x="21" y="0"/>
                    <a:pt x="18" y="0"/>
                  </a:cubicBezTo>
                  <a:cubicBezTo>
                    <a:pt x="15" y="0"/>
                    <a:pt x="9" y="0"/>
                    <a:pt x="9" y="0"/>
                  </a:cubicBezTo>
                  <a:cubicBezTo>
                    <a:pt x="9" y="0"/>
                    <a:pt x="4" y="3"/>
                    <a:pt x="2" y="6"/>
                  </a:cubicBezTo>
                  <a:cubicBezTo>
                    <a:pt x="0" y="9"/>
                    <a:pt x="1" y="13"/>
                    <a:pt x="1" y="13"/>
                  </a:cubicBezTo>
                  <a:cubicBezTo>
                    <a:pt x="1" y="13"/>
                    <a:pt x="0" y="19"/>
                    <a:pt x="4" y="20"/>
                  </a:cubicBezTo>
                  <a:cubicBezTo>
                    <a:pt x="4" y="20"/>
                    <a:pt x="11" y="23"/>
                    <a:pt x="23" y="6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2825" y="650875"/>
              <a:ext cx="314325" cy="311150"/>
            </a:xfrm>
            <a:custGeom>
              <a:avLst/>
              <a:gdLst>
                <a:gd name="T0" fmla="*/ 21 w 25"/>
                <a:gd name="T1" fmla="*/ 24 h 25"/>
                <a:gd name="T2" fmla="*/ 17 w 25"/>
                <a:gd name="T3" fmla="*/ 25 h 25"/>
                <a:gd name="T4" fmla="*/ 9 w 25"/>
                <a:gd name="T5" fmla="*/ 22 h 25"/>
                <a:gd name="T6" fmla="*/ 6 w 25"/>
                <a:gd name="T7" fmla="*/ 17 h 25"/>
                <a:gd name="T8" fmla="*/ 5 w 25"/>
                <a:gd name="T9" fmla="*/ 17 h 25"/>
                <a:gd name="T10" fmla="*/ 2 w 25"/>
                <a:gd name="T11" fmla="*/ 14 h 25"/>
                <a:gd name="T12" fmla="*/ 2 w 25"/>
                <a:gd name="T13" fmla="*/ 9 h 25"/>
                <a:gd name="T14" fmla="*/ 5 w 25"/>
                <a:gd name="T15" fmla="*/ 10 h 25"/>
                <a:gd name="T16" fmla="*/ 7 w 25"/>
                <a:gd name="T17" fmla="*/ 13 h 25"/>
                <a:gd name="T18" fmla="*/ 8 w 25"/>
                <a:gd name="T19" fmla="*/ 13 h 25"/>
                <a:gd name="T20" fmla="*/ 7 w 25"/>
                <a:gd name="T21" fmla="*/ 10 h 25"/>
                <a:gd name="T22" fmla="*/ 10 w 25"/>
                <a:gd name="T23" fmla="*/ 5 h 25"/>
                <a:gd name="T24" fmla="*/ 9 w 25"/>
                <a:gd name="T25" fmla="*/ 4 h 25"/>
                <a:gd name="T26" fmla="*/ 12 w 25"/>
                <a:gd name="T27" fmla="*/ 0 h 25"/>
                <a:gd name="T28" fmla="*/ 22 w 25"/>
                <a:gd name="T29" fmla="*/ 0 h 25"/>
                <a:gd name="T30" fmla="*/ 24 w 25"/>
                <a:gd name="T31" fmla="*/ 7 h 25"/>
                <a:gd name="T32" fmla="*/ 23 w 25"/>
                <a:gd name="T33" fmla="*/ 9 h 25"/>
                <a:gd name="T34" fmla="*/ 24 w 25"/>
                <a:gd name="T35" fmla="*/ 14 h 25"/>
                <a:gd name="T36" fmla="*/ 22 w 25"/>
                <a:gd name="T37" fmla="*/ 21 h 25"/>
                <a:gd name="T38" fmla="*/ 21 w 25"/>
                <a:gd name="T3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5">
                  <a:moveTo>
                    <a:pt x="21" y="24"/>
                  </a:moveTo>
                  <a:cubicBezTo>
                    <a:pt x="21" y="24"/>
                    <a:pt x="18" y="25"/>
                    <a:pt x="17" y="25"/>
                  </a:cubicBezTo>
                  <a:cubicBezTo>
                    <a:pt x="17" y="25"/>
                    <a:pt x="11" y="25"/>
                    <a:pt x="9" y="22"/>
                  </a:cubicBezTo>
                  <a:cubicBezTo>
                    <a:pt x="7" y="19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3" y="14"/>
                    <a:pt x="2" y="14"/>
                  </a:cubicBezTo>
                  <a:cubicBezTo>
                    <a:pt x="2" y="13"/>
                    <a:pt x="0" y="10"/>
                    <a:pt x="2" y="9"/>
                  </a:cubicBezTo>
                  <a:cubicBezTo>
                    <a:pt x="3" y="8"/>
                    <a:pt x="5" y="9"/>
                    <a:pt x="5" y="10"/>
                  </a:cubicBezTo>
                  <a:cubicBezTo>
                    <a:pt x="5" y="10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7" y="10"/>
                    <a:pt x="7" y="10"/>
                  </a:cubicBezTo>
                  <a:cubicBezTo>
                    <a:pt x="8" y="9"/>
                    <a:pt x="11" y="6"/>
                    <a:pt x="10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12" y="1"/>
                    <a:pt x="12" y="0"/>
                  </a:cubicBezTo>
                  <a:cubicBezTo>
                    <a:pt x="13" y="0"/>
                    <a:pt x="19" y="0"/>
                    <a:pt x="22" y="0"/>
                  </a:cubicBezTo>
                  <a:cubicBezTo>
                    <a:pt x="22" y="0"/>
                    <a:pt x="24" y="3"/>
                    <a:pt x="24" y="7"/>
                  </a:cubicBezTo>
                  <a:cubicBezTo>
                    <a:pt x="24" y="7"/>
                    <a:pt x="24" y="8"/>
                    <a:pt x="23" y="9"/>
                  </a:cubicBezTo>
                  <a:cubicBezTo>
                    <a:pt x="23" y="9"/>
                    <a:pt x="25" y="11"/>
                    <a:pt x="24" y="14"/>
                  </a:cubicBezTo>
                  <a:cubicBezTo>
                    <a:pt x="24" y="17"/>
                    <a:pt x="22" y="20"/>
                    <a:pt x="22" y="21"/>
                  </a:cubicBezTo>
                  <a:cubicBezTo>
                    <a:pt x="22" y="22"/>
                    <a:pt x="22" y="24"/>
                    <a:pt x="21" y="24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2825" y="650875"/>
              <a:ext cx="276225" cy="311150"/>
            </a:xfrm>
            <a:custGeom>
              <a:avLst/>
              <a:gdLst>
                <a:gd name="T0" fmla="*/ 2 w 22"/>
                <a:gd name="T1" fmla="*/ 9 h 25"/>
                <a:gd name="T2" fmla="*/ 5 w 22"/>
                <a:gd name="T3" fmla="*/ 10 h 25"/>
                <a:gd name="T4" fmla="*/ 7 w 22"/>
                <a:gd name="T5" fmla="*/ 13 h 25"/>
                <a:gd name="T6" fmla="*/ 8 w 22"/>
                <a:gd name="T7" fmla="*/ 13 h 25"/>
                <a:gd name="T8" fmla="*/ 7 w 22"/>
                <a:gd name="T9" fmla="*/ 10 h 25"/>
                <a:gd name="T10" fmla="*/ 10 w 22"/>
                <a:gd name="T11" fmla="*/ 5 h 25"/>
                <a:gd name="T12" fmla="*/ 9 w 22"/>
                <a:gd name="T13" fmla="*/ 4 h 25"/>
                <a:gd name="T14" fmla="*/ 12 w 22"/>
                <a:gd name="T15" fmla="*/ 0 h 25"/>
                <a:gd name="T16" fmla="*/ 13 w 22"/>
                <a:gd name="T17" fmla="*/ 0 h 25"/>
                <a:gd name="T18" fmla="*/ 16 w 22"/>
                <a:gd name="T19" fmla="*/ 6 h 25"/>
                <a:gd name="T20" fmla="*/ 13 w 22"/>
                <a:gd name="T21" fmla="*/ 7 h 25"/>
                <a:gd name="T22" fmla="*/ 13 w 22"/>
                <a:gd name="T23" fmla="*/ 10 h 25"/>
                <a:gd name="T24" fmla="*/ 11 w 22"/>
                <a:gd name="T25" fmla="*/ 10 h 25"/>
                <a:gd name="T26" fmla="*/ 12 w 22"/>
                <a:gd name="T27" fmla="*/ 15 h 25"/>
                <a:gd name="T28" fmla="*/ 15 w 22"/>
                <a:gd name="T29" fmla="*/ 15 h 25"/>
                <a:gd name="T30" fmla="*/ 14 w 22"/>
                <a:gd name="T31" fmla="*/ 20 h 25"/>
                <a:gd name="T32" fmla="*/ 18 w 22"/>
                <a:gd name="T33" fmla="*/ 24 h 25"/>
                <a:gd name="T34" fmla="*/ 22 w 22"/>
                <a:gd name="T35" fmla="*/ 23 h 25"/>
                <a:gd name="T36" fmla="*/ 21 w 22"/>
                <a:gd name="T37" fmla="*/ 24 h 25"/>
                <a:gd name="T38" fmla="*/ 17 w 22"/>
                <a:gd name="T39" fmla="*/ 25 h 25"/>
                <a:gd name="T40" fmla="*/ 9 w 22"/>
                <a:gd name="T41" fmla="*/ 22 h 25"/>
                <a:gd name="T42" fmla="*/ 6 w 22"/>
                <a:gd name="T43" fmla="*/ 17 h 25"/>
                <a:gd name="T44" fmla="*/ 5 w 22"/>
                <a:gd name="T45" fmla="*/ 17 h 25"/>
                <a:gd name="T46" fmla="*/ 2 w 22"/>
                <a:gd name="T47" fmla="*/ 14 h 25"/>
                <a:gd name="T48" fmla="*/ 2 w 22"/>
                <a:gd name="T4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25">
                  <a:moveTo>
                    <a:pt x="2" y="9"/>
                  </a:moveTo>
                  <a:cubicBezTo>
                    <a:pt x="3" y="8"/>
                    <a:pt x="5" y="9"/>
                    <a:pt x="5" y="10"/>
                  </a:cubicBezTo>
                  <a:cubicBezTo>
                    <a:pt x="5" y="10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7" y="10"/>
                    <a:pt x="7" y="10"/>
                  </a:cubicBezTo>
                  <a:cubicBezTo>
                    <a:pt x="8" y="9"/>
                    <a:pt x="11" y="6"/>
                    <a:pt x="10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12" y="1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5" y="2"/>
                    <a:pt x="17" y="6"/>
                    <a:pt x="16" y="6"/>
                  </a:cubicBezTo>
                  <a:cubicBezTo>
                    <a:pt x="15" y="6"/>
                    <a:pt x="13" y="7"/>
                    <a:pt x="13" y="7"/>
                  </a:cubicBezTo>
                  <a:cubicBezTo>
                    <a:pt x="13" y="7"/>
                    <a:pt x="13" y="9"/>
                    <a:pt x="13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1" y="11"/>
                    <a:pt x="11" y="14"/>
                    <a:pt x="12" y="15"/>
                  </a:cubicBezTo>
                  <a:cubicBezTo>
                    <a:pt x="13" y="16"/>
                    <a:pt x="15" y="15"/>
                    <a:pt x="15" y="15"/>
                  </a:cubicBezTo>
                  <a:cubicBezTo>
                    <a:pt x="14" y="16"/>
                    <a:pt x="14" y="19"/>
                    <a:pt x="14" y="20"/>
                  </a:cubicBezTo>
                  <a:cubicBezTo>
                    <a:pt x="14" y="21"/>
                    <a:pt x="16" y="23"/>
                    <a:pt x="18" y="24"/>
                  </a:cubicBezTo>
                  <a:cubicBezTo>
                    <a:pt x="18" y="24"/>
                    <a:pt x="20" y="23"/>
                    <a:pt x="22" y="23"/>
                  </a:cubicBezTo>
                  <a:cubicBezTo>
                    <a:pt x="22" y="24"/>
                    <a:pt x="21" y="24"/>
                    <a:pt x="21" y="24"/>
                  </a:cubicBezTo>
                  <a:cubicBezTo>
                    <a:pt x="21" y="24"/>
                    <a:pt x="18" y="25"/>
                    <a:pt x="17" y="25"/>
                  </a:cubicBezTo>
                  <a:cubicBezTo>
                    <a:pt x="17" y="25"/>
                    <a:pt x="11" y="25"/>
                    <a:pt x="9" y="22"/>
                  </a:cubicBezTo>
                  <a:cubicBezTo>
                    <a:pt x="7" y="19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3" y="14"/>
                    <a:pt x="2" y="14"/>
                  </a:cubicBezTo>
                  <a:cubicBezTo>
                    <a:pt x="2" y="13"/>
                    <a:pt x="0" y="10"/>
                    <a:pt x="2" y="9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4713" y="2682875"/>
              <a:ext cx="163513" cy="63500"/>
            </a:xfrm>
            <a:custGeom>
              <a:avLst/>
              <a:gdLst>
                <a:gd name="T0" fmla="*/ 5 w 13"/>
                <a:gd name="T1" fmla="*/ 5 h 5"/>
                <a:gd name="T2" fmla="*/ 8 w 13"/>
                <a:gd name="T3" fmla="*/ 0 h 5"/>
                <a:gd name="T4" fmla="*/ 5 w 13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5" y="5"/>
                  </a:moveTo>
                  <a:cubicBezTo>
                    <a:pt x="8" y="5"/>
                    <a:pt x="13" y="0"/>
                    <a:pt x="8" y="0"/>
                  </a:cubicBezTo>
                  <a:cubicBezTo>
                    <a:pt x="5" y="0"/>
                    <a:pt x="0" y="5"/>
                    <a:pt x="5" y="5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3113" y="3232150"/>
              <a:ext cx="227013" cy="174625"/>
            </a:xfrm>
            <a:custGeom>
              <a:avLst/>
              <a:gdLst>
                <a:gd name="T0" fmla="*/ 6 w 18"/>
                <a:gd name="T1" fmla="*/ 0 h 14"/>
                <a:gd name="T2" fmla="*/ 0 w 18"/>
                <a:gd name="T3" fmla="*/ 12 h 14"/>
                <a:gd name="T4" fmla="*/ 15 w 18"/>
                <a:gd name="T5" fmla="*/ 9 h 14"/>
                <a:gd name="T6" fmla="*/ 16 w 18"/>
                <a:gd name="T7" fmla="*/ 6 h 14"/>
                <a:gd name="T8" fmla="*/ 17 w 18"/>
                <a:gd name="T9" fmla="*/ 1 h 14"/>
                <a:gd name="T10" fmla="*/ 6 w 1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6" y="0"/>
                  </a:moveTo>
                  <a:cubicBezTo>
                    <a:pt x="6" y="0"/>
                    <a:pt x="0" y="8"/>
                    <a:pt x="0" y="12"/>
                  </a:cubicBezTo>
                  <a:cubicBezTo>
                    <a:pt x="0" y="12"/>
                    <a:pt x="14" y="14"/>
                    <a:pt x="15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8" y="8"/>
                    <a:pt x="17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76363" y="3181350"/>
              <a:ext cx="252413" cy="225425"/>
            </a:xfrm>
            <a:custGeom>
              <a:avLst/>
              <a:gdLst>
                <a:gd name="T0" fmla="*/ 0 w 20"/>
                <a:gd name="T1" fmla="*/ 4 h 18"/>
                <a:gd name="T2" fmla="*/ 0 w 20"/>
                <a:gd name="T3" fmla="*/ 10 h 18"/>
                <a:gd name="T4" fmla="*/ 6 w 20"/>
                <a:gd name="T5" fmla="*/ 13 h 18"/>
                <a:gd name="T6" fmla="*/ 7 w 20"/>
                <a:gd name="T7" fmla="*/ 16 h 18"/>
                <a:gd name="T8" fmla="*/ 7 w 20"/>
                <a:gd name="T9" fmla="*/ 16 h 18"/>
                <a:gd name="T10" fmla="*/ 20 w 20"/>
                <a:gd name="T11" fmla="*/ 17 h 18"/>
                <a:gd name="T12" fmla="*/ 20 w 20"/>
                <a:gd name="T13" fmla="*/ 14 h 18"/>
                <a:gd name="T14" fmla="*/ 12 w 20"/>
                <a:gd name="T15" fmla="*/ 4 h 18"/>
                <a:gd name="T16" fmla="*/ 0 w 20"/>
                <a:gd name="T17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8">
                  <a:moveTo>
                    <a:pt x="0" y="4"/>
                  </a:moveTo>
                  <a:cubicBezTo>
                    <a:pt x="0" y="4"/>
                    <a:pt x="0" y="8"/>
                    <a:pt x="0" y="10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6" y="13"/>
                    <a:pt x="7" y="16"/>
                    <a:pt x="7" y="16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7" y="16"/>
                    <a:pt x="17" y="18"/>
                    <a:pt x="20" y="1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14" y="7"/>
                    <a:pt x="12" y="4"/>
                  </a:cubicBezTo>
                  <a:cubicBezTo>
                    <a:pt x="11" y="0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8513" y="1735138"/>
              <a:ext cx="779463" cy="1571625"/>
            </a:xfrm>
            <a:custGeom>
              <a:avLst/>
              <a:gdLst>
                <a:gd name="T0" fmla="*/ 3 w 62"/>
                <a:gd name="T1" fmla="*/ 121 h 126"/>
                <a:gd name="T2" fmla="*/ 17 w 62"/>
                <a:gd name="T3" fmla="*/ 120 h 126"/>
                <a:gd name="T4" fmla="*/ 15 w 62"/>
                <a:gd name="T5" fmla="*/ 106 h 126"/>
                <a:gd name="T6" fmla="*/ 23 w 62"/>
                <a:gd name="T7" fmla="*/ 64 h 126"/>
                <a:gd name="T8" fmla="*/ 30 w 62"/>
                <a:gd name="T9" fmla="*/ 36 h 126"/>
                <a:gd name="T10" fmla="*/ 32 w 62"/>
                <a:gd name="T11" fmla="*/ 40 h 126"/>
                <a:gd name="T12" fmla="*/ 46 w 62"/>
                <a:gd name="T13" fmla="*/ 120 h 126"/>
                <a:gd name="T14" fmla="*/ 59 w 62"/>
                <a:gd name="T15" fmla="*/ 122 h 126"/>
                <a:gd name="T16" fmla="*/ 59 w 62"/>
                <a:gd name="T17" fmla="*/ 110 h 126"/>
                <a:gd name="T18" fmla="*/ 58 w 62"/>
                <a:gd name="T19" fmla="*/ 88 h 126"/>
                <a:gd name="T20" fmla="*/ 58 w 62"/>
                <a:gd name="T21" fmla="*/ 58 h 126"/>
                <a:gd name="T22" fmla="*/ 56 w 62"/>
                <a:gd name="T23" fmla="*/ 24 h 126"/>
                <a:gd name="T24" fmla="*/ 56 w 62"/>
                <a:gd name="T25" fmla="*/ 20 h 126"/>
                <a:gd name="T26" fmla="*/ 53 w 62"/>
                <a:gd name="T27" fmla="*/ 12 h 126"/>
                <a:gd name="T28" fmla="*/ 52 w 62"/>
                <a:gd name="T29" fmla="*/ 2 h 126"/>
                <a:gd name="T30" fmla="*/ 30 w 62"/>
                <a:gd name="T31" fmla="*/ 5 h 126"/>
                <a:gd name="T32" fmla="*/ 14 w 62"/>
                <a:gd name="T33" fmla="*/ 0 h 126"/>
                <a:gd name="T34" fmla="*/ 13 w 62"/>
                <a:gd name="T35" fmla="*/ 5 h 126"/>
                <a:gd name="T36" fmla="*/ 3 w 62"/>
                <a:gd name="T37" fmla="*/ 17 h 126"/>
                <a:gd name="T38" fmla="*/ 5 w 62"/>
                <a:gd name="T39" fmla="*/ 23 h 126"/>
                <a:gd name="T40" fmla="*/ 5 w 62"/>
                <a:gd name="T41" fmla="*/ 55 h 126"/>
                <a:gd name="T42" fmla="*/ 3 w 62"/>
                <a:gd name="T43" fmla="*/ 93 h 126"/>
                <a:gd name="T44" fmla="*/ 1 w 62"/>
                <a:gd name="T45" fmla="*/ 112 h 126"/>
                <a:gd name="T46" fmla="*/ 3 w 62"/>
                <a:gd name="T47" fmla="*/ 1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126">
                  <a:moveTo>
                    <a:pt x="3" y="121"/>
                  </a:moveTo>
                  <a:cubicBezTo>
                    <a:pt x="3" y="121"/>
                    <a:pt x="16" y="124"/>
                    <a:pt x="17" y="120"/>
                  </a:cubicBezTo>
                  <a:cubicBezTo>
                    <a:pt x="18" y="116"/>
                    <a:pt x="15" y="106"/>
                    <a:pt x="15" y="106"/>
                  </a:cubicBezTo>
                  <a:cubicBezTo>
                    <a:pt x="15" y="106"/>
                    <a:pt x="22" y="65"/>
                    <a:pt x="23" y="64"/>
                  </a:cubicBezTo>
                  <a:cubicBezTo>
                    <a:pt x="24" y="64"/>
                    <a:pt x="28" y="47"/>
                    <a:pt x="30" y="36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9" y="111"/>
                    <a:pt x="46" y="120"/>
                  </a:cubicBezTo>
                  <a:cubicBezTo>
                    <a:pt x="46" y="120"/>
                    <a:pt x="55" y="126"/>
                    <a:pt x="59" y="122"/>
                  </a:cubicBezTo>
                  <a:cubicBezTo>
                    <a:pt x="59" y="122"/>
                    <a:pt x="62" y="119"/>
                    <a:pt x="59" y="110"/>
                  </a:cubicBezTo>
                  <a:cubicBezTo>
                    <a:pt x="59" y="110"/>
                    <a:pt x="61" y="95"/>
                    <a:pt x="58" y="88"/>
                  </a:cubicBezTo>
                  <a:cubicBezTo>
                    <a:pt x="58" y="88"/>
                    <a:pt x="58" y="63"/>
                    <a:pt x="58" y="58"/>
                  </a:cubicBezTo>
                  <a:cubicBezTo>
                    <a:pt x="58" y="53"/>
                    <a:pt x="55" y="28"/>
                    <a:pt x="56" y="24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37" y="6"/>
                    <a:pt x="3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4" y="14"/>
                    <a:pt x="3" y="17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4" y="48"/>
                    <a:pt x="5" y="55"/>
                  </a:cubicBezTo>
                  <a:cubicBezTo>
                    <a:pt x="5" y="55"/>
                    <a:pt x="2" y="87"/>
                    <a:pt x="3" y="93"/>
                  </a:cubicBezTo>
                  <a:cubicBezTo>
                    <a:pt x="3" y="93"/>
                    <a:pt x="0" y="109"/>
                    <a:pt x="1" y="112"/>
                  </a:cubicBezTo>
                  <a:cubicBezTo>
                    <a:pt x="2" y="115"/>
                    <a:pt x="3" y="121"/>
                    <a:pt x="3" y="121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9050" y="1960563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1763" y="2022475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1763" y="2146300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6613" y="1860550"/>
              <a:ext cx="666750" cy="1408112"/>
            </a:xfrm>
            <a:custGeom>
              <a:avLst/>
              <a:gdLst>
                <a:gd name="T0" fmla="*/ 53 w 53"/>
                <a:gd name="T1" fmla="*/ 113 h 113"/>
                <a:gd name="T2" fmla="*/ 50 w 53"/>
                <a:gd name="T3" fmla="*/ 100 h 113"/>
                <a:gd name="T4" fmla="*/ 48 w 53"/>
                <a:gd name="T5" fmla="*/ 89 h 113"/>
                <a:gd name="T6" fmla="*/ 53 w 53"/>
                <a:gd name="T7" fmla="*/ 73 h 113"/>
                <a:gd name="T8" fmla="*/ 46 w 53"/>
                <a:gd name="T9" fmla="*/ 78 h 113"/>
                <a:gd name="T10" fmla="*/ 46 w 53"/>
                <a:gd name="T11" fmla="*/ 68 h 113"/>
                <a:gd name="T12" fmla="*/ 43 w 53"/>
                <a:gd name="T13" fmla="*/ 44 h 113"/>
                <a:gd name="T14" fmla="*/ 43 w 53"/>
                <a:gd name="T15" fmla="*/ 60 h 113"/>
                <a:gd name="T16" fmla="*/ 37 w 53"/>
                <a:gd name="T17" fmla="*/ 34 h 113"/>
                <a:gd name="T18" fmla="*/ 45 w 53"/>
                <a:gd name="T19" fmla="*/ 23 h 113"/>
                <a:gd name="T20" fmla="*/ 32 w 53"/>
                <a:gd name="T21" fmla="*/ 23 h 113"/>
                <a:gd name="T22" fmla="*/ 45 w 53"/>
                <a:gd name="T23" fmla="*/ 14 h 113"/>
                <a:gd name="T24" fmla="*/ 32 w 53"/>
                <a:gd name="T25" fmla="*/ 18 h 113"/>
                <a:gd name="T26" fmla="*/ 36 w 53"/>
                <a:gd name="T27" fmla="*/ 8 h 113"/>
                <a:gd name="T28" fmla="*/ 24 w 53"/>
                <a:gd name="T29" fmla="*/ 11 h 113"/>
                <a:gd name="T30" fmla="*/ 14 w 53"/>
                <a:gd name="T31" fmla="*/ 0 h 113"/>
                <a:gd name="T32" fmla="*/ 19 w 53"/>
                <a:gd name="T33" fmla="*/ 14 h 113"/>
                <a:gd name="T34" fmla="*/ 10 w 53"/>
                <a:gd name="T35" fmla="*/ 10 h 113"/>
                <a:gd name="T36" fmla="*/ 4 w 53"/>
                <a:gd name="T37" fmla="*/ 1 h 113"/>
                <a:gd name="T38" fmla="*/ 0 w 53"/>
                <a:gd name="T39" fmla="*/ 7 h 113"/>
                <a:gd name="T40" fmla="*/ 1 w 53"/>
                <a:gd name="T41" fmla="*/ 10 h 113"/>
                <a:gd name="T42" fmla="*/ 22 w 53"/>
                <a:gd name="T43" fmla="*/ 23 h 113"/>
                <a:gd name="T44" fmla="*/ 8 w 53"/>
                <a:gd name="T45" fmla="*/ 21 h 113"/>
                <a:gd name="T46" fmla="*/ 18 w 53"/>
                <a:gd name="T47" fmla="*/ 27 h 113"/>
                <a:gd name="T48" fmla="*/ 12 w 53"/>
                <a:gd name="T49" fmla="*/ 47 h 113"/>
                <a:gd name="T50" fmla="*/ 12 w 53"/>
                <a:gd name="T51" fmla="*/ 67 h 113"/>
                <a:gd name="T52" fmla="*/ 7 w 53"/>
                <a:gd name="T53" fmla="*/ 54 h 113"/>
                <a:gd name="T54" fmla="*/ 6 w 53"/>
                <a:gd name="T55" fmla="*/ 78 h 113"/>
                <a:gd name="T56" fmla="*/ 10 w 53"/>
                <a:gd name="T57" fmla="*/ 98 h 113"/>
                <a:gd name="T58" fmla="*/ 3 w 53"/>
                <a:gd name="T59" fmla="*/ 85 h 113"/>
                <a:gd name="T60" fmla="*/ 6 w 53"/>
                <a:gd name="T61" fmla="*/ 103 h 113"/>
                <a:gd name="T62" fmla="*/ 6 w 53"/>
                <a:gd name="T63" fmla="*/ 112 h 113"/>
                <a:gd name="T64" fmla="*/ 14 w 53"/>
                <a:gd name="T65" fmla="*/ 110 h 113"/>
                <a:gd name="T66" fmla="*/ 12 w 53"/>
                <a:gd name="T67" fmla="*/ 96 h 113"/>
                <a:gd name="T68" fmla="*/ 20 w 53"/>
                <a:gd name="T69" fmla="*/ 54 h 113"/>
                <a:gd name="T70" fmla="*/ 27 w 53"/>
                <a:gd name="T71" fmla="*/ 26 h 113"/>
                <a:gd name="T72" fmla="*/ 29 w 53"/>
                <a:gd name="T73" fmla="*/ 30 h 113"/>
                <a:gd name="T74" fmla="*/ 43 w 53"/>
                <a:gd name="T75" fmla="*/ 110 h 113"/>
                <a:gd name="T76" fmla="*/ 53 w 53"/>
                <a:gd name="T77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3" h="113">
                  <a:moveTo>
                    <a:pt x="53" y="113"/>
                  </a:moveTo>
                  <a:cubicBezTo>
                    <a:pt x="52" y="108"/>
                    <a:pt x="51" y="102"/>
                    <a:pt x="50" y="100"/>
                  </a:cubicBezTo>
                  <a:cubicBezTo>
                    <a:pt x="48" y="96"/>
                    <a:pt x="48" y="89"/>
                    <a:pt x="48" y="89"/>
                  </a:cubicBezTo>
                  <a:cubicBezTo>
                    <a:pt x="52" y="88"/>
                    <a:pt x="53" y="73"/>
                    <a:pt x="53" y="73"/>
                  </a:cubicBezTo>
                  <a:cubicBezTo>
                    <a:pt x="53" y="73"/>
                    <a:pt x="48" y="79"/>
                    <a:pt x="46" y="78"/>
                  </a:cubicBezTo>
                  <a:cubicBezTo>
                    <a:pt x="44" y="78"/>
                    <a:pt x="45" y="75"/>
                    <a:pt x="46" y="68"/>
                  </a:cubicBezTo>
                  <a:cubicBezTo>
                    <a:pt x="47" y="62"/>
                    <a:pt x="43" y="44"/>
                    <a:pt x="43" y="44"/>
                  </a:cubicBezTo>
                  <a:cubicBezTo>
                    <a:pt x="44" y="49"/>
                    <a:pt x="43" y="60"/>
                    <a:pt x="43" y="60"/>
                  </a:cubicBezTo>
                  <a:cubicBezTo>
                    <a:pt x="43" y="60"/>
                    <a:pt x="38" y="40"/>
                    <a:pt x="37" y="34"/>
                  </a:cubicBezTo>
                  <a:cubicBezTo>
                    <a:pt x="37" y="29"/>
                    <a:pt x="44" y="24"/>
                    <a:pt x="45" y="23"/>
                  </a:cubicBezTo>
                  <a:cubicBezTo>
                    <a:pt x="39" y="28"/>
                    <a:pt x="32" y="23"/>
                    <a:pt x="32" y="23"/>
                  </a:cubicBezTo>
                  <a:cubicBezTo>
                    <a:pt x="35" y="22"/>
                    <a:pt x="43" y="16"/>
                    <a:pt x="45" y="14"/>
                  </a:cubicBezTo>
                  <a:cubicBezTo>
                    <a:pt x="41" y="16"/>
                    <a:pt x="32" y="18"/>
                    <a:pt x="32" y="1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4"/>
                    <a:pt x="28" y="17"/>
                    <a:pt x="24" y="11"/>
                  </a:cubicBezTo>
                  <a:cubicBezTo>
                    <a:pt x="21" y="5"/>
                    <a:pt x="14" y="0"/>
                    <a:pt x="14" y="0"/>
                  </a:cubicBezTo>
                  <a:cubicBezTo>
                    <a:pt x="17" y="4"/>
                    <a:pt x="19" y="14"/>
                    <a:pt x="19" y="14"/>
                  </a:cubicBezTo>
                  <a:cubicBezTo>
                    <a:pt x="19" y="14"/>
                    <a:pt x="17" y="13"/>
                    <a:pt x="10" y="10"/>
                  </a:cubicBezTo>
                  <a:cubicBezTo>
                    <a:pt x="5" y="8"/>
                    <a:pt x="4" y="4"/>
                    <a:pt x="4" y="1"/>
                  </a:cubicBezTo>
                  <a:cubicBezTo>
                    <a:pt x="2" y="4"/>
                    <a:pt x="1" y="6"/>
                    <a:pt x="0" y="7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23"/>
                    <a:pt x="25" y="20"/>
                    <a:pt x="22" y="23"/>
                  </a:cubicBezTo>
                  <a:cubicBezTo>
                    <a:pt x="18" y="26"/>
                    <a:pt x="8" y="21"/>
                    <a:pt x="8" y="21"/>
                  </a:cubicBezTo>
                  <a:cubicBezTo>
                    <a:pt x="10" y="25"/>
                    <a:pt x="18" y="27"/>
                    <a:pt x="18" y="27"/>
                  </a:cubicBezTo>
                  <a:cubicBezTo>
                    <a:pt x="18" y="27"/>
                    <a:pt x="18" y="35"/>
                    <a:pt x="12" y="47"/>
                  </a:cubicBezTo>
                  <a:cubicBezTo>
                    <a:pt x="7" y="58"/>
                    <a:pt x="12" y="67"/>
                    <a:pt x="12" y="67"/>
                  </a:cubicBezTo>
                  <a:cubicBezTo>
                    <a:pt x="8" y="67"/>
                    <a:pt x="7" y="54"/>
                    <a:pt x="7" y="54"/>
                  </a:cubicBezTo>
                  <a:cubicBezTo>
                    <a:pt x="7" y="54"/>
                    <a:pt x="7" y="72"/>
                    <a:pt x="6" y="78"/>
                  </a:cubicBezTo>
                  <a:cubicBezTo>
                    <a:pt x="5" y="84"/>
                    <a:pt x="10" y="98"/>
                    <a:pt x="10" y="98"/>
                  </a:cubicBezTo>
                  <a:cubicBezTo>
                    <a:pt x="5" y="98"/>
                    <a:pt x="3" y="85"/>
                    <a:pt x="3" y="85"/>
                  </a:cubicBezTo>
                  <a:cubicBezTo>
                    <a:pt x="2" y="87"/>
                    <a:pt x="4" y="98"/>
                    <a:pt x="6" y="103"/>
                  </a:cubicBezTo>
                  <a:cubicBezTo>
                    <a:pt x="7" y="105"/>
                    <a:pt x="7" y="109"/>
                    <a:pt x="6" y="112"/>
                  </a:cubicBezTo>
                  <a:cubicBezTo>
                    <a:pt x="9" y="112"/>
                    <a:pt x="13" y="112"/>
                    <a:pt x="14" y="110"/>
                  </a:cubicBezTo>
                  <a:cubicBezTo>
                    <a:pt x="15" y="106"/>
                    <a:pt x="12" y="96"/>
                    <a:pt x="12" y="96"/>
                  </a:cubicBezTo>
                  <a:cubicBezTo>
                    <a:pt x="12" y="96"/>
                    <a:pt x="19" y="55"/>
                    <a:pt x="20" y="54"/>
                  </a:cubicBezTo>
                  <a:cubicBezTo>
                    <a:pt x="21" y="54"/>
                    <a:pt x="25" y="37"/>
                    <a:pt x="27" y="2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6" y="101"/>
                    <a:pt x="43" y="110"/>
                  </a:cubicBezTo>
                  <a:cubicBezTo>
                    <a:pt x="43" y="110"/>
                    <a:pt x="48" y="113"/>
                    <a:pt x="53" y="1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3913" y="1884363"/>
              <a:ext cx="112713" cy="163512"/>
            </a:xfrm>
            <a:custGeom>
              <a:avLst/>
              <a:gdLst>
                <a:gd name="T0" fmla="*/ 0 w 9"/>
                <a:gd name="T1" fmla="*/ 6 h 13"/>
                <a:gd name="T2" fmla="*/ 5 w 9"/>
                <a:gd name="T3" fmla="*/ 13 h 13"/>
                <a:gd name="T4" fmla="*/ 5 w 9"/>
                <a:gd name="T5" fmla="*/ 7 h 13"/>
                <a:gd name="T6" fmla="*/ 7 w 9"/>
                <a:gd name="T7" fmla="*/ 0 h 13"/>
                <a:gd name="T8" fmla="*/ 0 w 9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0" y="6"/>
                  </a:moveTo>
                  <a:cubicBezTo>
                    <a:pt x="0" y="6"/>
                    <a:pt x="2" y="12"/>
                    <a:pt x="5" y="13"/>
                  </a:cubicBezTo>
                  <a:cubicBezTo>
                    <a:pt x="5" y="13"/>
                    <a:pt x="3" y="8"/>
                    <a:pt x="5" y="7"/>
                  </a:cubicBezTo>
                  <a:cubicBezTo>
                    <a:pt x="5" y="7"/>
                    <a:pt x="9" y="4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4713" y="949325"/>
              <a:ext cx="590550" cy="847725"/>
            </a:xfrm>
            <a:custGeom>
              <a:avLst/>
              <a:gdLst>
                <a:gd name="T0" fmla="*/ 14 w 47"/>
                <a:gd name="T1" fmla="*/ 0 h 68"/>
                <a:gd name="T2" fmla="*/ 20 w 47"/>
                <a:gd name="T3" fmla="*/ 7 h 68"/>
                <a:gd name="T4" fmla="*/ 30 w 47"/>
                <a:gd name="T5" fmla="*/ 5 h 68"/>
                <a:gd name="T6" fmla="*/ 40 w 47"/>
                <a:gd name="T7" fmla="*/ 46 h 68"/>
                <a:gd name="T8" fmla="*/ 47 w 47"/>
                <a:gd name="T9" fmla="*/ 66 h 68"/>
                <a:gd name="T10" fmla="*/ 24 w 47"/>
                <a:gd name="T11" fmla="*/ 68 h 68"/>
                <a:gd name="T12" fmla="*/ 2 w 47"/>
                <a:gd name="T13" fmla="*/ 66 h 68"/>
                <a:gd name="T14" fmla="*/ 0 w 47"/>
                <a:gd name="T15" fmla="*/ 20 h 68"/>
                <a:gd name="T16" fmla="*/ 14 w 47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68">
                  <a:moveTo>
                    <a:pt x="14" y="0"/>
                  </a:moveTo>
                  <a:cubicBezTo>
                    <a:pt x="14" y="0"/>
                    <a:pt x="17" y="7"/>
                    <a:pt x="20" y="7"/>
                  </a:cubicBezTo>
                  <a:cubicBezTo>
                    <a:pt x="20" y="7"/>
                    <a:pt x="25" y="9"/>
                    <a:pt x="30" y="5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7425" y="1049338"/>
              <a:ext cx="125413" cy="112712"/>
            </a:xfrm>
            <a:custGeom>
              <a:avLst/>
              <a:gdLst>
                <a:gd name="T0" fmla="*/ 0 w 79"/>
                <a:gd name="T1" fmla="*/ 55 h 71"/>
                <a:gd name="T2" fmla="*/ 79 w 79"/>
                <a:gd name="T3" fmla="*/ 0 h 71"/>
                <a:gd name="T4" fmla="*/ 0 w 79"/>
                <a:gd name="T5" fmla="*/ 71 h 71"/>
                <a:gd name="T6" fmla="*/ 0 w 79"/>
                <a:gd name="T7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71">
                  <a:moveTo>
                    <a:pt x="0" y="55"/>
                  </a:moveTo>
                  <a:lnTo>
                    <a:pt x="79" y="0"/>
                  </a:lnTo>
                  <a:lnTo>
                    <a:pt x="0" y="7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3638" y="1074738"/>
              <a:ext cx="276225" cy="673100"/>
            </a:xfrm>
            <a:custGeom>
              <a:avLst/>
              <a:gdLst>
                <a:gd name="T0" fmla="*/ 0 w 22"/>
                <a:gd name="T1" fmla="*/ 0 h 54"/>
                <a:gd name="T2" fmla="*/ 8 w 22"/>
                <a:gd name="T3" fmla="*/ 6 h 54"/>
                <a:gd name="T4" fmla="*/ 15 w 22"/>
                <a:gd name="T5" fmla="*/ 29 h 54"/>
                <a:gd name="T6" fmla="*/ 22 w 22"/>
                <a:gd name="T7" fmla="*/ 50 h 54"/>
                <a:gd name="T8" fmla="*/ 6 w 22"/>
                <a:gd name="T9" fmla="*/ 49 h 54"/>
                <a:gd name="T10" fmla="*/ 13 w 22"/>
                <a:gd name="T11" fmla="*/ 44 h 54"/>
                <a:gd name="T12" fmla="*/ 6 w 22"/>
                <a:gd name="T13" fmla="*/ 34 h 54"/>
                <a:gd name="T14" fmla="*/ 8 w 22"/>
                <a:gd name="T15" fmla="*/ 28 h 54"/>
                <a:gd name="T16" fmla="*/ 7 w 22"/>
                <a:gd name="T17" fmla="*/ 8 h 54"/>
                <a:gd name="T18" fmla="*/ 0 w 22"/>
                <a:gd name="T1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54">
                  <a:moveTo>
                    <a:pt x="0" y="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0"/>
                    <a:pt x="9" y="54"/>
                    <a:pt x="6" y="49"/>
                  </a:cubicBezTo>
                  <a:cubicBezTo>
                    <a:pt x="6" y="49"/>
                    <a:pt x="14" y="52"/>
                    <a:pt x="13" y="44"/>
                  </a:cubicBezTo>
                  <a:cubicBezTo>
                    <a:pt x="12" y="36"/>
                    <a:pt x="8" y="37"/>
                    <a:pt x="6" y="34"/>
                  </a:cubicBezTo>
                  <a:cubicBezTo>
                    <a:pt x="6" y="34"/>
                    <a:pt x="8" y="34"/>
                    <a:pt x="8" y="28"/>
                  </a:cubicBezTo>
                  <a:cubicBezTo>
                    <a:pt x="8" y="22"/>
                    <a:pt x="7" y="8"/>
                    <a:pt x="7" y="8"/>
                  </a:cubicBezTo>
                  <a:cubicBezTo>
                    <a:pt x="7" y="8"/>
                    <a:pt x="4" y="4"/>
                    <a:pt x="0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3100" y="974725"/>
              <a:ext cx="365125" cy="1047750"/>
            </a:xfrm>
            <a:custGeom>
              <a:avLst/>
              <a:gdLst>
                <a:gd name="T0" fmla="*/ 12 w 29"/>
                <a:gd name="T1" fmla="*/ 84 h 84"/>
                <a:gd name="T2" fmla="*/ 20 w 29"/>
                <a:gd name="T3" fmla="*/ 75 h 84"/>
                <a:gd name="T4" fmla="*/ 27 w 29"/>
                <a:gd name="T5" fmla="*/ 44 h 84"/>
                <a:gd name="T6" fmla="*/ 29 w 29"/>
                <a:gd name="T7" fmla="*/ 0 h 84"/>
                <a:gd name="T8" fmla="*/ 25 w 29"/>
                <a:gd name="T9" fmla="*/ 4 h 84"/>
                <a:gd name="T10" fmla="*/ 7 w 29"/>
                <a:gd name="T11" fmla="*/ 9 h 84"/>
                <a:gd name="T12" fmla="*/ 0 w 29"/>
                <a:gd name="T13" fmla="*/ 46 h 84"/>
                <a:gd name="T14" fmla="*/ 3 w 29"/>
                <a:gd name="T15" fmla="*/ 63 h 84"/>
                <a:gd name="T16" fmla="*/ 12 w 29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84">
                  <a:moveTo>
                    <a:pt x="12" y="84"/>
                  </a:moveTo>
                  <a:cubicBezTo>
                    <a:pt x="12" y="84"/>
                    <a:pt x="13" y="78"/>
                    <a:pt x="20" y="75"/>
                  </a:cubicBezTo>
                  <a:cubicBezTo>
                    <a:pt x="20" y="75"/>
                    <a:pt x="27" y="59"/>
                    <a:pt x="27" y="44"/>
                  </a:cubicBezTo>
                  <a:cubicBezTo>
                    <a:pt x="28" y="28"/>
                    <a:pt x="27" y="4"/>
                    <a:pt x="29" y="0"/>
                  </a:cubicBezTo>
                  <a:cubicBezTo>
                    <a:pt x="29" y="0"/>
                    <a:pt x="27" y="1"/>
                    <a:pt x="25" y="4"/>
                  </a:cubicBezTo>
                  <a:cubicBezTo>
                    <a:pt x="25" y="4"/>
                    <a:pt x="10" y="7"/>
                    <a:pt x="7" y="9"/>
                  </a:cubicBezTo>
                  <a:cubicBezTo>
                    <a:pt x="7" y="9"/>
                    <a:pt x="2" y="22"/>
                    <a:pt x="0" y="46"/>
                  </a:cubicBezTo>
                  <a:cubicBezTo>
                    <a:pt x="0" y="46"/>
                    <a:pt x="2" y="61"/>
                    <a:pt x="3" y="63"/>
                  </a:cubicBezTo>
                  <a:cubicBezTo>
                    <a:pt x="4" y="65"/>
                    <a:pt x="8" y="76"/>
                    <a:pt x="12" y="84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7425" y="1735138"/>
              <a:ext cx="427038" cy="112712"/>
            </a:xfrm>
            <a:custGeom>
              <a:avLst/>
              <a:gdLst>
                <a:gd name="T0" fmla="*/ 32 w 34"/>
                <a:gd name="T1" fmla="*/ 0 h 9"/>
                <a:gd name="T2" fmla="*/ 1 w 34"/>
                <a:gd name="T3" fmla="*/ 4 h 9"/>
                <a:gd name="T4" fmla="*/ 0 w 34"/>
                <a:gd name="T5" fmla="*/ 5 h 9"/>
                <a:gd name="T6" fmla="*/ 34 w 34"/>
                <a:gd name="T7" fmla="*/ 4 h 9"/>
                <a:gd name="T8" fmla="*/ 32 w 3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">
                  <a:moveTo>
                    <a:pt x="32" y="0"/>
                  </a:moveTo>
                  <a:cubicBezTo>
                    <a:pt x="21" y="5"/>
                    <a:pt x="7" y="4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20" y="9"/>
                    <a:pt x="34" y="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8525" y="1074738"/>
              <a:ext cx="127000" cy="573087"/>
            </a:xfrm>
            <a:custGeom>
              <a:avLst/>
              <a:gdLst>
                <a:gd name="T0" fmla="*/ 8 w 10"/>
                <a:gd name="T1" fmla="*/ 46 h 46"/>
                <a:gd name="T2" fmla="*/ 9 w 10"/>
                <a:gd name="T3" fmla="*/ 36 h 46"/>
                <a:gd name="T4" fmla="*/ 10 w 10"/>
                <a:gd name="T5" fmla="*/ 34 h 46"/>
                <a:gd name="T6" fmla="*/ 1 w 10"/>
                <a:gd name="T7" fmla="*/ 5 h 46"/>
                <a:gd name="T8" fmla="*/ 4 w 10"/>
                <a:gd name="T9" fmla="*/ 4 h 46"/>
                <a:gd name="T10" fmla="*/ 1 w 10"/>
                <a:gd name="T11" fmla="*/ 0 h 46"/>
                <a:gd name="T12" fmla="*/ 3 w 10"/>
                <a:gd name="T13" fmla="*/ 4 h 46"/>
                <a:gd name="T14" fmla="*/ 0 w 10"/>
                <a:gd name="T15" fmla="*/ 5 h 46"/>
                <a:gd name="T16" fmla="*/ 8 w 10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6">
                  <a:moveTo>
                    <a:pt x="8" y="46"/>
                  </a:moveTo>
                  <a:cubicBezTo>
                    <a:pt x="9" y="43"/>
                    <a:pt x="9" y="39"/>
                    <a:pt x="9" y="36"/>
                  </a:cubicBezTo>
                  <a:cubicBezTo>
                    <a:pt x="10" y="35"/>
                    <a:pt x="10" y="34"/>
                    <a:pt x="10" y="34"/>
                  </a:cubicBezTo>
                  <a:cubicBezTo>
                    <a:pt x="6" y="23"/>
                    <a:pt x="1" y="5"/>
                    <a:pt x="1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2"/>
                    <a:pt x="1" y="0"/>
                    <a:pt x="1" y="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4" y="22"/>
                    <a:pt x="7" y="38"/>
                    <a:pt x="8" y="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1225" y="1349375"/>
              <a:ext cx="0" cy="61912"/>
            </a:xfrm>
            <a:custGeom>
              <a:avLst/>
              <a:gdLst>
                <a:gd name="T0" fmla="*/ 1 h 5"/>
                <a:gd name="T1" fmla="*/ 5 h 5"/>
                <a:gd name="T2" fmla="*/ 2 h 5"/>
                <a:gd name="T3" fmla="*/ 1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1"/>
                  </a:moveTo>
                  <a:cubicBezTo>
                    <a:pt x="0" y="0"/>
                    <a:pt x="0" y="1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1200" y="1149350"/>
              <a:ext cx="238125" cy="760412"/>
            </a:xfrm>
            <a:custGeom>
              <a:avLst/>
              <a:gdLst>
                <a:gd name="T0" fmla="*/ 19 w 19"/>
                <a:gd name="T1" fmla="*/ 57 h 61"/>
                <a:gd name="T2" fmla="*/ 17 w 19"/>
                <a:gd name="T3" fmla="*/ 44 h 61"/>
                <a:gd name="T4" fmla="*/ 16 w 19"/>
                <a:gd name="T5" fmla="*/ 21 h 61"/>
                <a:gd name="T6" fmla="*/ 14 w 19"/>
                <a:gd name="T7" fmla="*/ 38 h 61"/>
                <a:gd name="T8" fmla="*/ 13 w 19"/>
                <a:gd name="T9" fmla="*/ 17 h 61"/>
                <a:gd name="T10" fmla="*/ 13 w 19"/>
                <a:gd name="T11" fmla="*/ 44 h 61"/>
                <a:gd name="T12" fmla="*/ 8 w 19"/>
                <a:gd name="T13" fmla="*/ 27 h 61"/>
                <a:gd name="T14" fmla="*/ 6 w 19"/>
                <a:gd name="T15" fmla="*/ 0 h 61"/>
                <a:gd name="T16" fmla="*/ 6 w 19"/>
                <a:gd name="T17" fmla="*/ 25 h 61"/>
                <a:gd name="T18" fmla="*/ 0 w 19"/>
                <a:gd name="T19" fmla="*/ 19 h 61"/>
                <a:gd name="T20" fmla="*/ 6 w 19"/>
                <a:gd name="T21" fmla="*/ 28 h 61"/>
                <a:gd name="T22" fmla="*/ 4 w 19"/>
                <a:gd name="T23" fmla="*/ 30 h 61"/>
                <a:gd name="T24" fmla="*/ 6 w 19"/>
                <a:gd name="T25" fmla="*/ 32 h 61"/>
                <a:gd name="T26" fmla="*/ 1 w 19"/>
                <a:gd name="T27" fmla="*/ 35 h 61"/>
                <a:gd name="T28" fmla="*/ 7 w 19"/>
                <a:gd name="T29" fmla="*/ 35 h 61"/>
                <a:gd name="T30" fmla="*/ 2 w 19"/>
                <a:gd name="T31" fmla="*/ 37 h 61"/>
                <a:gd name="T32" fmla="*/ 9 w 19"/>
                <a:gd name="T33" fmla="*/ 41 h 61"/>
                <a:gd name="T34" fmla="*/ 17 w 19"/>
                <a:gd name="T35" fmla="*/ 61 h 61"/>
                <a:gd name="T36" fmla="*/ 19 w 19"/>
                <a:gd name="T37" fmla="*/ 5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61">
                  <a:moveTo>
                    <a:pt x="19" y="57"/>
                  </a:moveTo>
                  <a:cubicBezTo>
                    <a:pt x="17" y="52"/>
                    <a:pt x="17" y="44"/>
                    <a:pt x="17" y="44"/>
                  </a:cubicBezTo>
                  <a:cubicBezTo>
                    <a:pt x="17" y="37"/>
                    <a:pt x="16" y="27"/>
                    <a:pt x="16" y="21"/>
                  </a:cubicBezTo>
                  <a:cubicBezTo>
                    <a:pt x="16" y="28"/>
                    <a:pt x="14" y="38"/>
                    <a:pt x="14" y="38"/>
                  </a:cubicBezTo>
                  <a:cubicBezTo>
                    <a:pt x="14" y="32"/>
                    <a:pt x="13" y="17"/>
                    <a:pt x="13" y="17"/>
                  </a:cubicBezTo>
                  <a:cubicBezTo>
                    <a:pt x="13" y="17"/>
                    <a:pt x="13" y="44"/>
                    <a:pt x="13" y="44"/>
                  </a:cubicBezTo>
                  <a:cubicBezTo>
                    <a:pt x="9" y="40"/>
                    <a:pt x="8" y="27"/>
                    <a:pt x="8" y="27"/>
                  </a:cubicBezTo>
                  <a:cubicBezTo>
                    <a:pt x="9" y="19"/>
                    <a:pt x="6" y="0"/>
                    <a:pt x="6" y="0"/>
                  </a:cubicBezTo>
                  <a:cubicBezTo>
                    <a:pt x="6" y="0"/>
                    <a:pt x="8" y="23"/>
                    <a:pt x="6" y="25"/>
                  </a:cubicBezTo>
                  <a:cubicBezTo>
                    <a:pt x="3" y="27"/>
                    <a:pt x="0" y="19"/>
                    <a:pt x="0" y="19"/>
                  </a:cubicBezTo>
                  <a:cubicBezTo>
                    <a:pt x="1" y="25"/>
                    <a:pt x="5" y="28"/>
                    <a:pt x="6" y="28"/>
                  </a:cubicBezTo>
                  <a:cubicBezTo>
                    <a:pt x="5" y="28"/>
                    <a:pt x="4" y="30"/>
                    <a:pt x="4" y="30"/>
                  </a:cubicBezTo>
                  <a:cubicBezTo>
                    <a:pt x="6" y="30"/>
                    <a:pt x="6" y="32"/>
                    <a:pt x="6" y="32"/>
                  </a:cubicBezTo>
                  <a:cubicBezTo>
                    <a:pt x="5" y="32"/>
                    <a:pt x="1" y="35"/>
                    <a:pt x="1" y="35"/>
                  </a:cubicBezTo>
                  <a:cubicBezTo>
                    <a:pt x="4" y="34"/>
                    <a:pt x="7" y="35"/>
                    <a:pt x="7" y="35"/>
                  </a:cubicBezTo>
                  <a:cubicBezTo>
                    <a:pt x="5" y="35"/>
                    <a:pt x="2" y="37"/>
                    <a:pt x="2" y="37"/>
                  </a:cubicBezTo>
                  <a:cubicBezTo>
                    <a:pt x="6" y="36"/>
                    <a:pt x="8" y="40"/>
                    <a:pt x="9" y="41"/>
                  </a:cubicBezTo>
                  <a:cubicBezTo>
                    <a:pt x="9" y="42"/>
                    <a:pt x="14" y="54"/>
                    <a:pt x="17" y="61"/>
                  </a:cubicBezTo>
                  <a:cubicBezTo>
                    <a:pt x="17" y="61"/>
                    <a:pt x="18" y="59"/>
                    <a:pt x="19" y="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8250" y="1000125"/>
              <a:ext cx="993775" cy="1122362"/>
            </a:xfrm>
            <a:custGeom>
              <a:avLst/>
              <a:gdLst>
                <a:gd name="T0" fmla="*/ 0 w 79"/>
                <a:gd name="T1" fmla="*/ 2 h 90"/>
                <a:gd name="T2" fmla="*/ 2 w 79"/>
                <a:gd name="T3" fmla="*/ 37 h 90"/>
                <a:gd name="T4" fmla="*/ 28 w 79"/>
                <a:gd name="T5" fmla="*/ 90 h 90"/>
                <a:gd name="T6" fmla="*/ 33 w 79"/>
                <a:gd name="T7" fmla="*/ 86 h 90"/>
                <a:gd name="T8" fmla="*/ 26 w 79"/>
                <a:gd name="T9" fmla="*/ 42 h 90"/>
                <a:gd name="T10" fmla="*/ 24 w 79"/>
                <a:gd name="T11" fmla="*/ 25 h 90"/>
                <a:gd name="T12" fmla="*/ 38 w 79"/>
                <a:gd name="T13" fmla="*/ 26 h 90"/>
                <a:gd name="T14" fmla="*/ 41 w 79"/>
                <a:gd name="T15" fmla="*/ 28 h 90"/>
                <a:gd name="T16" fmla="*/ 56 w 79"/>
                <a:gd name="T17" fmla="*/ 25 h 90"/>
                <a:gd name="T18" fmla="*/ 78 w 79"/>
                <a:gd name="T19" fmla="*/ 22 h 90"/>
                <a:gd name="T20" fmla="*/ 75 w 79"/>
                <a:gd name="T21" fmla="*/ 10 h 90"/>
                <a:gd name="T22" fmla="*/ 43 w 79"/>
                <a:gd name="T23" fmla="*/ 12 h 90"/>
                <a:gd name="T24" fmla="*/ 32 w 79"/>
                <a:gd name="T25" fmla="*/ 11 h 90"/>
                <a:gd name="T26" fmla="*/ 27 w 79"/>
                <a:gd name="T27" fmla="*/ 11 h 90"/>
                <a:gd name="T28" fmla="*/ 25 w 79"/>
                <a:gd name="T29" fmla="*/ 8 h 90"/>
                <a:gd name="T30" fmla="*/ 22 w 79"/>
                <a:gd name="T31" fmla="*/ 8 h 90"/>
                <a:gd name="T32" fmla="*/ 20 w 79"/>
                <a:gd name="T33" fmla="*/ 2 h 90"/>
                <a:gd name="T34" fmla="*/ 9 w 79"/>
                <a:gd name="T35" fmla="*/ 1 h 90"/>
                <a:gd name="T36" fmla="*/ 3 w 79"/>
                <a:gd name="T37" fmla="*/ 0 h 90"/>
                <a:gd name="T38" fmla="*/ 0 w 79"/>
                <a:gd name="T39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90">
                  <a:moveTo>
                    <a:pt x="0" y="2"/>
                  </a:moveTo>
                  <a:cubicBezTo>
                    <a:pt x="0" y="2"/>
                    <a:pt x="0" y="25"/>
                    <a:pt x="2" y="37"/>
                  </a:cubicBezTo>
                  <a:cubicBezTo>
                    <a:pt x="2" y="37"/>
                    <a:pt x="14" y="82"/>
                    <a:pt x="28" y="90"/>
                  </a:cubicBezTo>
                  <a:cubicBezTo>
                    <a:pt x="28" y="90"/>
                    <a:pt x="33" y="87"/>
                    <a:pt x="33" y="86"/>
                  </a:cubicBezTo>
                  <a:cubicBezTo>
                    <a:pt x="34" y="84"/>
                    <a:pt x="27" y="45"/>
                    <a:pt x="26" y="42"/>
                  </a:cubicBezTo>
                  <a:cubicBezTo>
                    <a:pt x="25" y="39"/>
                    <a:pt x="24" y="25"/>
                    <a:pt x="24" y="25"/>
                  </a:cubicBezTo>
                  <a:cubicBezTo>
                    <a:pt x="24" y="25"/>
                    <a:pt x="36" y="26"/>
                    <a:pt x="38" y="26"/>
                  </a:cubicBezTo>
                  <a:cubicBezTo>
                    <a:pt x="38" y="26"/>
                    <a:pt x="38" y="29"/>
                    <a:pt x="41" y="28"/>
                  </a:cubicBezTo>
                  <a:cubicBezTo>
                    <a:pt x="44" y="28"/>
                    <a:pt x="55" y="26"/>
                    <a:pt x="56" y="25"/>
                  </a:cubicBezTo>
                  <a:cubicBezTo>
                    <a:pt x="58" y="25"/>
                    <a:pt x="77" y="22"/>
                    <a:pt x="78" y="22"/>
                  </a:cubicBezTo>
                  <a:cubicBezTo>
                    <a:pt x="79" y="21"/>
                    <a:pt x="76" y="11"/>
                    <a:pt x="75" y="10"/>
                  </a:cubicBezTo>
                  <a:cubicBezTo>
                    <a:pt x="75" y="9"/>
                    <a:pt x="49" y="11"/>
                    <a:pt x="43" y="12"/>
                  </a:cubicBezTo>
                  <a:cubicBezTo>
                    <a:pt x="43" y="12"/>
                    <a:pt x="33" y="11"/>
                    <a:pt x="32" y="11"/>
                  </a:cubicBezTo>
                  <a:cubicBezTo>
                    <a:pt x="31" y="10"/>
                    <a:pt x="27" y="11"/>
                    <a:pt x="27" y="11"/>
                  </a:cubicBezTo>
                  <a:cubicBezTo>
                    <a:pt x="27" y="11"/>
                    <a:pt x="26" y="8"/>
                    <a:pt x="25" y="8"/>
                  </a:cubicBezTo>
                  <a:cubicBezTo>
                    <a:pt x="25" y="8"/>
                    <a:pt x="22" y="8"/>
                    <a:pt x="22" y="8"/>
                  </a:cubicBezTo>
                  <a:cubicBezTo>
                    <a:pt x="22" y="8"/>
                    <a:pt x="23" y="4"/>
                    <a:pt x="20" y="2"/>
                  </a:cubicBezTo>
                  <a:cubicBezTo>
                    <a:pt x="16" y="1"/>
                    <a:pt x="11" y="2"/>
                    <a:pt x="9" y="1"/>
                  </a:cubicBezTo>
                  <a:cubicBezTo>
                    <a:pt x="7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8250" y="1012825"/>
              <a:ext cx="955675" cy="1035050"/>
            </a:xfrm>
            <a:custGeom>
              <a:avLst/>
              <a:gdLst>
                <a:gd name="T0" fmla="*/ 74 w 76"/>
                <a:gd name="T1" fmla="*/ 10 h 83"/>
                <a:gd name="T2" fmla="*/ 45 w 76"/>
                <a:gd name="T3" fmla="*/ 13 h 83"/>
                <a:gd name="T4" fmla="*/ 31 w 76"/>
                <a:gd name="T5" fmla="*/ 21 h 83"/>
                <a:gd name="T6" fmla="*/ 39 w 76"/>
                <a:gd name="T7" fmla="*/ 13 h 83"/>
                <a:gd name="T8" fmla="*/ 29 w 76"/>
                <a:gd name="T9" fmla="*/ 21 h 83"/>
                <a:gd name="T10" fmla="*/ 35 w 76"/>
                <a:gd name="T11" fmla="*/ 13 h 83"/>
                <a:gd name="T12" fmla="*/ 26 w 76"/>
                <a:gd name="T13" fmla="*/ 20 h 83"/>
                <a:gd name="T14" fmla="*/ 28 w 76"/>
                <a:gd name="T15" fmla="*/ 13 h 83"/>
                <a:gd name="T16" fmla="*/ 29 w 76"/>
                <a:gd name="T17" fmla="*/ 12 h 83"/>
                <a:gd name="T18" fmla="*/ 27 w 76"/>
                <a:gd name="T19" fmla="*/ 12 h 83"/>
                <a:gd name="T20" fmla="*/ 24 w 76"/>
                <a:gd name="T21" fmla="*/ 18 h 83"/>
                <a:gd name="T22" fmla="*/ 25 w 76"/>
                <a:gd name="T23" fmla="*/ 11 h 83"/>
                <a:gd name="T24" fmla="*/ 22 w 76"/>
                <a:gd name="T25" fmla="*/ 15 h 83"/>
                <a:gd name="T26" fmla="*/ 22 w 76"/>
                <a:gd name="T27" fmla="*/ 15 h 83"/>
                <a:gd name="T28" fmla="*/ 21 w 76"/>
                <a:gd name="T29" fmla="*/ 2 h 83"/>
                <a:gd name="T30" fmla="*/ 20 w 76"/>
                <a:gd name="T31" fmla="*/ 1 h 83"/>
                <a:gd name="T32" fmla="*/ 15 w 76"/>
                <a:gd name="T33" fmla="*/ 1 h 83"/>
                <a:gd name="T34" fmla="*/ 15 w 76"/>
                <a:gd name="T35" fmla="*/ 1 h 83"/>
                <a:gd name="T36" fmla="*/ 9 w 76"/>
                <a:gd name="T37" fmla="*/ 1 h 83"/>
                <a:gd name="T38" fmla="*/ 13 w 76"/>
                <a:gd name="T39" fmla="*/ 4 h 83"/>
                <a:gd name="T40" fmla="*/ 1 w 76"/>
                <a:gd name="T41" fmla="*/ 0 h 83"/>
                <a:gd name="T42" fmla="*/ 0 w 76"/>
                <a:gd name="T43" fmla="*/ 1 h 83"/>
                <a:gd name="T44" fmla="*/ 0 w 76"/>
                <a:gd name="T45" fmla="*/ 2 h 83"/>
                <a:gd name="T46" fmla="*/ 5 w 76"/>
                <a:gd name="T47" fmla="*/ 6 h 83"/>
                <a:gd name="T48" fmla="*/ 2 w 76"/>
                <a:gd name="T49" fmla="*/ 22 h 83"/>
                <a:gd name="T50" fmla="*/ 1 w 76"/>
                <a:gd name="T51" fmla="*/ 33 h 83"/>
                <a:gd name="T52" fmla="*/ 2 w 76"/>
                <a:gd name="T53" fmla="*/ 36 h 83"/>
                <a:gd name="T54" fmla="*/ 3 w 76"/>
                <a:gd name="T55" fmla="*/ 41 h 83"/>
                <a:gd name="T56" fmla="*/ 6 w 76"/>
                <a:gd name="T57" fmla="*/ 23 h 83"/>
                <a:gd name="T58" fmla="*/ 8 w 76"/>
                <a:gd name="T59" fmla="*/ 7 h 83"/>
                <a:gd name="T60" fmla="*/ 7 w 76"/>
                <a:gd name="T61" fmla="*/ 24 h 83"/>
                <a:gd name="T62" fmla="*/ 8 w 76"/>
                <a:gd name="T63" fmla="*/ 42 h 83"/>
                <a:gd name="T64" fmla="*/ 21 w 76"/>
                <a:gd name="T65" fmla="*/ 74 h 83"/>
                <a:gd name="T66" fmla="*/ 28 w 76"/>
                <a:gd name="T67" fmla="*/ 83 h 83"/>
                <a:gd name="T68" fmla="*/ 25 w 76"/>
                <a:gd name="T69" fmla="*/ 51 h 83"/>
                <a:gd name="T70" fmla="*/ 23 w 76"/>
                <a:gd name="T71" fmla="*/ 23 h 83"/>
                <a:gd name="T72" fmla="*/ 33 w 76"/>
                <a:gd name="T73" fmla="*/ 22 h 83"/>
                <a:gd name="T74" fmla="*/ 43 w 76"/>
                <a:gd name="T75" fmla="*/ 21 h 83"/>
                <a:gd name="T76" fmla="*/ 41 w 76"/>
                <a:gd name="T77" fmla="*/ 23 h 83"/>
                <a:gd name="T78" fmla="*/ 52 w 76"/>
                <a:gd name="T79" fmla="*/ 22 h 83"/>
                <a:gd name="T80" fmla="*/ 76 w 76"/>
                <a:gd name="T81" fmla="*/ 19 h 83"/>
                <a:gd name="T82" fmla="*/ 74 w 76"/>
                <a:gd name="T83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" h="83">
                  <a:moveTo>
                    <a:pt x="74" y="10"/>
                  </a:moveTo>
                  <a:cubicBezTo>
                    <a:pt x="72" y="9"/>
                    <a:pt x="45" y="13"/>
                    <a:pt x="45" y="13"/>
                  </a:cubicBezTo>
                  <a:cubicBezTo>
                    <a:pt x="45" y="13"/>
                    <a:pt x="35" y="21"/>
                    <a:pt x="31" y="21"/>
                  </a:cubicBezTo>
                  <a:cubicBezTo>
                    <a:pt x="31" y="21"/>
                    <a:pt x="41" y="16"/>
                    <a:pt x="39" y="13"/>
                  </a:cubicBezTo>
                  <a:cubicBezTo>
                    <a:pt x="37" y="10"/>
                    <a:pt x="29" y="21"/>
                    <a:pt x="29" y="21"/>
                  </a:cubicBezTo>
                  <a:cubicBezTo>
                    <a:pt x="29" y="21"/>
                    <a:pt x="31" y="15"/>
                    <a:pt x="35" y="13"/>
                  </a:cubicBezTo>
                  <a:cubicBezTo>
                    <a:pt x="35" y="13"/>
                    <a:pt x="30" y="11"/>
                    <a:pt x="26" y="20"/>
                  </a:cubicBezTo>
                  <a:cubicBezTo>
                    <a:pt x="26" y="20"/>
                    <a:pt x="27" y="15"/>
                    <a:pt x="28" y="13"/>
                  </a:cubicBezTo>
                  <a:cubicBezTo>
                    <a:pt x="29" y="13"/>
                    <a:pt x="29" y="12"/>
                    <a:pt x="29" y="12"/>
                  </a:cubicBezTo>
                  <a:cubicBezTo>
                    <a:pt x="31" y="11"/>
                    <a:pt x="28" y="11"/>
                    <a:pt x="27" y="12"/>
                  </a:cubicBezTo>
                  <a:cubicBezTo>
                    <a:pt x="25" y="13"/>
                    <a:pt x="24" y="18"/>
                    <a:pt x="24" y="18"/>
                  </a:cubicBezTo>
                  <a:cubicBezTo>
                    <a:pt x="24" y="18"/>
                    <a:pt x="22" y="12"/>
                    <a:pt x="25" y="11"/>
                  </a:cubicBezTo>
                  <a:cubicBezTo>
                    <a:pt x="25" y="11"/>
                    <a:pt x="21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1"/>
                    <a:pt x="16" y="6"/>
                    <a:pt x="21" y="2"/>
                  </a:cubicBezTo>
                  <a:cubicBezTo>
                    <a:pt x="20" y="2"/>
                    <a:pt x="20" y="1"/>
                    <a:pt x="20" y="1"/>
                  </a:cubicBezTo>
                  <a:cubicBezTo>
                    <a:pt x="18" y="1"/>
                    <a:pt x="17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9" y="1"/>
                    <a:pt x="9" y="1"/>
                  </a:cubicBezTo>
                  <a:cubicBezTo>
                    <a:pt x="10" y="1"/>
                    <a:pt x="11" y="4"/>
                    <a:pt x="13" y="4"/>
                  </a:cubicBezTo>
                  <a:cubicBezTo>
                    <a:pt x="13" y="4"/>
                    <a:pt x="5" y="4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4"/>
                    <a:pt x="4" y="6"/>
                    <a:pt x="5" y="6"/>
                  </a:cubicBezTo>
                  <a:cubicBezTo>
                    <a:pt x="7" y="7"/>
                    <a:pt x="2" y="11"/>
                    <a:pt x="2" y="22"/>
                  </a:cubicBezTo>
                  <a:cubicBezTo>
                    <a:pt x="2" y="26"/>
                    <a:pt x="2" y="30"/>
                    <a:pt x="1" y="33"/>
                  </a:cubicBezTo>
                  <a:cubicBezTo>
                    <a:pt x="1" y="34"/>
                    <a:pt x="2" y="35"/>
                    <a:pt x="2" y="36"/>
                  </a:cubicBezTo>
                  <a:cubicBezTo>
                    <a:pt x="2" y="36"/>
                    <a:pt x="2" y="38"/>
                    <a:pt x="3" y="4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6" y="42"/>
                    <a:pt x="8" y="42"/>
                  </a:cubicBezTo>
                  <a:cubicBezTo>
                    <a:pt x="10" y="43"/>
                    <a:pt x="20" y="74"/>
                    <a:pt x="21" y="74"/>
                  </a:cubicBezTo>
                  <a:cubicBezTo>
                    <a:pt x="22" y="75"/>
                    <a:pt x="28" y="83"/>
                    <a:pt x="28" y="83"/>
                  </a:cubicBezTo>
                  <a:cubicBezTo>
                    <a:pt x="28" y="83"/>
                    <a:pt x="25" y="54"/>
                    <a:pt x="25" y="51"/>
                  </a:cubicBezTo>
                  <a:cubicBezTo>
                    <a:pt x="25" y="49"/>
                    <a:pt x="23" y="23"/>
                    <a:pt x="23" y="23"/>
                  </a:cubicBezTo>
                  <a:cubicBezTo>
                    <a:pt x="23" y="23"/>
                    <a:pt x="32" y="23"/>
                    <a:pt x="33" y="22"/>
                  </a:cubicBezTo>
                  <a:cubicBezTo>
                    <a:pt x="35" y="22"/>
                    <a:pt x="41" y="21"/>
                    <a:pt x="43" y="21"/>
                  </a:cubicBezTo>
                  <a:cubicBezTo>
                    <a:pt x="43" y="21"/>
                    <a:pt x="40" y="22"/>
                    <a:pt x="41" y="23"/>
                  </a:cubicBezTo>
                  <a:cubicBezTo>
                    <a:pt x="42" y="25"/>
                    <a:pt x="49" y="23"/>
                    <a:pt x="52" y="22"/>
                  </a:cubicBezTo>
                  <a:cubicBezTo>
                    <a:pt x="54" y="22"/>
                    <a:pt x="76" y="19"/>
                    <a:pt x="76" y="19"/>
                  </a:cubicBezTo>
                  <a:cubicBezTo>
                    <a:pt x="76" y="19"/>
                    <a:pt x="76" y="11"/>
                    <a:pt x="74" y="10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8225" y="1023938"/>
              <a:ext cx="163513" cy="674687"/>
            </a:xfrm>
            <a:custGeom>
              <a:avLst/>
              <a:gdLst>
                <a:gd name="T0" fmla="*/ 0 w 13"/>
                <a:gd name="T1" fmla="*/ 49 h 54"/>
                <a:gd name="T2" fmla="*/ 7 w 13"/>
                <a:gd name="T3" fmla="*/ 54 h 54"/>
                <a:gd name="T4" fmla="*/ 13 w 13"/>
                <a:gd name="T5" fmla="*/ 48 h 54"/>
                <a:gd name="T6" fmla="*/ 11 w 13"/>
                <a:gd name="T7" fmla="*/ 12 h 54"/>
                <a:gd name="T8" fmla="*/ 9 w 13"/>
                <a:gd name="T9" fmla="*/ 7 h 54"/>
                <a:gd name="T10" fmla="*/ 11 w 13"/>
                <a:gd name="T11" fmla="*/ 3 h 54"/>
                <a:gd name="T12" fmla="*/ 7 w 13"/>
                <a:gd name="T13" fmla="*/ 1 h 54"/>
                <a:gd name="T14" fmla="*/ 4 w 13"/>
                <a:gd name="T15" fmla="*/ 6 h 54"/>
                <a:gd name="T16" fmla="*/ 2 w 13"/>
                <a:gd name="T17" fmla="*/ 11 h 54"/>
                <a:gd name="T18" fmla="*/ 0 w 13"/>
                <a:gd name="T19" fmla="*/ 4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54">
                  <a:moveTo>
                    <a:pt x="0" y="49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1" y="13"/>
                    <a:pt x="11" y="12"/>
                  </a:cubicBezTo>
                  <a:cubicBezTo>
                    <a:pt x="11" y="11"/>
                    <a:pt x="9" y="7"/>
                    <a:pt x="9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9" y="0"/>
                    <a:pt x="7" y="1"/>
                  </a:cubicBezTo>
                  <a:cubicBezTo>
                    <a:pt x="5" y="2"/>
                    <a:pt x="4" y="6"/>
                    <a:pt x="4" y="6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Group 68出自【趣你的PPT】(微信:qunideppt)：最优质的PPT资源库出自【趣你的PPT】(微信:qunideppt)：最优质的PPT资源库"/>
          <p:cNvGrpSpPr/>
          <p:nvPr/>
        </p:nvGrpSpPr>
        <p:grpSpPr>
          <a:xfrm>
            <a:off x="7782438" y="1314150"/>
            <a:ext cx="746680" cy="1388310"/>
            <a:chOff x="436562" y="457200"/>
            <a:chExt cx="1568451" cy="2916238"/>
          </a:xfrm>
        </p:grpSpPr>
        <p:sp>
          <p:nvSpPr>
            <p:cNvPr id="70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>
              <a:off x="438150" y="457200"/>
              <a:ext cx="1566863" cy="288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5863" y="3081338"/>
              <a:ext cx="296863" cy="292100"/>
            </a:xfrm>
            <a:custGeom>
              <a:avLst/>
              <a:gdLst>
                <a:gd name="T0" fmla="*/ 3 w 17"/>
                <a:gd name="T1" fmla="*/ 4 h 17"/>
                <a:gd name="T2" fmla="*/ 1 w 17"/>
                <a:gd name="T3" fmla="*/ 11 h 17"/>
                <a:gd name="T4" fmla="*/ 6 w 17"/>
                <a:gd name="T5" fmla="*/ 13 h 17"/>
                <a:gd name="T6" fmla="*/ 8 w 17"/>
                <a:gd name="T7" fmla="*/ 16 h 17"/>
                <a:gd name="T8" fmla="*/ 15 w 17"/>
                <a:gd name="T9" fmla="*/ 13 h 17"/>
                <a:gd name="T10" fmla="*/ 16 w 17"/>
                <a:gd name="T11" fmla="*/ 6 h 17"/>
                <a:gd name="T12" fmla="*/ 17 w 17"/>
                <a:gd name="T13" fmla="*/ 4 h 17"/>
                <a:gd name="T14" fmla="*/ 17 w 17"/>
                <a:gd name="T15" fmla="*/ 0 h 17"/>
                <a:gd name="T16" fmla="*/ 3 w 17"/>
                <a:gd name="T17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3" y="4"/>
                  </a:moveTo>
                  <a:cubicBezTo>
                    <a:pt x="3" y="4"/>
                    <a:pt x="0" y="9"/>
                    <a:pt x="1" y="11"/>
                  </a:cubicBezTo>
                  <a:cubicBezTo>
                    <a:pt x="1" y="14"/>
                    <a:pt x="4" y="14"/>
                    <a:pt x="6" y="13"/>
                  </a:cubicBezTo>
                  <a:cubicBezTo>
                    <a:pt x="6" y="13"/>
                    <a:pt x="7" y="16"/>
                    <a:pt x="8" y="16"/>
                  </a:cubicBezTo>
                  <a:cubicBezTo>
                    <a:pt x="9" y="17"/>
                    <a:pt x="14" y="15"/>
                    <a:pt x="15" y="13"/>
                  </a:cubicBezTo>
                  <a:cubicBezTo>
                    <a:pt x="16" y="11"/>
                    <a:pt x="15" y="7"/>
                    <a:pt x="16" y="6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2"/>
                    <a:pt x="17" y="0"/>
                  </a:cubicBezTo>
                  <a:cubicBezTo>
                    <a:pt x="17" y="0"/>
                    <a:pt x="6" y="2"/>
                    <a:pt x="3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98550" y="2327275"/>
              <a:ext cx="279400" cy="925513"/>
            </a:xfrm>
            <a:custGeom>
              <a:avLst/>
              <a:gdLst>
                <a:gd name="T0" fmla="*/ 7 w 16"/>
                <a:gd name="T1" fmla="*/ 52 h 54"/>
                <a:gd name="T2" fmla="*/ 8 w 16"/>
                <a:gd name="T3" fmla="*/ 47 h 54"/>
                <a:gd name="T4" fmla="*/ 10 w 16"/>
                <a:gd name="T5" fmla="*/ 40 h 54"/>
                <a:gd name="T6" fmla="*/ 4 w 16"/>
                <a:gd name="T7" fmla="*/ 23 h 54"/>
                <a:gd name="T8" fmla="*/ 2 w 16"/>
                <a:gd name="T9" fmla="*/ 13 h 54"/>
                <a:gd name="T10" fmla="*/ 0 w 16"/>
                <a:gd name="T11" fmla="*/ 1 h 54"/>
                <a:gd name="T12" fmla="*/ 12 w 16"/>
                <a:gd name="T13" fmla="*/ 1 h 54"/>
                <a:gd name="T14" fmla="*/ 11 w 16"/>
                <a:gd name="T15" fmla="*/ 12 h 54"/>
                <a:gd name="T16" fmla="*/ 11 w 16"/>
                <a:gd name="T17" fmla="*/ 15 h 54"/>
                <a:gd name="T18" fmla="*/ 13 w 16"/>
                <a:gd name="T19" fmla="*/ 29 h 54"/>
                <a:gd name="T20" fmla="*/ 15 w 16"/>
                <a:gd name="T21" fmla="*/ 38 h 54"/>
                <a:gd name="T22" fmla="*/ 16 w 16"/>
                <a:gd name="T23" fmla="*/ 45 h 54"/>
                <a:gd name="T24" fmla="*/ 12 w 16"/>
                <a:gd name="T25" fmla="*/ 52 h 54"/>
                <a:gd name="T26" fmla="*/ 7 w 16"/>
                <a:gd name="T27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54">
                  <a:moveTo>
                    <a:pt x="7" y="52"/>
                  </a:moveTo>
                  <a:cubicBezTo>
                    <a:pt x="7" y="52"/>
                    <a:pt x="8" y="49"/>
                    <a:pt x="8" y="47"/>
                  </a:cubicBezTo>
                  <a:cubicBezTo>
                    <a:pt x="9" y="45"/>
                    <a:pt x="10" y="41"/>
                    <a:pt x="10" y="40"/>
                  </a:cubicBezTo>
                  <a:cubicBezTo>
                    <a:pt x="9" y="40"/>
                    <a:pt x="5" y="26"/>
                    <a:pt x="4" y="23"/>
                  </a:cubicBezTo>
                  <a:cubicBezTo>
                    <a:pt x="3" y="21"/>
                    <a:pt x="3" y="16"/>
                    <a:pt x="2" y="13"/>
                  </a:cubicBezTo>
                  <a:cubicBezTo>
                    <a:pt x="1" y="9"/>
                    <a:pt x="0" y="3"/>
                    <a:pt x="0" y="1"/>
                  </a:cubicBezTo>
                  <a:cubicBezTo>
                    <a:pt x="0" y="0"/>
                    <a:pt x="12" y="1"/>
                    <a:pt x="12" y="1"/>
                  </a:cubicBezTo>
                  <a:cubicBezTo>
                    <a:pt x="12" y="1"/>
                    <a:pt x="11" y="10"/>
                    <a:pt x="11" y="12"/>
                  </a:cubicBezTo>
                  <a:cubicBezTo>
                    <a:pt x="11" y="12"/>
                    <a:pt x="11" y="14"/>
                    <a:pt x="11" y="15"/>
                  </a:cubicBezTo>
                  <a:cubicBezTo>
                    <a:pt x="11" y="16"/>
                    <a:pt x="12" y="20"/>
                    <a:pt x="13" y="29"/>
                  </a:cubicBezTo>
                  <a:cubicBezTo>
                    <a:pt x="14" y="38"/>
                    <a:pt x="15" y="38"/>
                    <a:pt x="15" y="38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2"/>
                    <a:pt x="9" y="54"/>
                    <a:pt x="7" y="52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98550" y="2327275"/>
              <a:ext cx="279400" cy="908050"/>
            </a:xfrm>
            <a:custGeom>
              <a:avLst/>
              <a:gdLst>
                <a:gd name="T0" fmla="*/ 13 w 16"/>
                <a:gd name="T1" fmla="*/ 29 h 53"/>
                <a:gd name="T2" fmla="*/ 11 w 16"/>
                <a:gd name="T3" fmla="*/ 15 h 53"/>
                <a:gd name="T4" fmla="*/ 11 w 16"/>
                <a:gd name="T5" fmla="*/ 12 h 53"/>
                <a:gd name="T6" fmla="*/ 12 w 16"/>
                <a:gd name="T7" fmla="*/ 1 h 53"/>
                <a:gd name="T8" fmla="*/ 0 w 16"/>
                <a:gd name="T9" fmla="*/ 1 h 53"/>
                <a:gd name="T10" fmla="*/ 1 w 16"/>
                <a:gd name="T11" fmla="*/ 10 h 53"/>
                <a:gd name="T12" fmla="*/ 4 w 16"/>
                <a:gd name="T13" fmla="*/ 16 h 53"/>
                <a:gd name="T14" fmla="*/ 8 w 16"/>
                <a:gd name="T15" fmla="*/ 14 h 53"/>
                <a:gd name="T16" fmla="*/ 11 w 16"/>
                <a:gd name="T17" fmla="*/ 30 h 53"/>
                <a:gd name="T18" fmla="*/ 8 w 16"/>
                <a:gd name="T19" fmla="*/ 36 h 53"/>
                <a:gd name="T20" fmla="*/ 10 w 16"/>
                <a:gd name="T21" fmla="*/ 40 h 53"/>
                <a:gd name="T22" fmla="*/ 10 w 16"/>
                <a:gd name="T23" fmla="*/ 43 h 53"/>
                <a:gd name="T24" fmla="*/ 13 w 16"/>
                <a:gd name="T25" fmla="*/ 44 h 53"/>
                <a:gd name="T26" fmla="*/ 10 w 16"/>
                <a:gd name="T27" fmla="*/ 53 h 53"/>
                <a:gd name="T28" fmla="*/ 12 w 16"/>
                <a:gd name="T29" fmla="*/ 52 h 53"/>
                <a:gd name="T30" fmla="*/ 16 w 16"/>
                <a:gd name="T31" fmla="*/ 45 h 53"/>
                <a:gd name="T32" fmla="*/ 15 w 16"/>
                <a:gd name="T33" fmla="*/ 38 h 53"/>
                <a:gd name="T34" fmla="*/ 13 w 16"/>
                <a:gd name="T35" fmla="*/ 2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3">
                  <a:moveTo>
                    <a:pt x="13" y="29"/>
                  </a:moveTo>
                  <a:cubicBezTo>
                    <a:pt x="12" y="20"/>
                    <a:pt x="11" y="16"/>
                    <a:pt x="11" y="15"/>
                  </a:cubicBezTo>
                  <a:cubicBezTo>
                    <a:pt x="11" y="14"/>
                    <a:pt x="11" y="12"/>
                    <a:pt x="11" y="12"/>
                  </a:cubicBezTo>
                  <a:cubicBezTo>
                    <a:pt x="11" y="10"/>
                    <a:pt x="12" y="1"/>
                    <a:pt x="12" y="1"/>
                  </a:cubicBezTo>
                  <a:cubicBezTo>
                    <a:pt x="12" y="1"/>
                    <a:pt x="0" y="0"/>
                    <a:pt x="0" y="1"/>
                  </a:cubicBezTo>
                  <a:cubicBezTo>
                    <a:pt x="0" y="2"/>
                    <a:pt x="1" y="6"/>
                    <a:pt x="1" y="10"/>
                  </a:cubicBezTo>
                  <a:cubicBezTo>
                    <a:pt x="3" y="13"/>
                    <a:pt x="4" y="16"/>
                    <a:pt x="4" y="16"/>
                  </a:cubicBezTo>
                  <a:cubicBezTo>
                    <a:pt x="5" y="16"/>
                    <a:pt x="8" y="14"/>
                    <a:pt x="8" y="14"/>
                  </a:cubicBezTo>
                  <a:cubicBezTo>
                    <a:pt x="8" y="14"/>
                    <a:pt x="11" y="23"/>
                    <a:pt x="11" y="30"/>
                  </a:cubicBezTo>
                  <a:cubicBezTo>
                    <a:pt x="12" y="33"/>
                    <a:pt x="10" y="35"/>
                    <a:pt x="8" y="36"/>
                  </a:cubicBezTo>
                  <a:cubicBezTo>
                    <a:pt x="9" y="39"/>
                    <a:pt x="10" y="40"/>
                    <a:pt x="10" y="40"/>
                  </a:cubicBezTo>
                  <a:cubicBezTo>
                    <a:pt x="10" y="41"/>
                    <a:pt x="10" y="42"/>
                    <a:pt x="10" y="43"/>
                  </a:cubicBezTo>
                  <a:cubicBezTo>
                    <a:pt x="11" y="43"/>
                    <a:pt x="12" y="42"/>
                    <a:pt x="13" y="44"/>
                  </a:cubicBezTo>
                  <a:cubicBezTo>
                    <a:pt x="13" y="46"/>
                    <a:pt x="11" y="50"/>
                    <a:pt x="10" y="53"/>
                  </a:cubicBezTo>
                  <a:cubicBezTo>
                    <a:pt x="11" y="53"/>
                    <a:pt x="12" y="52"/>
                    <a:pt x="12" y="52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4" y="38"/>
                    <a:pt x="13" y="29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562" y="1263650"/>
              <a:ext cx="766763" cy="428625"/>
            </a:xfrm>
            <a:custGeom>
              <a:avLst/>
              <a:gdLst>
                <a:gd name="T0" fmla="*/ 1 w 44"/>
                <a:gd name="T1" fmla="*/ 21 h 25"/>
                <a:gd name="T2" fmla="*/ 6 w 44"/>
                <a:gd name="T3" fmla="*/ 24 h 25"/>
                <a:gd name="T4" fmla="*/ 11 w 44"/>
                <a:gd name="T5" fmla="*/ 24 h 25"/>
                <a:gd name="T6" fmla="*/ 17 w 44"/>
                <a:gd name="T7" fmla="*/ 24 h 25"/>
                <a:gd name="T8" fmla="*/ 18 w 44"/>
                <a:gd name="T9" fmla="*/ 23 h 25"/>
                <a:gd name="T10" fmla="*/ 26 w 44"/>
                <a:gd name="T11" fmla="*/ 22 h 25"/>
                <a:gd name="T12" fmla="*/ 43 w 44"/>
                <a:gd name="T13" fmla="*/ 15 h 25"/>
                <a:gd name="T14" fmla="*/ 40 w 44"/>
                <a:gd name="T15" fmla="*/ 0 h 25"/>
                <a:gd name="T16" fmla="*/ 37 w 44"/>
                <a:gd name="T17" fmla="*/ 11 h 25"/>
                <a:gd name="T18" fmla="*/ 27 w 44"/>
                <a:gd name="T19" fmla="*/ 16 h 25"/>
                <a:gd name="T20" fmla="*/ 16 w 44"/>
                <a:gd name="T21" fmla="*/ 20 h 25"/>
                <a:gd name="T22" fmla="*/ 9 w 44"/>
                <a:gd name="T23" fmla="*/ 21 h 25"/>
                <a:gd name="T24" fmla="*/ 1 w 44"/>
                <a:gd name="T25" fmla="*/ 20 h 25"/>
                <a:gd name="T26" fmla="*/ 1 w 44"/>
                <a:gd name="T27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25">
                  <a:moveTo>
                    <a:pt x="1" y="21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7" y="25"/>
                    <a:pt x="11" y="24"/>
                  </a:cubicBezTo>
                  <a:cubicBezTo>
                    <a:pt x="11" y="24"/>
                    <a:pt x="15" y="25"/>
                    <a:pt x="17" y="2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20" y="23"/>
                    <a:pt x="26" y="22"/>
                  </a:cubicBezTo>
                  <a:cubicBezTo>
                    <a:pt x="32" y="21"/>
                    <a:pt x="41" y="15"/>
                    <a:pt x="43" y="15"/>
                  </a:cubicBezTo>
                  <a:cubicBezTo>
                    <a:pt x="44" y="14"/>
                    <a:pt x="42" y="1"/>
                    <a:pt x="40" y="0"/>
                  </a:cubicBezTo>
                  <a:cubicBezTo>
                    <a:pt x="40" y="0"/>
                    <a:pt x="37" y="10"/>
                    <a:pt x="37" y="11"/>
                  </a:cubicBezTo>
                  <a:cubicBezTo>
                    <a:pt x="37" y="11"/>
                    <a:pt x="31" y="14"/>
                    <a:pt x="27" y="16"/>
                  </a:cubicBezTo>
                  <a:cubicBezTo>
                    <a:pt x="24" y="18"/>
                    <a:pt x="17" y="20"/>
                    <a:pt x="16" y="20"/>
                  </a:cubicBezTo>
                  <a:cubicBezTo>
                    <a:pt x="14" y="20"/>
                    <a:pt x="10" y="20"/>
                    <a:pt x="9" y="21"/>
                  </a:cubicBezTo>
                  <a:cubicBezTo>
                    <a:pt x="8" y="21"/>
                    <a:pt x="3" y="19"/>
                    <a:pt x="1" y="20"/>
                  </a:cubicBezTo>
                  <a:cubicBezTo>
                    <a:pt x="0" y="20"/>
                    <a:pt x="0" y="21"/>
                    <a:pt x="1" y="21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5963" y="1263650"/>
              <a:ext cx="487363" cy="411163"/>
            </a:xfrm>
            <a:custGeom>
              <a:avLst/>
              <a:gdLst>
                <a:gd name="T0" fmla="*/ 24 w 28"/>
                <a:gd name="T1" fmla="*/ 0 h 24"/>
                <a:gd name="T2" fmla="*/ 24 w 28"/>
                <a:gd name="T3" fmla="*/ 0 h 24"/>
                <a:gd name="T4" fmla="*/ 23 w 28"/>
                <a:gd name="T5" fmla="*/ 3 h 24"/>
                <a:gd name="T6" fmla="*/ 24 w 28"/>
                <a:gd name="T7" fmla="*/ 8 h 24"/>
                <a:gd name="T8" fmla="*/ 23 w 28"/>
                <a:gd name="T9" fmla="*/ 14 h 24"/>
                <a:gd name="T10" fmla="*/ 8 w 28"/>
                <a:gd name="T11" fmla="*/ 21 h 24"/>
                <a:gd name="T12" fmla="*/ 5 w 28"/>
                <a:gd name="T13" fmla="*/ 21 h 24"/>
                <a:gd name="T14" fmla="*/ 0 w 28"/>
                <a:gd name="T15" fmla="*/ 24 h 24"/>
                <a:gd name="T16" fmla="*/ 1 w 28"/>
                <a:gd name="T17" fmla="*/ 24 h 24"/>
                <a:gd name="T18" fmla="*/ 2 w 28"/>
                <a:gd name="T19" fmla="*/ 23 h 24"/>
                <a:gd name="T20" fmla="*/ 10 w 28"/>
                <a:gd name="T21" fmla="*/ 22 h 24"/>
                <a:gd name="T22" fmla="*/ 27 w 28"/>
                <a:gd name="T23" fmla="*/ 15 h 24"/>
                <a:gd name="T24" fmla="*/ 24 w 28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4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1"/>
                    <a:pt x="23" y="3"/>
                  </a:cubicBezTo>
                  <a:cubicBezTo>
                    <a:pt x="24" y="5"/>
                    <a:pt x="24" y="7"/>
                    <a:pt x="24" y="8"/>
                  </a:cubicBezTo>
                  <a:cubicBezTo>
                    <a:pt x="23" y="10"/>
                    <a:pt x="24" y="13"/>
                    <a:pt x="23" y="14"/>
                  </a:cubicBezTo>
                  <a:cubicBezTo>
                    <a:pt x="22" y="15"/>
                    <a:pt x="12" y="21"/>
                    <a:pt x="8" y="21"/>
                  </a:cubicBezTo>
                  <a:cubicBezTo>
                    <a:pt x="8" y="21"/>
                    <a:pt x="6" y="20"/>
                    <a:pt x="5" y="21"/>
                  </a:cubicBezTo>
                  <a:cubicBezTo>
                    <a:pt x="4" y="22"/>
                    <a:pt x="2" y="23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4" y="23"/>
                    <a:pt x="10" y="22"/>
                  </a:cubicBezTo>
                  <a:cubicBezTo>
                    <a:pt x="16" y="21"/>
                    <a:pt x="25" y="15"/>
                    <a:pt x="27" y="15"/>
                  </a:cubicBezTo>
                  <a:cubicBezTo>
                    <a:pt x="28" y="15"/>
                    <a:pt x="26" y="3"/>
                    <a:pt x="24" y="0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8100" y="2224088"/>
              <a:ext cx="296863" cy="1081088"/>
            </a:xfrm>
            <a:custGeom>
              <a:avLst/>
              <a:gdLst>
                <a:gd name="T0" fmla="*/ 0 w 17"/>
                <a:gd name="T1" fmla="*/ 60 h 63"/>
                <a:gd name="T2" fmla="*/ 2 w 17"/>
                <a:gd name="T3" fmla="*/ 54 h 63"/>
                <a:gd name="T4" fmla="*/ 4 w 17"/>
                <a:gd name="T5" fmla="*/ 45 h 63"/>
                <a:gd name="T6" fmla="*/ 7 w 17"/>
                <a:gd name="T7" fmla="*/ 18 h 63"/>
                <a:gd name="T8" fmla="*/ 4 w 17"/>
                <a:gd name="T9" fmla="*/ 8 h 63"/>
                <a:gd name="T10" fmla="*/ 8 w 17"/>
                <a:gd name="T11" fmla="*/ 0 h 63"/>
                <a:gd name="T12" fmla="*/ 14 w 17"/>
                <a:gd name="T13" fmla="*/ 6 h 63"/>
                <a:gd name="T14" fmla="*/ 15 w 17"/>
                <a:gd name="T15" fmla="*/ 14 h 63"/>
                <a:gd name="T16" fmla="*/ 16 w 17"/>
                <a:gd name="T17" fmla="*/ 27 h 63"/>
                <a:gd name="T18" fmla="*/ 10 w 17"/>
                <a:gd name="T19" fmla="*/ 44 h 63"/>
                <a:gd name="T20" fmla="*/ 10 w 17"/>
                <a:gd name="T21" fmla="*/ 50 h 63"/>
                <a:gd name="T22" fmla="*/ 8 w 17"/>
                <a:gd name="T23" fmla="*/ 55 h 63"/>
                <a:gd name="T24" fmla="*/ 7 w 17"/>
                <a:gd name="T25" fmla="*/ 59 h 63"/>
                <a:gd name="T26" fmla="*/ 0 w 17"/>
                <a:gd name="T27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63">
                  <a:moveTo>
                    <a:pt x="0" y="60"/>
                  </a:moveTo>
                  <a:cubicBezTo>
                    <a:pt x="0" y="60"/>
                    <a:pt x="1" y="55"/>
                    <a:pt x="2" y="54"/>
                  </a:cubicBezTo>
                  <a:cubicBezTo>
                    <a:pt x="2" y="52"/>
                    <a:pt x="3" y="45"/>
                    <a:pt x="4" y="45"/>
                  </a:cubicBezTo>
                  <a:cubicBezTo>
                    <a:pt x="4" y="45"/>
                    <a:pt x="7" y="28"/>
                    <a:pt x="7" y="18"/>
                  </a:cubicBezTo>
                  <a:cubicBezTo>
                    <a:pt x="7" y="18"/>
                    <a:pt x="3" y="14"/>
                    <a:pt x="4" y="8"/>
                  </a:cubicBezTo>
                  <a:cubicBezTo>
                    <a:pt x="4" y="2"/>
                    <a:pt x="8" y="0"/>
                    <a:pt x="8" y="0"/>
                  </a:cubicBezTo>
                  <a:cubicBezTo>
                    <a:pt x="8" y="0"/>
                    <a:pt x="14" y="6"/>
                    <a:pt x="14" y="6"/>
                  </a:cubicBezTo>
                  <a:cubicBezTo>
                    <a:pt x="14" y="6"/>
                    <a:pt x="15" y="13"/>
                    <a:pt x="15" y="14"/>
                  </a:cubicBezTo>
                  <a:cubicBezTo>
                    <a:pt x="15" y="15"/>
                    <a:pt x="17" y="23"/>
                    <a:pt x="16" y="27"/>
                  </a:cubicBezTo>
                  <a:cubicBezTo>
                    <a:pt x="15" y="32"/>
                    <a:pt x="11" y="39"/>
                    <a:pt x="10" y="44"/>
                  </a:cubicBezTo>
                  <a:cubicBezTo>
                    <a:pt x="10" y="44"/>
                    <a:pt x="10" y="49"/>
                    <a:pt x="10" y="50"/>
                  </a:cubicBezTo>
                  <a:cubicBezTo>
                    <a:pt x="9" y="50"/>
                    <a:pt x="8" y="54"/>
                    <a:pt x="8" y="55"/>
                  </a:cubicBezTo>
                  <a:cubicBezTo>
                    <a:pt x="8" y="55"/>
                    <a:pt x="8" y="58"/>
                    <a:pt x="7" y="59"/>
                  </a:cubicBezTo>
                  <a:cubicBezTo>
                    <a:pt x="6" y="60"/>
                    <a:pt x="3" y="63"/>
                    <a:pt x="0" y="60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25563" y="2224088"/>
              <a:ext cx="279400" cy="1081088"/>
            </a:xfrm>
            <a:custGeom>
              <a:avLst/>
              <a:gdLst>
                <a:gd name="T0" fmla="*/ 14 w 16"/>
                <a:gd name="T1" fmla="*/ 14 h 63"/>
                <a:gd name="T2" fmla="*/ 13 w 16"/>
                <a:gd name="T3" fmla="*/ 6 h 63"/>
                <a:gd name="T4" fmla="*/ 7 w 16"/>
                <a:gd name="T5" fmla="*/ 0 h 63"/>
                <a:gd name="T6" fmla="*/ 3 w 16"/>
                <a:gd name="T7" fmla="*/ 8 h 63"/>
                <a:gd name="T8" fmla="*/ 6 w 16"/>
                <a:gd name="T9" fmla="*/ 18 h 63"/>
                <a:gd name="T10" fmla="*/ 6 w 16"/>
                <a:gd name="T11" fmla="*/ 21 h 63"/>
                <a:gd name="T12" fmla="*/ 11 w 16"/>
                <a:gd name="T13" fmla="*/ 20 h 63"/>
                <a:gd name="T14" fmla="*/ 12 w 16"/>
                <a:gd name="T15" fmla="*/ 19 h 63"/>
                <a:gd name="T16" fmla="*/ 11 w 16"/>
                <a:gd name="T17" fmla="*/ 31 h 63"/>
                <a:gd name="T18" fmla="*/ 6 w 16"/>
                <a:gd name="T19" fmla="*/ 46 h 63"/>
                <a:gd name="T20" fmla="*/ 5 w 16"/>
                <a:gd name="T21" fmla="*/ 44 h 63"/>
                <a:gd name="T22" fmla="*/ 7 w 16"/>
                <a:gd name="T23" fmla="*/ 31 h 63"/>
                <a:gd name="T24" fmla="*/ 4 w 16"/>
                <a:gd name="T25" fmla="*/ 43 h 63"/>
                <a:gd name="T26" fmla="*/ 3 w 16"/>
                <a:gd name="T27" fmla="*/ 45 h 63"/>
                <a:gd name="T28" fmla="*/ 3 w 16"/>
                <a:gd name="T29" fmla="*/ 46 h 63"/>
                <a:gd name="T30" fmla="*/ 2 w 16"/>
                <a:gd name="T31" fmla="*/ 55 h 63"/>
                <a:gd name="T32" fmla="*/ 0 w 16"/>
                <a:gd name="T33" fmla="*/ 61 h 63"/>
                <a:gd name="T34" fmla="*/ 6 w 16"/>
                <a:gd name="T35" fmla="*/ 59 h 63"/>
                <a:gd name="T36" fmla="*/ 7 w 16"/>
                <a:gd name="T37" fmla="*/ 55 h 63"/>
                <a:gd name="T38" fmla="*/ 9 w 16"/>
                <a:gd name="T39" fmla="*/ 50 h 63"/>
                <a:gd name="T40" fmla="*/ 9 w 16"/>
                <a:gd name="T41" fmla="*/ 44 h 63"/>
                <a:gd name="T42" fmla="*/ 15 w 16"/>
                <a:gd name="T43" fmla="*/ 27 h 63"/>
                <a:gd name="T44" fmla="*/ 14 w 16"/>
                <a:gd name="T45" fmla="*/ 1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63">
                  <a:moveTo>
                    <a:pt x="14" y="14"/>
                  </a:moveTo>
                  <a:cubicBezTo>
                    <a:pt x="14" y="13"/>
                    <a:pt x="13" y="6"/>
                    <a:pt x="13" y="6"/>
                  </a:cubicBezTo>
                  <a:cubicBezTo>
                    <a:pt x="13" y="6"/>
                    <a:pt x="7" y="0"/>
                    <a:pt x="7" y="0"/>
                  </a:cubicBezTo>
                  <a:cubicBezTo>
                    <a:pt x="7" y="0"/>
                    <a:pt x="3" y="2"/>
                    <a:pt x="3" y="8"/>
                  </a:cubicBezTo>
                  <a:cubicBezTo>
                    <a:pt x="2" y="14"/>
                    <a:pt x="6" y="18"/>
                    <a:pt x="6" y="18"/>
                  </a:cubicBezTo>
                  <a:cubicBezTo>
                    <a:pt x="6" y="19"/>
                    <a:pt x="6" y="20"/>
                    <a:pt x="6" y="21"/>
                  </a:cubicBezTo>
                  <a:cubicBezTo>
                    <a:pt x="7" y="21"/>
                    <a:pt x="9" y="22"/>
                    <a:pt x="11" y="20"/>
                  </a:cubicBezTo>
                  <a:cubicBezTo>
                    <a:pt x="11" y="20"/>
                    <a:pt x="12" y="18"/>
                    <a:pt x="12" y="19"/>
                  </a:cubicBezTo>
                  <a:cubicBezTo>
                    <a:pt x="12" y="20"/>
                    <a:pt x="14" y="26"/>
                    <a:pt x="11" y="31"/>
                  </a:cubicBezTo>
                  <a:cubicBezTo>
                    <a:pt x="8" y="36"/>
                    <a:pt x="6" y="46"/>
                    <a:pt x="6" y="46"/>
                  </a:cubicBezTo>
                  <a:cubicBezTo>
                    <a:pt x="6" y="47"/>
                    <a:pt x="4" y="47"/>
                    <a:pt x="5" y="44"/>
                  </a:cubicBezTo>
                  <a:cubicBezTo>
                    <a:pt x="6" y="40"/>
                    <a:pt x="7" y="31"/>
                    <a:pt x="7" y="31"/>
                  </a:cubicBezTo>
                  <a:cubicBezTo>
                    <a:pt x="7" y="31"/>
                    <a:pt x="5" y="40"/>
                    <a:pt x="4" y="43"/>
                  </a:cubicBezTo>
                  <a:cubicBezTo>
                    <a:pt x="4" y="44"/>
                    <a:pt x="3" y="45"/>
                    <a:pt x="3" y="45"/>
                  </a:cubicBezTo>
                  <a:cubicBezTo>
                    <a:pt x="3" y="45"/>
                    <a:pt x="3" y="45"/>
                    <a:pt x="3" y="46"/>
                  </a:cubicBezTo>
                  <a:cubicBezTo>
                    <a:pt x="3" y="48"/>
                    <a:pt x="3" y="53"/>
                    <a:pt x="2" y="55"/>
                  </a:cubicBezTo>
                  <a:cubicBezTo>
                    <a:pt x="1" y="57"/>
                    <a:pt x="0" y="59"/>
                    <a:pt x="0" y="61"/>
                  </a:cubicBezTo>
                  <a:cubicBezTo>
                    <a:pt x="2" y="63"/>
                    <a:pt x="5" y="60"/>
                    <a:pt x="6" y="59"/>
                  </a:cubicBezTo>
                  <a:cubicBezTo>
                    <a:pt x="7" y="58"/>
                    <a:pt x="7" y="55"/>
                    <a:pt x="7" y="55"/>
                  </a:cubicBezTo>
                  <a:cubicBezTo>
                    <a:pt x="7" y="54"/>
                    <a:pt x="8" y="50"/>
                    <a:pt x="9" y="50"/>
                  </a:cubicBezTo>
                  <a:cubicBezTo>
                    <a:pt x="9" y="49"/>
                    <a:pt x="9" y="44"/>
                    <a:pt x="9" y="44"/>
                  </a:cubicBezTo>
                  <a:cubicBezTo>
                    <a:pt x="10" y="39"/>
                    <a:pt x="14" y="32"/>
                    <a:pt x="15" y="27"/>
                  </a:cubicBezTo>
                  <a:cubicBezTo>
                    <a:pt x="16" y="23"/>
                    <a:pt x="14" y="15"/>
                    <a:pt x="14" y="14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6163" y="1366838"/>
              <a:ext cx="611188" cy="1046163"/>
            </a:xfrm>
            <a:custGeom>
              <a:avLst/>
              <a:gdLst>
                <a:gd name="T0" fmla="*/ 2 w 35"/>
                <a:gd name="T1" fmla="*/ 59 h 61"/>
                <a:gd name="T2" fmla="*/ 31 w 35"/>
                <a:gd name="T3" fmla="*/ 59 h 61"/>
                <a:gd name="T4" fmla="*/ 33 w 35"/>
                <a:gd name="T5" fmla="*/ 44 h 61"/>
                <a:gd name="T6" fmla="*/ 35 w 35"/>
                <a:gd name="T7" fmla="*/ 28 h 61"/>
                <a:gd name="T8" fmla="*/ 33 w 35"/>
                <a:gd name="T9" fmla="*/ 18 h 61"/>
                <a:gd name="T10" fmla="*/ 31 w 35"/>
                <a:gd name="T11" fmla="*/ 11 h 61"/>
                <a:gd name="T12" fmla="*/ 29 w 35"/>
                <a:gd name="T13" fmla="*/ 7 h 61"/>
                <a:gd name="T14" fmla="*/ 30 w 35"/>
                <a:gd name="T15" fmla="*/ 3 h 61"/>
                <a:gd name="T16" fmla="*/ 12 w 35"/>
                <a:gd name="T17" fmla="*/ 1 h 61"/>
                <a:gd name="T18" fmla="*/ 6 w 35"/>
                <a:gd name="T19" fmla="*/ 2 h 61"/>
                <a:gd name="T20" fmla="*/ 5 w 35"/>
                <a:gd name="T21" fmla="*/ 14 h 61"/>
                <a:gd name="T22" fmla="*/ 2 w 35"/>
                <a:gd name="T23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61">
                  <a:moveTo>
                    <a:pt x="2" y="59"/>
                  </a:moveTo>
                  <a:cubicBezTo>
                    <a:pt x="2" y="59"/>
                    <a:pt x="27" y="61"/>
                    <a:pt x="31" y="59"/>
                  </a:cubicBezTo>
                  <a:cubicBezTo>
                    <a:pt x="31" y="59"/>
                    <a:pt x="32" y="46"/>
                    <a:pt x="33" y="44"/>
                  </a:cubicBezTo>
                  <a:cubicBezTo>
                    <a:pt x="33" y="42"/>
                    <a:pt x="34" y="30"/>
                    <a:pt x="35" y="28"/>
                  </a:cubicBezTo>
                  <a:cubicBezTo>
                    <a:pt x="35" y="26"/>
                    <a:pt x="35" y="20"/>
                    <a:pt x="33" y="18"/>
                  </a:cubicBezTo>
                  <a:cubicBezTo>
                    <a:pt x="32" y="17"/>
                    <a:pt x="31" y="15"/>
                    <a:pt x="31" y="11"/>
                  </a:cubicBezTo>
                  <a:cubicBezTo>
                    <a:pt x="30" y="10"/>
                    <a:pt x="29" y="7"/>
                    <a:pt x="29" y="7"/>
                  </a:cubicBezTo>
                  <a:cubicBezTo>
                    <a:pt x="29" y="7"/>
                    <a:pt x="29" y="4"/>
                    <a:pt x="30" y="3"/>
                  </a:cubicBezTo>
                  <a:cubicBezTo>
                    <a:pt x="30" y="3"/>
                    <a:pt x="20" y="0"/>
                    <a:pt x="12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1"/>
                    <a:pt x="5" y="14"/>
                  </a:cubicBezTo>
                  <a:cubicBezTo>
                    <a:pt x="3" y="16"/>
                    <a:pt x="0" y="26"/>
                    <a:pt x="2" y="59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5863" y="2138363"/>
              <a:ext cx="17463" cy="1746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5863" y="2155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8400" y="1400175"/>
              <a:ext cx="488950" cy="995363"/>
            </a:xfrm>
            <a:custGeom>
              <a:avLst/>
              <a:gdLst>
                <a:gd name="T0" fmla="*/ 17 w 28"/>
                <a:gd name="T1" fmla="*/ 58 h 58"/>
                <a:gd name="T2" fmla="*/ 24 w 28"/>
                <a:gd name="T3" fmla="*/ 57 h 58"/>
                <a:gd name="T4" fmla="*/ 26 w 28"/>
                <a:gd name="T5" fmla="*/ 42 h 58"/>
                <a:gd name="T6" fmla="*/ 28 w 28"/>
                <a:gd name="T7" fmla="*/ 26 h 58"/>
                <a:gd name="T8" fmla="*/ 26 w 28"/>
                <a:gd name="T9" fmla="*/ 16 h 58"/>
                <a:gd name="T10" fmla="*/ 24 w 28"/>
                <a:gd name="T11" fmla="*/ 9 h 58"/>
                <a:gd name="T12" fmla="*/ 22 w 28"/>
                <a:gd name="T13" fmla="*/ 5 h 58"/>
                <a:gd name="T14" fmla="*/ 23 w 28"/>
                <a:gd name="T15" fmla="*/ 1 h 58"/>
                <a:gd name="T16" fmla="*/ 17 w 28"/>
                <a:gd name="T17" fmla="*/ 0 h 58"/>
                <a:gd name="T18" fmla="*/ 17 w 28"/>
                <a:gd name="T19" fmla="*/ 0 h 58"/>
                <a:gd name="T20" fmla="*/ 15 w 28"/>
                <a:gd name="T21" fmla="*/ 5 h 58"/>
                <a:gd name="T22" fmla="*/ 4 w 28"/>
                <a:gd name="T23" fmla="*/ 7 h 58"/>
                <a:gd name="T24" fmla="*/ 16 w 28"/>
                <a:gd name="T25" fmla="*/ 7 h 58"/>
                <a:gd name="T26" fmla="*/ 18 w 28"/>
                <a:gd name="T27" fmla="*/ 10 h 58"/>
                <a:gd name="T28" fmla="*/ 8 w 28"/>
                <a:gd name="T29" fmla="*/ 11 h 58"/>
                <a:gd name="T30" fmla="*/ 18 w 28"/>
                <a:gd name="T31" fmla="*/ 13 h 58"/>
                <a:gd name="T32" fmla="*/ 20 w 28"/>
                <a:gd name="T33" fmla="*/ 17 h 58"/>
                <a:gd name="T34" fmla="*/ 12 w 28"/>
                <a:gd name="T35" fmla="*/ 16 h 58"/>
                <a:gd name="T36" fmla="*/ 18 w 28"/>
                <a:gd name="T37" fmla="*/ 22 h 58"/>
                <a:gd name="T38" fmla="*/ 0 w 28"/>
                <a:gd name="T39" fmla="*/ 22 h 58"/>
                <a:gd name="T40" fmla="*/ 20 w 28"/>
                <a:gd name="T41" fmla="*/ 24 h 58"/>
                <a:gd name="T42" fmla="*/ 9 w 28"/>
                <a:gd name="T43" fmla="*/ 27 h 58"/>
                <a:gd name="T44" fmla="*/ 18 w 28"/>
                <a:gd name="T45" fmla="*/ 27 h 58"/>
                <a:gd name="T46" fmla="*/ 18 w 28"/>
                <a:gd name="T47" fmla="*/ 33 h 58"/>
                <a:gd name="T48" fmla="*/ 4 w 28"/>
                <a:gd name="T49" fmla="*/ 37 h 58"/>
                <a:gd name="T50" fmla="*/ 18 w 28"/>
                <a:gd name="T51" fmla="*/ 38 h 58"/>
                <a:gd name="T52" fmla="*/ 14 w 28"/>
                <a:gd name="T53" fmla="*/ 42 h 58"/>
                <a:gd name="T54" fmla="*/ 2 w 28"/>
                <a:gd name="T55" fmla="*/ 43 h 58"/>
                <a:gd name="T56" fmla="*/ 16 w 28"/>
                <a:gd name="T57" fmla="*/ 44 h 58"/>
                <a:gd name="T58" fmla="*/ 7 w 28"/>
                <a:gd name="T59" fmla="*/ 47 h 58"/>
                <a:gd name="T60" fmla="*/ 20 w 28"/>
                <a:gd name="T61" fmla="*/ 44 h 58"/>
                <a:gd name="T62" fmla="*/ 20 w 28"/>
                <a:gd name="T63" fmla="*/ 48 h 58"/>
                <a:gd name="T64" fmla="*/ 0 w 28"/>
                <a:gd name="T65" fmla="*/ 54 h 58"/>
                <a:gd name="T66" fmla="*/ 17 w 28"/>
                <a:gd name="T67" fmla="*/ 53 h 58"/>
                <a:gd name="T68" fmla="*/ 17 w 28"/>
                <a:gd name="T6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58">
                  <a:moveTo>
                    <a:pt x="17" y="58"/>
                  </a:moveTo>
                  <a:cubicBezTo>
                    <a:pt x="21" y="58"/>
                    <a:pt x="23" y="58"/>
                    <a:pt x="24" y="57"/>
                  </a:cubicBezTo>
                  <a:cubicBezTo>
                    <a:pt x="24" y="57"/>
                    <a:pt x="25" y="44"/>
                    <a:pt x="26" y="42"/>
                  </a:cubicBezTo>
                  <a:cubicBezTo>
                    <a:pt x="26" y="40"/>
                    <a:pt x="27" y="28"/>
                    <a:pt x="28" y="26"/>
                  </a:cubicBezTo>
                  <a:cubicBezTo>
                    <a:pt x="28" y="24"/>
                    <a:pt x="28" y="18"/>
                    <a:pt x="26" y="16"/>
                  </a:cubicBezTo>
                  <a:cubicBezTo>
                    <a:pt x="25" y="15"/>
                    <a:pt x="24" y="13"/>
                    <a:pt x="24" y="9"/>
                  </a:cubicBezTo>
                  <a:cubicBezTo>
                    <a:pt x="23" y="8"/>
                    <a:pt x="22" y="5"/>
                    <a:pt x="22" y="5"/>
                  </a:cubicBezTo>
                  <a:cubicBezTo>
                    <a:pt x="22" y="5"/>
                    <a:pt x="22" y="2"/>
                    <a:pt x="23" y="1"/>
                  </a:cubicBezTo>
                  <a:cubicBezTo>
                    <a:pt x="23" y="1"/>
                    <a:pt x="20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2"/>
                    <a:pt x="15" y="5"/>
                    <a:pt x="15" y="5"/>
                  </a:cubicBezTo>
                  <a:cubicBezTo>
                    <a:pt x="9" y="5"/>
                    <a:pt x="4" y="7"/>
                    <a:pt x="4" y="7"/>
                  </a:cubicBezTo>
                  <a:cubicBezTo>
                    <a:pt x="8" y="6"/>
                    <a:pt x="16" y="7"/>
                    <a:pt x="16" y="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5" y="10"/>
                    <a:pt x="8" y="11"/>
                    <a:pt x="8" y="11"/>
                  </a:cubicBezTo>
                  <a:cubicBezTo>
                    <a:pt x="14" y="11"/>
                    <a:pt x="19" y="13"/>
                    <a:pt x="18" y="13"/>
                  </a:cubicBezTo>
                  <a:cubicBezTo>
                    <a:pt x="17" y="14"/>
                    <a:pt x="20" y="17"/>
                    <a:pt x="20" y="17"/>
                  </a:cubicBezTo>
                  <a:cubicBezTo>
                    <a:pt x="16" y="15"/>
                    <a:pt x="12" y="16"/>
                    <a:pt x="12" y="16"/>
                  </a:cubicBezTo>
                  <a:cubicBezTo>
                    <a:pt x="17" y="16"/>
                    <a:pt x="18" y="22"/>
                    <a:pt x="18" y="22"/>
                  </a:cubicBezTo>
                  <a:cubicBezTo>
                    <a:pt x="8" y="19"/>
                    <a:pt x="0" y="22"/>
                    <a:pt x="0" y="22"/>
                  </a:cubicBezTo>
                  <a:cubicBezTo>
                    <a:pt x="14" y="20"/>
                    <a:pt x="20" y="24"/>
                    <a:pt x="20" y="24"/>
                  </a:cubicBezTo>
                  <a:cubicBezTo>
                    <a:pt x="17" y="25"/>
                    <a:pt x="9" y="27"/>
                    <a:pt x="9" y="27"/>
                  </a:cubicBezTo>
                  <a:cubicBezTo>
                    <a:pt x="14" y="26"/>
                    <a:pt x="18" y="27"/>
                    <a:pt x="18" y="27"/>
                  </a:cubicBezTo>
                  <a:cubicBezTo>
                    <a:pt x="18" y="27"/>
                    <a:pt x="19" y="31"/>
                    <a:pt x="18" y="33"/>
                  </a:cubicBezTo>
                  <a:cubicBezTo>
                    <a:pt x="17" y="36"/>
                    <a:pt x="4" y="37"/>
                    <a:pt x="4" y="37"/>
                  </a:cubicBezTo>
                  <a:cubicBezTo>
                    <a:pt x="15" y="36"/>
                    <a:pt x="16" y="36"/>
                    <a:pt x="18" y="38"/>
                  </a:cubicBezTo>
                  <a:cubicBezTo>
                    <a:pt x="20" y="41"/>
                    <a:pt x="14" y="42"/>
                    <a:pt x="14" y="42"/>
                  </a:cubicBezTo>
                  <a:cubicBezTo>
                    <a:pt x="7" y="42"/>
                    <a:pt x="3" y="43"/>
                    <a:pt x="2" y="43"/>
                  </a:cubicBezTo>
                  <a:cubicBezTo>
                    <a:pt x="6" y="43"/>
                    <a:pt x="16" y="44"/>
                    <a:pt x="16" y="44"/>
                  </a:cubicBezTo>
                  <a:cubicBezTo>
                    <a:pt x="15" y="45"/>
                    <a:pt x="7" y="47"/>
                    <a:pt x="7" y="47"/>
                  </a:cubicBezTo>
                  <a:cubicBezTo>
                    <a:pt x="15" y="46"/>
                    <a:pt x="20" y="44"/>
                    <a:pt x="20" y="44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8" y="51"/>
                    <a:pt x="0" y="54"/>
                    <a:pt x="0" y="54"/>
                  </a:cubicBezTo>
                  <a:cubicBezTo>
                    <a:pt x="4" y="54"/>
                    <a:pt x="17" y="53"/>
                    <a:pt x="17" y="53"/>
                  </a:cubicBezTo>
                  <a:cubicBezTo>
                    <a:pt x="16" y="54"/>
                    <a:pt x="17" y="56"/>
                    <a:pt x="1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8250" y="698500"/>
              <a:ext cx="279400" cy="479425"/>
            </a:xfrm>
            <a:custGeom>
              <a:avLst/>
              <a:gdLst>
                <a:gd name="T0" fmla="*/ 2 w 16"/>
                <a:gd name="T1" fmla="*/ 28 h 28"/>
                <a:gd name="T2" fmla="*/ 13 w 16"/>
                <a:gd name="T3" fmla="*/ 16 h 28"/>
                <a:gd name="T4" fmla="*/ 16 w 16"/>
                <a:gd name="T5" fmla="*/ 10 h 28"/>
                <a:gd name="T6" fmla="*/ 12 w 16"/>
                <a:gd name="T7" fmla="*/ 0 h 28"/>
                <a:gd name="T8" fmla="*/ 5 w 16"/>
                <a:gd name="T9" fmla="*/ 8 h 28"/>
                <a:gd name="T10" fmla="*/ 4 w 16"/>
                <a:gd name="T11" fmla="*/ 14 h 28"/>
                <a:gd name="T12" fmla="*/ 0 w 16"/>
                <a:gd name="T13" fmla="*/ 21 h 28"/>
                <a:gd name="T14" fmla="*/ 2 w 16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8">
                  <a:moveTo>
                    <a:pt x="2" y="28"/>
                  </a:moveTo>
                  <a:cubicBezTo>
                    <a:pt x="2" y="28"/>
                    <a:pt x="13" y="17"/>
                    <a:pt x="13" y="16"/>
                  </a:cubicBezTo>
                  <a:cubicBezTo>
                    <a:pt x="14" y="15"/>
                    <a:pt x="16" y="10"/>
                    <a:pt x="16" y="1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4" y="13"/>
                    <a:pt x="4" y="14"/>
                  </a:cubicBezTo>
                  <a:cubicBezTo>
                    <a:pt x="4" y="14"/>
                    <a:pt x="0" y="20"/>
                    <a:pt x="0" y="21"/>
                  </a:cubicBezTo>
                  <a:cubicBezTo>
                    <a:pt x="1" y="22"/>
                    <a:pt x="2" y="28"/>
                    <a:pt x="2" y="28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35113" y="1041400"/>
              <a:ext cx="452438" cy="736600"/>
            </a:xfrm>
            <a:custGeom>
              <a:avLst/>
              <a:gdLst>
                <a:gd name="T0" fmla="*/ 5 w 26"/>
                <a:gd name="T1" fmla="*/ 8 h 43"/>
                <a:gd name="T2" fmla="*/ 18 w 26"/>
                <a:gd name="T3" fmla="*/ 19 h 43"/>
                <a:gd name="T4" fmla="*/ 19 w 26"/>
                <a:gd name="T5" fmla="*/ 21 h 43"/>
                <a:gd name="T6" fmla="*/ 9 w 26"/>
                <a:gd name="T7" fmla="*/ 37 h 43"/>
                <a:gd name="T8" fmla="*/ 5 w 26"/>
                <a:gd name="T9" fmla="*/ 36 h 43"/>
                <a:gd name="T10" fmla="*/ 5 w 26"/>
                <a:gd name="T11" fmla="*/ 34 h 43"/>
                <a:gd name="T12" fmla="*/ 1 w 26"/>
                <a:gd name="T13" fmla="*/ 33 h 43"/>
                <a:gd name="T14" fmla="*/ 2 w 26"/>
                <a:gd name="T15" fmla="*/ 34 h 43"/>
                <a:gd name="T16" fmla="*/ 4 w 26"/>
                <a:gd name="T17" fmla="*/ 35 h 43"/>
                <a:gd name="T18" fmla="*/ 1 w 26"/>
                <a:gd name="T19" fmla="*/ 35 h 43"/>
                <a:gd name="T20" fmla="*/ 1 w 26"/>
                <a:gd name="T21" fmla="*/ 37 h 43"/>
                <a:gd name="T22" fmla="*/ 5 w 26"/>
                <a:gd name="T23" fmla="*/ 37 h 43"/>
                <a:gd name="T24" fmla="*/ 1 w 26"/>
                <a:gd name="T25" fmla="*/ 38 h 43"/>
                <a:gd name="T26" fmla="*/ 3 w 26"/>
                <a:gd name="T27" fmla="*/ 39 h 43"/>
                <a:gd name="T28" fmla="*/ 5 w 26"/>
                <a:gd name="T29" fmla="*/ 40 h 43"/>
                <a:gd name="T30" fmla="*/ 3 w 26"/>
                <a:gd name="T31" fmla="*/ 41 h 43"/>
                <a:gd name="T32" fmla="*/ 4 w 26"/>
                <a:gd name="T33" fmla="*/ 42 h 43"/>
                <a:gd name="T34" fmla="*/ 6 w 26"/>
                <a:gd name="T35" fmla="*/ 42 h 43"/>
                <a:gd name="T36" fmla="*/ 10 w 26"/>
                <a:gd name="T37" fmla="*/ 42 h 43"/>
                <a:gd name="T38" fmla="*/ 13 w 26"/>
                <a:gd name="T39" fmla="*/ 40 h 43"/>
                <a:gd name="T40" fmla="*/ 26 w 26"/>
                <a:gd name="T41" fmla="*/ 20 h 43"/>
                <a:gd name="T42" fmla="*/ 17 w 26"/>
                <a:gd name="T43" fmla="*/ 7 h 43"/>
                <a:gd name="T44" fmla="*/ 12 w 26"/>
                <a:gd name="T45" fmla="*/ 0 h 43"/>
                <a:gd name="T46" fmla="*/ 5 w 26"/>
                <a:gd name="T47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43">
                  <a:moveTo>
                    <a:pt x="5" y="8"/>
                  </a:moveTo>
                  <a:cubicBezTo>
                    <a:pt x="5" y="8"/>
                    <a:pt x="17" y="16"/>
                    <a:pt x="18" y="19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2" y="35"/>
                    <a:pt x="9" y="37"/>
                  </a:cubicBezTo>
                  <a:cubicBezTo>
                    <a:pt x="9" y="37"/>
                    <a:pt x="6" y="38"/>
                    <a:pt x="5" y="36"/>
                  </a:cubicBezTo>
                  <a:cubicBezTo>
                    <a:pt x="5" y="36"/>
                    <a:pt x="5" y="35"/>
                    <a:pt x="5" y="34"/>
                  </a:cubicBezTo>
                  <a:cubicBezTo>
                    <a:pt x="4" y="33"/>
                    <a:pt x="2" y="32"/>
                    <a:pt x="1" y="33"/>
                  </a:cubicBezTo>
                  <a:cubicBezTo>
                    <a:pt x="1" y="33"/>
                    <a:pt x="1" y="34"/>
                    <a:pt x="2" y="34"/>
                  </a:cubicBezTo>
                  <a:cubicBezTo>
                    <a:pt x="2" y="34"/>
                    <a:pt x="4" y="35"/>
                    <a:pt x="4" y="35"/>
                  </a:cubicBezTo>
                  <a:cubicBezTo>
                    <a:pt x="4" y="35"/>
                    <a:pt x="1" y="35"/>
                    <a:pt x="1" y="35"/>
                  </a:cubicBezTo>
                  <a:cubicBezTo>
                    <a:pt x="0" y="36"/>
                    <a:pt x="0" y="37"/>
                    <a:pt x="1" y="37"/>
                  </a:cubicBezTo>
                  <a:cubicBezTo>
                    <a:pt x="2" y="37"/>
                    <a:pt x="4" y="37"/>
                    <a:pt x="5" y="37"/>
                  </a:cubicBezTo>
                  <a:cubicBezTo>
                    <a:pt x="5" y="37"/>
                    <a:pt x="1" y="38"/>
                    <a:pt x="1" y="38"/>
                  </a:cubicBezTo>
                  <a:cubicBezTo>
                    <a:pt x="1" y="39"/>
                    <a:pt x="1" y="40"/>
                    <a:pt x="3" y="39"/>
                  </a:cubicBezTo>
                  <a:cubicBezTo>
                    <a:pt x="4" y="39"/>
                    <a:pt x="5" y="40"/>
                    <a:pt x="5" y="40"/>
                  </a:cubicBezTo>
                  <a:cubicBezTo>
                    <a:pt x="5" y="40"/>
                    <a:pt x="2" y="40"/>
                    <a:pt x="3" y="41"/>
                  </a:cubicBezTo>
                  <a:cubicBezTo>
                    <a:pt x="3" y="41"/>
                    <a:pt x="3" y="42"/>
                    <a:pt x="4" y="42"/>
                  </a:cubicBezTo>
                  <a:cubicBezTo>
                    <a:pt x="5" y="42"/>
                    <a:pt x="6" y="41"/>
                    <a:pt x="6" y="42"/>
                  </a:cubicBezTo>
                  <a:cubicBezTo>
                    <a:pt x="6" y="42"/>
                    <a:pt x="8" y="43"/>
                    <a:pt x="10" y="42"/>
                  </a:cubicBezTo>
                  <a:cubicBezTo>
                    <a:pt x="13" y="42"/>
                    <a:pt x="12" y="41"/>
                    <a:pt x="13" y="40"/>
                  </a:cubicBezTo>
                  <a:cubicBezTo>
                    <a:pt x="13" y="40"/>
                    <a:pt x="26" y="24"/>
                    <a:pt x="26" y="20"/>
                  </a:cubicBezTo>
                  <a:cubicBezTo>
                    <a:pt x="26" y="17"/>
                    <a:pt x="18" y="8"/>
                    <a:pt x="17" y="7"/>
                  </a:cubicBezTo>
                  <a:cubicBezTo>
                    <a:pt x="16" y="6"/>
                    <a:pt x="15" y="1"/>
                    <a:pt x="12" y="0"/>
                  </a:cubicBezTo>
                  <a:cubicBezTo>
                    <a:pt x="10" y="0"/>
                    <a:pt x="5" y="3"/>
                    <a:pt x="5" y="8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03325" y="800100"/>
              <a:ext cx="69850" cy="103188"/>
            </a:xfrm>
            <a:custGeom>
              <a:avLst/>
              <a:gdLst>
                <a:gd name="T0" fmla="*/ 0 w 4"/>
                <a:gd name="T1" fmla="*/ 2 h 6"/>
                <a:gd name="T2" fmla="*/ 3 w 4"/>
                <a:gd name="T3" fmla="*/ 6 h 6"/>
                <a:gd name="T4" fmla="*/ 4 w 4"/>
                <a:gd name="T5" fmla="*/ 3 h 6"/>
                <a:gd name="T6" fmla="*/ 2 w 4"/>
                <a:gd name="T7" fmla="*/ 0 h 6"/>
                <a:gd name="T8" fmla="*/ 0 w 4"/>
                <a:gd name="T9" fmla="*/ 0 h 6"/>
                <a:gd name="T10" fmla="*/ 0 w 4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0" y="2"/>
                  </a:moveTo>
                  <a:cubicBezTo>
                    <a:pt x="0" y="2"/>
                    <a:pt x="1" y="3"/>
                    <a:pt x="3" y="6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8100" y="698500"/>
              <a:ext cx="209550" cy="257175"/>
            </a:xfrm>
            <a:custGeom>
              <a:avLst/>
              <a:gdLst>
                <a:gd name="T0" fmla="*/ 12 w 12"/>
                <a:gd name="T1" fmla="*/ 10 h 15"/>
                <a:gd name="T2" fmla="*/ 8 w 12"/>
                <a:gd name="T3" fmla="*/ 0 h 15"/>
                <a:gd name="T4" fmla="*/ 1 w 12"/>
                <a:gd name="T5" fmla="*/ 8 h 15"/>
                <a:gd name="T6" fmla="*/ 0 w 12"/>
                <a:gd name="T7" fmla="*/ 12 h 15"/>
                <a:gd name="T8" fmla="*/ 2 w 12"/>
                <a:gd name="T9" fmla="*/ 11 h 15"/>
                <a:gd name="T10" fmla="*/ 8 w 12"/>
                <a:gd name="T11" fmla="*/ 14 h 15"/>
                <a:gd name="T12" fmla="*/ 10 w 12"/>
                <a:gd name="T13" fmla="*/ 13 h 15"/>
                <a:gd name="T14" fmla="*/ 12 w 12"/>
                <a:gd name="T1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5">
                  <a:moveTo>
                    <a:pt x="12" y="1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10"/>
                    <a:pt x="0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5"/>
                    <a:pt x="8" y="14"/>
                  </a:cubicBezTo>
                  <a:cubicBezTo>
                    <a:pt x="9" y="14"/>
                    <a:pt x="10" y="14"/>
                    <a:pt x="10" y="13"/>
                  </a:cubicBezTo>
                  <a:cubicBezTo>
                    <a:pt x="11" y="11"/>
                    <a:pt x="12" y="10"/>
                    <a:pt x="12" y="10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8250" y="955675"/>
              <a:ext cx="87313" cy="222250"/>
            </a:xfrm>
            <a:custGeom>
              <a:avLst/>
              <a:gdLst>
                <a:gd name="T0" fmla="*/ 4 w 5"/>
                <a:gd name="T1" fmla="*/ 11 h 13"/>
                <a:gd name="T2" fmla="*/ 4 w 5"/>
                <a:gd name="T3" fmla="*/ 5 h 13"/>
                <a:gd name="T4" fmla="*/ 3 w 5"/>
                <a:gd name="T5" fmla="*/ 0 h 13"/>
                <a:gd name="T6" fmla="*/ 0 w 5"/>
                <a:gd name="T7" fmla="*/ 6 h 13"/>
                <a:gd name="T8" fmla="*/ 2 w 5"/>
                <a:gd name="T9" fmla="*/ 13 h 13"/>
                <a:gd name="T10" fmla="*/ 4 w 5"/>
                <a:gd name="T11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3">
                  <a:moveTo>
                    <a:pt x="4" y="11"/>
                  </a:moveTo>
                  <a:cubicBezTo>
                    <a:pt x="4" y="9"/>
                    <a:pt x="4" y="7"/>
                    <a:pt x="4" y="5"/>
                  </a:cubicBezTo>
                  <a:cubicBezTo>
                    <a:pt x="5" y="3"/>
                    <a:pt x="4" y="1"/>
                    <a:pt x="3" y="0"/>
                  </a:cubicBezTo>
                  <a:cubicBezTo>
                    <a:pt x="2" y="2"/>
                    <a:pt x="0" y="5"/>
                    <a:pt x="0" y="6"/>
                  </a:cubicBezTo>
                  <a:cubicBezTo>
                    <a:pt x="1" y="7"/>
                    <a:pt x="2" y="13"/>
                    <a:pt x="2" y="13"/>
                  </a:cubicBezTo>
                  <a:cubicBezTo>
                    <a:pt x="2" y="13"/>
                    <a:pt x="3" y="12"/>
                    <a:pt x="4" y="11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98550" y="885825"/>
              <a:ext cx="714375" cy="549275"/>
            </a:xfrm>
            <a:custGeom>
              <a:avLst/>
              <a:gdLst>
                <a:gd name="T0" fmla="*/ 1 w 41"/>
                <a:gd name="T1" fmla="*/ 12 h 32"/>
                <a:gd name="T2" fmla="*/ 5 w 41"/>
                <a:gd name="T3" fmla="*/ 6 h 32"/>
                <a:gd name="T4" fmla="*/ 11 w 41"/>
                <a:gd name="T5" fmla="*/ 3 h 32"/>
                <a:gd name="T6" fmla="*/ 12 w 41"/>
                <a:gd name="T7" fmla="*/ 3 h 32"/>
                <a:gd name="T8" fmla="*/ 10 w 41"/>
                <a:gd name="T9" fmla="*/ 10 h 32"/>
                <a:gd name="T10" fmla="*/ 10 w 41"/>
                <a:gd name="T11" fmla="*/ 16 h 32"/>
                <a:gd name="T12" fmla="*/ 14 w 41"/>
                <a:gd name="T13" fmla="*/ 10 h 32"/>
                <a:gd name="T14" fmla="*/ 18 w 41"/>
                <a:gd name="T15" fmla="*/ 5 h 32"/>
                <a:gd name="T16" fmla="*/ 18 w 41"/>
                <a:gd name="T17" fmla="*/ 2 h 32"/>
                <a:gd name="T18" fmla="*/ 21 w 41"/>
                <a:gd name="T19" fmla="*/ 0 h 32"/>
                <a:gd name="T20" fmla="*/ 24 w 41"/>
                <a:gd name="T21" fmla="*/ 2 h 32"/>
                <a:gd name="T22" fmla="*/ 28 w 41"/>
                <a:gd name="T23" fmla="*/ 3 h 32"/>
                <a:gd name="T24" fmla="*/ 37 w 41"/>
                <a:gd name="T25" fmla="*/ 7 h 32"/>
                <a:gd name="T26" fmla="*/ 41 w 41"/>
                <a:gd name="T27" fmla="*/ 14 h 32"/>
                <a:gd name="T28" fmla="*/ 34 w 41"/>
                <a:gd name="T29" fmla="*/ 20 h 32"/>
                <a:gd name="T30" fmla="*/ 35 w 41"/>
                <a:gd name="T31" fmla="*/ 20 h 32"/>
                <a:gd name="T32" fmla="*/ 32 w 41"/>
                <a:gd name="T33" fmla="*/ 20 h 32"/>
                <a:gd name="T34" fmla="*/ 31 w 41"/>
                <a:gd name="T35" fmla="*/ 20 h 32"/>
                <a:gd name="T36" fmla="*/ 28 w 41"/>
                <a:gd name="T37" fmla="*/ 27 h 32"/>
                <a:gd name="T38" fmla="*/ 27 w 41"/>
                <a:gd name="T39" fmla="*/ 31 h 32"/>
                <a:gd name="T40" fmla="*/ 3 w 41"/>
                <a:gd name="T41" fmla="*/ 30 h 32"/>
                <a:gd name="T42" fmla="*/ 2 w 41"/>
                <a:gd name="T43" fmla="*/ 25 h 32"/>
                <a:gd name="T44" fmla="*/ 0 w 41"/>
                <a:gd name="T45" fmla="*/ 19 h 32"/>
                <a:gd name="T46" fmla="*/ 1 w 41"/>
                <a:gd name="T47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2">
                  <a:moveTo>
                    <a:pt x="1" y="12"/>
                  </a:moveTo>
                  <a:cubicBezTo>
                    <a:pt x="2" y="10"/>
                    <a:pt x="4" y="7"/>
                    <a:pt x="5" y="6"/>
                  </a:cubicBezTo>
                  <a:cubicBezTo>
                    <a:pt x="7" y="6"/>
                    <a:pt x="10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0" y="8"/>
                    <a:pt x="10" y="10"/>
                  </a:cubicBezTo>
                  <a:cubicBezTo>
                    <a:pt x="10" y="12"/>
                    <a:pt x="10" y="15"/>
                    <a:pt x="10" y="16"/>
                  </a:cubicBezTo>
                  <a:cubicBezTo>
                    <a:pt x="10" y="16"/>
                    <a:pt x="13" y="12"/>
                    <a:pt x="14" y="10"/>
                  </a:cubicBezTo>
                  <a:cubicBezTo>
                    <a:pt x="14" y="8"/>
                    <a:pt x="17" y="7"/>
                    <a:pt x="18" y="5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21" y="1"/>
                    <a:pt x="21" y="0"/>
                  </a:cubicBezTo>
                  <a:cubicBezTo>
                    <a:pt x="21" y="0"/>
                    <a:pt x="23" y="2"/>
                    <a:pt x="24" y="2"/>
                  </a:cubicBezTo>
                  <a:cubicBezTo>
                    <a:pt x="26" y="2"/>
                    <a:pt x="28" y="3"/>
                    <a:pt x="28" y="3"/>
                  </a:cubicBezTo>
                  <a:cubicBezTo>
                    <a:pt x="29" y="3"/>
                    <a:pt x="35" y="5"/>
                    <a:pt x="37" y="7"/>
                  </a:cubicBezTo>
                  <a:cubicBezTo>
                    <a:pt x="38" y="9"/>
                    <a:pt x="40" y="11"/>
                    <a:pt x="41" y="14"/>
                  </a:cubicBezTo>
                  <a:cubicBezTo>
                    <a:pt x="41" y="14"/>
                    <a:pt x="34" y="19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3" y="20"/>
                    <a:pt x="32" y="20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0" y="21"/>
                    <a:pt x="28" y="26"/>
                    <a:pt x="28" y="27"/>
                  </a:cubicBezTo>
                  <a:cubicBezTo>
                    <a:pt x="28" y="28"/>
                    <a:pt x="28" y="31"/>
                    <a:pt x="27" y="31"/>
                  </a:cubicBezTo>
                  <a:cubicBezTo>
                    <a:pt x="27" y="31"/>
                    <a:pt x="4" y="32"/>
                    <a:pt x="3" y="30"/>
                  </a:cubicBezTo>
                  <a:cubicBezTo>
                    <a:pt x="3" y="30"/>
                    <a:pt x="3" y="26"/>
                    <a:pt x="2" y="25"/>
                  </a:cubicBezTo>
                  <a:cubicBezTo>
                    <a:pt x="2" y="23"/>
                    <a:pt x="0" y="22"/>
                    <a:pt x="0" y="19"/>
                  </a:cubicBezTo>
                  <a:cubicBezTo>
                    <a:pt x="0" y="17"/>
                    <a:pt x="1" y="14"/>
                    <a:pt x="1" y="12"/>
                  </a:cubicBez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088" y="474663"/>
              <a:ext cx="558800" cy="703263"/>
            </a:xfrm>
            <a:custGeom>
              <a:avLst/>
              <a:gdLst>
                <a:gd name="T0" fmla="*/ 27 w 32"/>
                <a:gd name="T1" fmla="*/ 21 h 41"/>
                <a:gd name="T2" fmla="*/ 25 w 32"/>
                <a:gd name="T3" fmla="*/ 14 h 41"/>
                <a:gd name="T4" fmla="*/ 22 w 32"/>
                <a:gd name="T5" fmla="*/ 5 h 41"/>
                <a:gd name="T6" fmla="*/ 14 w 32"/>
                <a:gd name="T7" fmla="*/ 0 h 41"/>
                <a:gd name="T8" fmla="*/ 5 w 32"/>
                <a:gd name="T9" fmla="*/ 4 h 41"/>
                <a:gd name="T10" fmla="*/ 3 w 32"/>
                <a:gd name="T11" fmla="*/ 12 h 41"/>
                <a:gd name="T12" fmla="*/ 4 w 32"/>
                <a:gd name="T13" fmla="*/ 16 h 41"/>
                <a:gd name="T14" fmla="*/ 6 w 32"/>
                <a:gd name="T15" fmla="*/ 18 h 41"/>
                <a:gd name="T16" fmla="*/ 7 w 32"/>
                <a:gd name="T17" fmla="*/ 22 h 41"/>
                <a:gd name="T18" fmla="*/ 8 w 32"/>
                <a:gd name="T19" fmla="*/ 23 h 41"/>
                <a:gd name="T20" fmla="*/ 8 w 32"/>
                <a:gd name="T21" fmla="*/ 22 h 41"/>
                <a:gd name="T22" fmla="*/ 8 w 32"/>
                <a:gd name="T23" fmla="*/ 19 h 41"/>
                <a:gd name="T24" fmla="*/ 6 w 32"/>
                <a:gd name="T25" fmla="*/ 12 h 41"/>
                <a:gd name="T26" fmla="*/ 7 w 32"/>
                <a:gd name="T27" fmla="*/ 15 h 41"/>
                <a:gd name="T28" fmla="*/ 9 w 32"/>
                <a:gd name="T29" fmla="*/ 18 h 41"/>
                <a:gd name="T30" fmla="*/ 8 w 32"/>
                <a:gd name="T31" fmla="*/ 21 h 41"/>
                <a:gd name="T32" fmla="*/ 8 w 32"/>
                <a:gd name="T33" fmla="*/ 27 h 41"/>
                <a:gd name="T34" fmla="*/ 7 w 32"/>
                <a:gd name="T35" fmla="*/ 30 h 41"/>
                <a:gd name="T36" fmla="*/ 14 w 32"/>
                <a:gd name="T37" fmla="*/ 26 h 41"/>
                <a:gd name="T38" fmla="*/ 12 w 32"/>
                <a:gd name="T39" fmla="*/ 23 h 41"/>
                <a:gd name="T40" fmla="*/ 20 w 32"/>
                <a:gd name="T41" fmla="*/ 16 h 41"/>
                <a:gd name="T42" fmla="*/ 21 w 32"/>
                <a:gd name="T43" fmla="*/ 20 h 41"/>
                <a:gd name="T44" fmla="*/ 21 w 32"/>
                <a:gd name="T45" fmla="*/ 25 h 41"/>
                <a:gd name="T46" fmla="*/ 24 w 32"/>
                <a:gd name="T47" fmla="*/ 27 h 41"/>
                <a:gd name="T48" fmla="*/ 24 w 32"/>
                <a:gd name="T49" fmla="*/ 29 h 41"/>
                <a:gd name="T50" fmla="*/ 25 w 32"/>
                <a:gd name="T51" fmla="*/ 27 h 41"/>
                <a:gd name="T52" fmla="*/ 25 w 32"/>
                <a:gd name="T53" fmla="*/ 28 h 41"/>
                <a:gd name="T54" fmla="*/ 25 w 32"/>
                <a:gd name="T55" fmla="*/ 30 h 41"/>
                <a:gd name="T56" fmla="*/ 25 w 32"/>
                <a:gd name="T57" fmla="*/ 33 h 41"/>
                <a:gd name="T58" fmla="*/ 25 w 32"/>
                <a:gd name="T59" fmla="*/ 33 h 41"/>
                <a:gd name="T60" fmla="*/ 25 w 32"/>
                <a:gd name="T61" fmla="*/ 33 h 41"/>
                <a:gd name="T62" fmla="*/ 26 w 32"/>
                <a:gd name="T63" fmla="*/ 32 h 41"/>
                <a:gd name="T64" fmla="*/ 26 w 32"/>
                <a:gd name="T65" fmla="*/ 38 h 41"/>
                <a:gd name="T66" fmla="*/ 24 w 32"/>
                <a:gd name="T67" fmla="*/ 39 h 41"/>
                <a:gd name="T68" fmla="*/ 27 w 32"/>
                <a:gd name="T69" fmla="*/ 39 h 41"/>
                <a:gd name="T70" fmla="*/ 28 w 32"/>
                <a:gd name="T71" fmla="*/ 33 h 41"/>
                <a:gd name="T72" fmla="*/ 31 w 32"/>
                <a:gd name="T73" fmla="*/ 28 h 41"/>
                <a:gd name="T74" fmla="*/ 32 w 32"/>
                <a:gd name="T75" fmla="*/ 28 h 41"/>
                <a:gd name="T76" fmla="*/ 27 w 32"/>
                <a:gd name="T7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" h="41">
                  <a:moveTo>
                    <a:pt x="27" y="21"/>
                  </a:moveTo>
                  <a:cubicBezTo>
                    <a:pt x="26" y="21"/>
                    <a:pt x="25" y="15"/>
                    <a:pt x="25" y="14"/>
                  </a:cubicBezTo>
                  <a:cubicBezTo>
                    <a:pt x="25" y="13"/>
                    <a:pt x="23" y="6"/>
                    <a:pt x="22" y="5"/>
                  </a:cubicBezTo>
                  <a:cubicBezTo>
                    <a:pt x="20" y="1"/>
                    <a:pt x="14" y="0"/>
                    <a:pt x="14" y="0"/>
                  </a:cubicBezTo>
                  <a:cubicBezTo>
                    <a:pt x="11" y="0"/>
                    <a:pt x="8" y="1"/>
                    <a:pt x="5" y="4"/>
                  </a:cubicBezTo>
                  <a:cubicBezTo>
                    <a:pt x="0" y="5"/>
                    <a:pt x="3" y="11"/>
                    <a:pt x="3" y="12"/>
                  </a:cubicBezTo>
                  <a:cubicBezTo>
                    <a:pt x="4" y="14"/>
                    <a:pt x="4" y="13"/>
                    <a:pt x="4" y="16"/>
                  </a:cubicBezTo>
                  <a:cubicBezTo>
                    <a:pt x="4" y="18"/>
                    <a:pt x="6" y="17"/>
                    <a:pt x="6" y="18"/>
                  </a:cubicBezTo>
                  <a:cubicBezTo>
                    <a:pt x="6" y="19"/>
                    <a:pt x="5" y="21"/>
                    <a:pt x="7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7" y="22"/>
                    <a:pt x="7" y="20"/>
                    <a:pt x="8" y="19"/>
                  </a:cubicBezTo>
                  <a:cubicBezTo>
                    <a:pt x="8" y="18"/>
                    <a:pt x="6" y="12"/>
                    <a:pt x="6" y="12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5"/>
                    <a:pt x="7" y="26"/>
                    <a:pt x="8" y="27"/>
                  </a:cubicBezTo>
                  <a:cubicBezTo>
                    <a:pt x="8" y="28"/>
                    <a:pt x="7" y="30"/>
                    <a:pt x="7" y="30"/>
                  </a:cubicBezTo>
                  <a:cubicBezTo>
                    <a:pt x="11" y="28"/>
                    <a:pt x="14" y="27"/>
                    <a:pt x="14" y="26"/>
                  </a:cubicBezTo>
                  <a:cubicBezTo>
                    <a:pt x="14" y="25"/>
                    <a:pt x="12" y="23"/>
                    <a:pt x="12" y="23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2" y="20"/>
                    <a:pt x="21" y="20"/>
                  </a:cubicBezTo>
                  <a:cubicBezTo>
                    <a:pt x="21" y="21"/>
                    <a:pt x="21" y="24"/>
                    <a:pt x="21" y="25"/>
                  </a:cubicBezTo>
                  <a:cubicBezTo>
                    <a:pt x="21" y="25"/>
                    <a:pt x="23" y="27"/>
                    <a:pt x="24" y="27"/>
                  </a:cubicBezTo>
                  <a:cubicBezTo>
                    <a:pt x="25" y="27"/>
                    <a:pt x="24" y="29"/>
                    <a:pt x="24" y="29"/>
                  </a:cubicBezTo>
                  <a:cubicBezTo>
                    <a:pt x="25" y="28"/>
                    <a:pt x="25" y="27"/>
                    <a:pt x="25" y="27"/>
                  </a:cubicBezTo>
                  <a:cubicBezTo>
                    <a:pt x="25" y="27"/>
                    <a:pt x="25" y="27"/>
                    <a:pt x="25" y="28"/>
                  </a:cubicBezTo>
                  <a:cubicBezTo>
                    <a:pt x="26" y="28"/>
                    <a:pt x="26" y="29"/>
                    <a:pt x="25" y="30"/>
                  </a:cubicBezTo>
                  <a:cubicBezTo>
                    <a:pt x="25" y="32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6" y="32"/>
                    <a:pt x="26" y="32"/>
                  </a:cubicBezTo>
                  <a:cubicBezTo>
                    <a:pt x="26" y="34"/>
                    <a:pt x="27" y="36"/>
                    <a:pt x="26" y="38"/>
                  </a:cubicBezTo>
                  <a:cubicBezTo>
                    <a:pt x="26" y="41"/>
                    <a:pt x="24" y="39"/>
                    <a:pt x="24" y="39"/>
                  </a:cubicBezTo>
                  <a:cubicBezTo>
                    <a:pt x="25" y="41"/>
                    <a:pt x="26" y="40"/>
                    <a:pt x="27" y="39"/>
                  </a:cubicBezTo>
                  <a:cubicBezTo>
                    <a:pt x="28" y="38"/>
                    <a:pt x="28" y="36"/>
                    <a:pt x="28" y="33"/>
                  </a:cubicBezTo>
                  <a:cubicBezTo>
                    <a:pt x="28" y="30"/>
                    <a:pt x="30" y="29"/>
                    <a:pt x="31" y="28"/>
                  </a:cubicBezTo>
                  <a:cubicBezTo>
                    <a:pt x="31" y="27"/>
                    <a:pt x="32" y="28"/>
                    <a:pt x="32" y="28"/>
                  </a:cubicBezTo>
                  <a:cubicBezTo>
                    <a:pt x="32" y="27"/>
                    <a:pt x="29" y="22"/>
                    <a:pt x="27" y="21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17650" y="1041400"/>
              <a:ext cx="1588" cy="1588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8400" y="577850"/>
              <a:ext cx="314325" cy="342900"/>
            </a:xfrm>
            <a:custGeom>
              <a:avLst/>
              <a:gdLst>
                <a:gd name="T0" fmla="*/ 8 w 18"/>
                <a:gd name="T1" fmla="*/ 20 h 20"/>
                <a:gd name="T2" fmla="*/ 15 w 18"/>
                <a:gd name="T3" fmla="*/ 14 h 20"/>
                <a:gd name="T4" fmla="*/ 15 w 18"/>
                <a:gd name="T5" fmla="*/ 10 h 20"/>
                <a:gd name="T6" fmla="*/ 17 w 18"/>
                <a:gd name="T7" fmla="*/ 9 h 20"/>
                <a:gd name="T8" fmla="*/ 17 w 18"/>
                <a:gd name="T9" fmla="*/ 3 h 20"/>
                <a:gd name="T10" fmla="*/ 15 w 18"/>
                <a:gd name="T11" fmla="*/ 4 h 20"/>
                <a:gd name="T12" fmla="*/ 14 w 18"/>
                <a:gd name="T13" fmla="*/ 7 h 20"/>
                <a:gd name="T14" fmla="*/ 13 w 18"/>
                <a:gd name="T15" fmla="*/ 7 h 20"/>
                <a:gd name="T16" fmla="*/ 11 w 18"/>
                <a:gd name="T17" fmla="*/ 4 h 20"/>
                <a:gd name="T18" fmla="*/ 7 w 18"/>
                <a:gd name="T19" fmla="*/ 1 h 20"/>
                <a:gd name="T20" fmla="*/ 3 w 18"/>
                <a:gd name="T21" fmla="*/ 2 h 20"/>
                <a:gd name="T22" fmla="*/ 0 w 18"/>
                <a:gd name="T23" fmla="*/ 2 h 20"/>
                <a:gd name="T24" fmla="*/ 0 w 18"/>
                <a:gd name="T25" fmla="*/ 9 h 20"/>
                <a:gd name="T26" fmla="*/ 2 w 18"/>
                <a:gd name="T27" fmla="*/ 11 h 20"/>
                <a:gd name="T28" fmla="*/ 2 w 18"/>
                <a:gd name="T29" fmla="*/ 14 h 20"/>
                <a:gd name="T30" fmla="*/ 5 w 18"/>
                <a:gd name="T31" fmla="*/ 17 h 20"/>
                <a:gd name="T32" fmla="*/ 6 w 18"/>
                <a:gd name="T33" fmla="*/ 19 h 20"/>
                <a:gd name="T34" fmla="*/ 8 w 18"/>
                <a:gd name="T3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" h="20">
                  <a:moveTo>
                    <a:pt x="8" y="20"/>
                  </a:moveTo>
                  <a:cubicBezTo>
                    <a:pt x="9" y="19"/>
                    <a:pt x="14" y="16"/>
                    <a:pt x="15" y="14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6" y="10"/>
                    <a:pt x="17" y="9"/>
                  </a:cubicBezTo>
                  <a:cubicBezTo>
                    <a:pt x="17" y="8"/>
                    <a:pt x="18" y="4"/>
                    <a:pt x="17" y="3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4"/>
                    <a:pt x="14" y="6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6"/>
                    <a:pt x="11" y="4"/>
                  </a:cubicBezTo>
                  <a:cubicBezTo>
                    <a:pt x="11" y="4"/>
                    <a:pt x="9" y="2"/>
                    <a:pt x="7" y="1"/>
                  </a:cubicBezTo>
                  <a:cubicBezTo>
                    <a:pt x="6" y="0"/>
                    <a:pt x="3" y="2"/>
                    <a:pt x="3" y="2"/>
                  </a:cubicBezTo>
                  <a:cubicBezTo>
                    <a:pt x="3" y="2"/>
                    <a:pt x="0" y="2"/>
                    <a:pt x="0" y="2"/>
                  </a:cubicBezTo>
                  <a:cubicBezTo>
                    <a:pt x="0" y="3"/>
                    <a:pt x="0" y="8"/>
                    <a:pt x="0" y="9"/>
                  </a:cubicBezTo>
                  <a:cubicBezTo>
                    <a:pt x="0" y="9"/>
                    <a:pt x="1" y="10"/>
                    <a:pt x="2" y="11"/>
                  </a:cubicBezTo>
                  <a:cubicBezTo>
                    <a:pt x="2" y="11"/>
                    <a:pt x="2" y="13"/>
                    <a:pt x="2" y="14"/>
                  </a:cubicBezTo>
                  <a:cubicBezTo>
                    <a:pt x="3" y="14"/>
                    <a:pt x="5" y="16"/>
                    <a:pt x="5" y="17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7" y="19"/>
                    <a:pt x="7" y="20"/>
                    <a:pt x="8" y="20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39888" y="1074738"/>
              <a:ext cx="347663" cy="703263"/>
            </a:xfrm>
            <a:custGeom>
              <a:avLst/>
              <a:gdLst>
                <a:gd name="T0" fmla="*/ 4 w 20"/>
                <a:gd name="T1" fmla="*/ 40 h 41"/>
                <a:gd name="T2" fmla="*/ 7 w 20"/>
                <a:gd name="T3" fmla="*/ 38 h 41"/>
                <a:gd name="T4" fmla="*/ 20 w 20"/>
                <a:gd name="T5" fmla="*/ 18 h 41"/>
                <a:gd name="T6" fmla="*/ 11 w 20"/>
                <a:gd name="T7" fmla="*/ 5 h 41"/>
                <a:gd name="T8" fmla="*/ 8 w 20"/>
                <a:gd name="T9" fmla="*/ 0 h 41"/>
                <a:gd name="T10" fmla="*/ 2 w 20"/>
                <a:gd name="T11" fmla="*/ 8 h 41"/>
                <a:gd name="T12" fmla="*/ 6 w 20"/>
                <a:gd name="T13" fmla="*/ 11 h 41"/>
                <a:gd name="T14" fmla="*/ 7 w 20"/>
                <a:gd name="T15" fmla="*/ 6 h 41"/>
                <a:gd name="T16" fmla="*/ 11 w 20"/>
                <a:gd name="T17" fmla="*/ 9 h 41"/>
                <a:gd name="T18" fmla="*/ 19 w 20"/>
                <a:gd name="T19" fmla="*/ 18 h 41"/>
                <a:gd name="T20" fmla="*/ 7 w 20"/>
                <a:gd name="T21" fmla="*/ 36 h 41"/>
                <a:gd name="T22" fmla="*/ 5 w 20"/>
                <a:gd name="T23" fmla="*/ 38 h 41"/>
                <a:gd name="T24" fmla="*/ 3 w 20"/>
                <a:gd name="T25" fmla="*/ 35 h 41"/>
                <a:gd name="T26" fmla="*/ 0 w 20"/>
                <a:gd name="T27" fmla="*/ 35 h 41"/>
                <a:gd name="T28" fmla="*/ 0 w 20"/>
                <a:gd name="T29" fmla="*/ 35 h 41"/>
                <a:gd name="T30" fmla="*/ 2 w 20"/>
                <a:gd name="T31" fmla="*/ 39 h 41"/>
                <a:gd name="T32" fmla="*/ 2 w 20"/>
                <a:gd name="T33" fmla="*/ 40 h 41"/>
                <a:gd name="T34" fmla="*/ 4 w 20"/>
                <a:gd name="T35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41">
                  <a:moveTo>
                    <a:pt x="4" y="40"/>
                  </a:moveTo>
                  <a:cubicBezTo>
                    <a:pt x="7" y="40"/>
                    <a:pt x="6" y="39"/>
                    <a:pt x="7" y="38"/>
                  </a:cubicBezTo>
                  <a:cubicBezTo>
                    <a:pt x="7" y="38"/>
                    <a:pt x="20" y="22"/>
                    <a:pt x="20" y="18"/>
                  </a:cubicBezTo>
                  <a:cubicBezTo>
                    <a:pt x="20" y="15"/>
                    <a:pt x="12" y="6"/>
                    <a:pt x="11" y="5"/>
                  </a:cubicBezTo>
                  <a:cubicBezTo>
                    <a:pt x="10" y="4"/>
                    <a:pt x="9" y="2"/>
                    <a:pt x="8" y="0"/>
                  </a:cubicBezTo>
                  <a:cubicBezTo>
                    <a:pt x="5" y="2"/>
                    <a:pt x="2" y="5"/>
                    <a:pt x="2" y="8"/>
                  </a:cubicBezTo>
                  <a:cubicBezTo>
                    <a:pt x="3" y="9"/>
                    <a:pt x="5" y="10"/>
                    <a:pt x="6" y="11"/>
                  </a:cubicBezTo>
                  <a:cubicBezTo>
                    <a:pt x="6" y="9"/>
                    <a:pt x="6" y="7"/>
                    <a:pt x="7" y="6"/>
                  </a:cubicBezTo>
                  <a:cubicBezTo>
                    <a:pt x="9" y="6"/>
                    <a:pt x="11" y="8"/>
                    <a:pt x="11" y="9"/>
                  </a:cubicBezTo>
                  <a:cubicBezTo>
                    <a:pt x="12" y="11"/>
                    <a:pt x="17" y="17"/>
                    <a:pt x="19" y="18"/>
                  </a:cubicBezTo>
                  <a:cubicBezTo>
                    <a:pt x="19" y="18"/>
                    <a:pt x="10" y="34"/>
                    <a:pt x="7" y="36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6"/>
                    <a:pt x="3" y="35"/>
                  </a:cubicBezTo>
                  <a:cubicBezTo>
                    <a:pt x="3" y="35"/>
                    <a:pt x="1" y="36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2" y="37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3" y="41"/>
                    <a:pt x="3" y="41"/>
                    <a:pt x="4" y="40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90638" y="577850"/>
              <a:ext cx="52388" cy="50800"/>
            </a:xfrm>
            <a:custGeom>
              <a:avLst/>
              <a:gdLst>
                <a:gd name="T0" fmla="*/ 0 w 3"/>
                <a:gd name="T1" fmla="*/ 1 h 3"/>
                <a:gd name="T2" fmla="*/ 1 w 3"/>
                <a:gd name="T3" fmla="*/ 3 h 3"/>
                <a:gd name="T4" fmla="*/ 2 w 3"/>
                <a:gd name="T5" fmla="*/ 1 h 3"/>
                <a:gd name="T6" fmla="*/ 0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1"/>
                    <a:pt x="2" y="2"/>
                    <a:pt x="1" y="3"/>
                  </a:cubicBezTo>
                  <a:cubicBezTo>
                    <a:pt x="1" y="3"/>
                    <a:pt x="3" y="2"/>
                    <a:pt x="2" y="1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43025" y="938213"/>
              <a:ext cx="469900" cy="479425"/>
            </a:xfrm>
            <a:custGeom>
              <a:avLst/>
              <a:gdLst>
                <a:gd name="T0" fmla="*/ 27 w 27"/>
                <a:gd name="T1" fmla="*/ 11 h 28"/>
                <a:gd name="T2" fmla="*/ 23 w 27"/>
                <a:gd name="T3" fmla="*/ 4 h 28"/>
                <a:gd name="T4" fmla="*/ 14 w 27"/>
                <a:gd name="T5" fmla="*/ 0 h 28"/>
                <a:gd name="T6" fmla="*/ 14 w 27"/>
                <a:gd name="T7" fmla="*/ 0 h 28"/>
                <a:gd name="T8" fmla="*/ 14 w 27"/>
                <a:gd name="T9" fmla="*/ 3 h 28"/>
                <a:gd name="T10" fmla="*/ 21 w 27"/>
                <a:gd name="T11" fmla="*/ 10 h 28"/>
                <a:gd name="T12" fmla="*/ 15 w 27"/>
                <a:gd name="T13" fmla="*/ 10 h 28"/>
                <a:gd name="T14" fmla="*/ 7 w 27"/>
                <a:gd name="T15" fmla="*/ 14 h 28"/>
                <a:gd name="T16" fmla="*/ 14 w 27"/>
                <a:gd name="T17" fmla="*/ 13 h 28"/>
                <a:gd name="T18" fmla="*/ 6 w 27"/>
                <a:gd name="T19" fmla="*/ 20 h 28"/>
                <a:gd name="T20" fmla="*/ 0 w 27"/>
                <a:gd name="T21" fmla="*/ 23 h 28"/>
                <a:gd name="T22" fmla="*/ 6 w 27"/>
                <a:gd name="T23" fmla="*/ 23 h 28"/>
                <a:gd name="T24" fmla="*/ 4 w 27"/>
                <a:gd name="T25" fmla="*/ 28 h 28"/>
                <a:gd name="T26" fmla="*/ 13 w 27"/>
                <a:gd name="T27" fmla="*/ 28 h 28"/>
                <a:gd name="T28" fmla="*/ 14 w 27"/>
                <a:gd name="T29" fmla="*/ 24 h 28"/>
                <a:gd name="T30" fmla="*/ 17 w 27"/>
                <a:gd name="T31" fmla="*/ 17 h 28"/>
                <a:gd name="T32" fmla="*/ 18 w 27"/>
                <a:gd name="T33" fmla="*/ 17 h 28"/>
                <a:gd name="T34" fmla="*/ 21 w 27"/>
                <a:gd name="T35" fmla="*/ 17 h 28"/>
                <a:gd name="T36" fmla="*/ 20 w 27"/>
                <a:gd name="T37" fmla="*/ 17 h 28"/>
                <a:gd name="T38" fmla="*/ 27 w 27"/>
                <a:gd name="T39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28">
                  <a:moveTo>
                    <a:pt x="27" y="11"/>
                  </a:moveTo>
                  <a:cubicBezTo>
                    <a:pt x="26" y="8"/>
                    <a:pt x="24" y="6"/>
                    <a:pt x="23" y="4"/>
                  </a:cubicBezTo>
                  <a:cubicBezTo>
                    <a:pt x="21" y="2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3"/>
                    <a:pt x="14" y="3"/>
                  </a:cubicBezTo>
                  <a:cubicBezTo>
                    <a:pt x="19" y="5"/>
                    <a:pt x="21" y="10"/>
                    <a:pt x="21" y="10"/>
                  </a:cubicBezTo>
                  <a:cubicBezTo>
                    <a:pt x="21" y="10"/>
                    <a:pt x="16" y="8"/>
                    <a:pt x="15" y="10"/>
                  </a:cubicBezTo>
                  <a:cubicBezTo>
                    <a:pt x="14" y="12"/>
                    <a:pt x="7" y="14"/>
                    <a:pt x="7" y="14"/>
                  </a:cubicBezTo>
                  <a:cubicBezTo>
                    <a:pt x="9" y="14"/>
                    <a:pt x="13" y="13"/>
                    <a:pt x="14" y="13"/>
                  </a:cubicBezTo>
                  <a:cubicBezTo>
                    <a:pt x="12" y="13"/>
                    <a:pt x="7" y="18"/>
                    <a:pt x="6" y="20"/>
                  </a:cubicBezTo>
                  <a:cubicBezTo>
                    <a:pt x="5" y="22"/>
                    <a:pt x="0" y="23"/>
                    <a:pt x="0" y="23"/>
                  </a:cubicBezTo>
                  <a:cubicBezTo>
                    <a:pt x="1" y="24"/>
                    <a:pt x="6" y="23"/>
                    <a:pt x="6" y="23"/>
                  </a:cubicBezTo>
                  <a:cubicBezTo>
                    <a:pt x="6" y="24"/>
                    <a:pt x="5" y="27"/>
                    <a:pt x="4" y="28"/>
                  </a:cubicBezTo>
                  <a:cubicBezTo>
                    <a:pt x="9" y="28"/>
                    <a:pt x="13" y="28"/>
                    <a:pt x="13" y="28"/>
                  </a:cubicBezTo>
                  <a:cubicBezTo>
                    <a:pt x="14" y="28"/>
                    <a:pt x="14" y="25"/>
                    <a:pt x="14" y="24"/>
                  </a:cubicBezTo>
                  <a:cubicBezTo>
                    <a:pt x="14" y="23"/>
                    <a:pt x="16" y="18"/>
                    <a:pt x="17" y="17"/>
                  </a:cubicBezTo>
                  <a:cubicBezTo>
                    <a:pt x="17" y="17"/>
                    <a:pt x="17" y="16"/>
                    <a:pt x="18" y="17"/>
                  </a:cubicBezTo>
                  <a:cubicBezTo>
                    <a:pt x="19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6"/>
                    <a:pt x="27" y="11"/>
                    <a:pt x="27" y="11"/>
                  </a:cubicBezTo>
                  <a:close/>
                </a:path>
              </a:pathLst>
            </a:custGeom>
            <a:solidFill>
              <a:srgbClr val="DA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0938" y="1127125"/>
              <a:ext cx="0" cy="33338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DA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0938" y="971550"/>
              <a:ext cx="104775" cy="155575"/>
            </a:xfrm>
            <a:custGeom>
              <a:avLst/>
              <a:gdLst>
                <a:gd name="T0" fmla="*/ 3 w 6"/>
                <a:gd name="T1" fmla="*/ 5 h 9"/>
                <a:gd name="T2" fmla="*/ 5 w 6"/>
                <a:gd name="T3" fmla="*/ 8 h 9"/>
                <a:gd name="T4" fmla="*/ 5 w 6"/>
                <a:gd name="T5" fmla="*/ 4 h 9"/>
                <a:gd name="T6" fmla="*/ 5 w 6"/>
                <a:gd name="T7" fmla="*/ 0 h 9"/>
                <a:gd name="T8" fmla="*/ 2 w 6"/>
                <a:gd name="T9" fmla="*/ 1 h 9"/>
                <a:gd name="T10" fmla="*/ 1 w 6"/>
                <a:gd name="T11" fmla="*/ 2 h 9"/>
                <a:gd name="T12" fmla="*/ 0 w 6"/>
                <a:gd name="T13" fmla="*/ 9 h 9"/>
                <a:gd name="T14" fmla="*/ 3 w 6"/>
                <a:gd name="T15" fmla="*/ 3 h 9"/>
                <a:gd name="T16" fmla="*/ 3 w 6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9">
                  <a:moveTo>
                    <a:pt x="3" y="5"/>
                  </a:moveTo>
                  <a:cubicBezTo>
                    <a:pt x="4" y="6"/>
                    <a:pt x="5" y="8"/>
                    <a:pt x="5" y="8"/>
                  </a:cubicBezTo>
                  <a:cubicBezTo>
                    <a:pt x="6" y="6"/>
                    <a:pt x="5" y="4"/>
                    <a:pt x="5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4"/>
                    <a:pt x="0" y="7"/>
                    <a:pt x="0" y="9"/>
                  </a:cubicBezTo>
                  <a:cubicBezTo>
                    <a:pt x="1" y="6"/>
                    <a:pt x="3" y="3"/>
                    <a:pt x="3" y="3"/>
                  </a:cubicBezTo>
                  <a:lnTo>
                    <a:pt x="3" y="5"/>
                  </a:lnTo>
                  <a:close/>
                </a:path>
              </a:pathLst>
            </a:custGeom>
            <a:solidFill>
              <a:srgbClr val="DA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25563" y="955675"/>
              <a:ext cx="122238" cy="187325"/>
            </a:xfrm>
            <a:custGeom>
              <a:avLst/>
              <a:gdLst>
                <a:gd name="T0" fmla="*/ 0 w 7"/>
                <a:gd name="T1" fmla="*/ 11 h 11"/>
                <a:gd name="T2" fmla="*/ 5 w 7"/>
                <a:gd name="T3" fmla="*/ 5 h 11"/>
                <a:gd name="T4" fmla="*/ 7 w 7"/>
                <a:gd name="T5" fmla="*/ 0 h 11"/>
                <a:gd name="T6" fmla="*/ 6 w 7"/>
                <a:gd name="T7" fmla="*/ 6 h 11"/>
                <a:gd name="T8" fmla="*/ 0 w 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0" y="11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6" y="2"/>
                    <a:pt x="7" y="0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DA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8400" y="595313"/>
              <a:ext cx="314325" cy="325438"/>
            </a:xfrm>
            <a:custGeom>
              <a:avLst/>
              <a:gdLst>
                <a:gd name="T0" fmla="*/ 17 w 18"/>
                <a:gd name="T1" fmla="*/ 2 h 19"/>
                <a:gd name="T2" fmla="*/ 15 w 18"/>
                <a:gd name="T3" fmla="*/ 3 h 19"/>
                <a:gd name="T4" fmla="*/ 14 w 18"/>
                <a:gd name="T5" fmla="*/ 6 h 19"/>
                <a:gd name="T6" fmla="*/ 13 w 18"/>
                <a:gd name="T7" fmla="*/ 6 h 19"/>
                <a:gd name="T8" fmla="*/ 11 w 18"/>
                <a:gd name="T9" fmla="*/ 3 h 19"/>
                <a:gd name="T10" fmla="*/ 7 w 18"/>
                <a:gd name="T11" fmla="*/ 0 h 19"/>
                <a:gd name="T12" fmla="*/ 5 w 18"/>
                <a:gd name="T13" fmla="*/ 0 h 19"/>
                <a:gd name="T14" fmla="*/ 5 w 18"/>
                <a:gd name="T15" fmla="*/ 0 h 19"/>
                <a:gd name="T16" fmla="*/ 3 w 18"/>
                <a:gd name="T17" fmla="*/ 1 h 19"/>
                <a:gd name="T18" fmla="*/ 0 w 18"/>
                <a:gd name="T19" fmla="*/ 1 h 19"/>
                <a:gd name="T20" fmla="*/ 0 w 18"/>
                <a:gd name="T21" fmla="*/ 2 h 19"/>
                <a:gd name="T22" fmla="*/ 6 w 18"/>
                <a:gd name="T23" fmla="*/ 2 h 19"/>
                <a:gd name="T24" fmla="*/ 8 w 18"/>
                <a:gd name="T25" fmla="*/ 5 h 19"/>
                <a:gd name="T26" fmla="*/ 9 w 18"/>
                <a:gd name="T27" fmla="*/ 8 h 19"/>
                <a:gd name="T28" fmla="*/ 11 w 18"/>
                <a:gd name="T29" fmla="*/ 12 h 19"/>
                <a:gd name="T30" fmla="*/ 9 w 18"/>
                <a:gd name="T31" fmla="*/ 17 h 19"/>
                <a:gd name="T32" fmla="*/ 7 w 18"/>
                <a:gd name="T33" fmla="*/ 19 h 19"/>
                <a:gd name="T34" fmla="*/ 8 w 18"/>
                <a:gd name="T35" fmla="*/ 19 h 19"/>
                <a:gd name="T36" fmla="*/ 15 w 18"/>
                <a:gd name="T37" fmla="*/ 13 h 19"/>
                <a:gd name="T38" fmla="*/ 15 w 18"/>
                <a:gd name="T39" fmla="*/ 9 h 19"/>
                <a:gd name="T40" fmla="*/ 17 w 18"/>
                <a:gd name="T41" fmla="*/ 8 h 19"/>
                <a:gd name="T42" fmla="*/ 17 w 18"/>
                <a:gd name="T43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9">
                  <a:moveTo>
                    <a:pt x="17" y="2"/>
                  </a:moveTo>
                  <a:cubicBezTo>
                    <a:pt x="16" y="1"/>
                    <a:pt x="15" y="2"/>
                    <a:pt x="15" y="3"/>
                  </a:cubicBezTo>
                  <a:cubicBezTo>
                    <a:pt x="15" y="3"/>
                    <a:pt x="14" y="5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5"/>
                    <a:pt x="11" y="3"/>
                  </a:cubicBezTo>
                  <a:cubicBezTo>
                    <a:pt x="11" y="3"/>
                    <a:pt x="9" y="1"/>
                    <a:pt x="7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1"/>
                    <a:pt x="3" y="1"/>
                  </a:cubicBezTo>
                  <a:cubicBezTo>
                    <a:pt x="3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1"/>
                    <a:pt x="4" y="1"/>
                    <a:pt x="6" y="2"/>
                  </a:cubicBezTo>
                  <a:cubicBezTo>
                    <a:pt x="6" y="4"/>
                    <a:pt x="8" y="4"/>
                    <a:pt x="8" y="5"/>
                  </a:cubicBezTo>
                  <a:cubicBezTo>
                    <a:pt x="8" y="5"/>
                    <a:pt x="10" y="6"/>
                    <a:pt x="9" y="8"/>
                  </a:cubicBezTo>
                  <a:cubicBezTo>
                    <a:pt x="9" y="10"/>
                    <a:pt x="10" y="12"/>
                    <a:pt x="11" y="12"/>
                  </a:cubicBezTo>
                  <a:cubicBezTo>
                    <a:pt x="12" y="12"/>
                    <a:pt x="12" y="15"/>
                    <a:pt x="9" y="17"/>
                  </a:cubicBezTo>
                  <a:cubicBezTo>
                    <a:pt x="8" y="18"/>
                    <a:pt x="8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14" y="15"/>
                    <a:pt x="15" y="13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9"/>
                    <a:pt x="16" y="9"/>
                    <a:pt x="17" y="8"/>
                  </a:cubicBezTo>
                  <a:cubicBezTo>
                    <a:pt x="17" y="7"/>
                    <a:pt x="18" y="3"/>
                    <a:pt x="17" y="2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组合 5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2986636" y="2661516"/>
            <a:ext cx="2041525" cy="1544638"/>
            <a:chOff x="1232846" y="1923556"/>
            <a:chExt cx="2040938" cy="1544535"/>
          </a:xfrm>
        </p:grpSpPr>
        <p:sp>
          <p:nvSpPr>
            <p:cNvPr id="99" name="出自【趣你的PPT】(微信:qunideppt)：最优质的PPT资源库"/>
            <p:cNvSpPr/>
            <p:nvPr/>
          </p:nvSpPr>
          <p:spPr>
            <a:xfrm>
              <a:off x="1232846" y="1923556"/>
              <a:ext cx="384065" cy="7206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3200" kern="0" dirty="0">
                  <a:solidFill>
                    <a:sysClr val="window" lastClr="FFFFFF"/>
                  </a:solidFill>
                  <a:latin typeface="Impact" pitchFamily="34" charset="0"/>
                  <a:ea typeface="微软雅黑" pitchFamily="34" charset="-122"/>
                </a:rPr>
                <a:t>1</a:t>
              </a:r>
              <a:endParaRPr lang="zh-CN" altLang="en-US" sz="32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00" name="出自【趣你的PPT】(微信:qunideppt)：最优质的PPT资源库"/>
            <p:cNvSpPr/>
            <p:nvPr/>
          </p:nvSpPr>
          <p:spPr>
            <a:xfrm>
              <a:off x="1616911" y="1923556"/>
              <a:ext cx="1656873" cy="720677"/>
            </a:xfrm>
            <a:prstGeom prst="rect">
              <a:avLst/>
            </a:prstGeom>
            <a:solidFill>
              <a:srgbClr val="ED801C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400" b="1" kern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单击此处输入标题文本</a:t>
              </a:r>
              <a:endParaRPr lang="zh-CN" altLang="en-US" sz="14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出自【趣你的PPT】(微信:qunideppt)：最优质的PPT资源库"/>
            <p:cNvSpPr/>
            <p:nvPr/>
          </p:nvSpPr>
          <p:spPr>
            <a:xfrm>
              <a:off x="1232846" y="2644233"/>
              <a:ext cx="2040938" cy="823858"/>
            </a:xfrm>
            <a:prstGeom prst="rect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zh-CN" altLang="en-US" sz="1200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2" name="组合 42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5183736" y="2661516"/>
            <a:ext cx="2041525" cy="1544638"/>
            <a:chOff x="1232846" y="1923556"/>
            <a:chExt cx="2040938" cy="1544535"/>
          </a:xfrm>
        </p:grpSpPr>
        <p:sp>
          <p:nvSpPr>
            <p:cNvPr id="103" name="出自【趣你的PPT】(微信:qunideppt)：最优质的PPT资源库"/>
            <p:cNvSpPr/>
            <p:nvPr/>
          </p:nvSpPr>
          <p:spPr>
            <a:xfrm>
              <a:off x="1232846" y="1923556"/>
              <a:ext cx="384065" cy="7206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en-US" altLang="zh-CN" sz="3200" kern="0" dirty="0">
                  <a:solidFill>
                    <a:sysClr val="window" lastClr="FFFFFF"/>
                  </a:solidFill>
                  <a:latin typeface="Impact" pitchFamily="34" charset="0"/>
                  <a:ea typeface="微软雅黑" pitchFamily="34" charset="-122"/>
                </a:rPr>
                <a:t>2</a:t>
              </a:r>
              <a:endParaRPr lang="zh-CN" altLang="en-US" sz="32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04" name="出自【趣你的PPT】(微信:qunideppt)：最优质的PPT资源库"/>
            <p:cNvSpPr/>
            <p:nvPr/>
          </p:nvSpPr>
          <p:spPr>
            <a:xfrm>
              <a:off x="1616911" y="1923556"/>
              <a:ext cx="1656873" cy="720677"/>
            </a:xfrm>
            <a:prstGeom prst="rect">
              <a:avLst/>
            </a:prstGeom>
            <a:solidFill>
              <a:srgbClr val="ED801C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lnSpc>
                  <a:spcPct val="120000"/>
                </a:lnSpc>
              </a:pPr>
              <a:r>
                <a:rPr lang="zh-CN" altLang="en-US" sz="14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单击此处输入标题文本</a:t>
              </a:r>
            </a:p>
          </p:txBody>
        </p:sp>
        <p:sp>
          <p:nvSpPr>
            <p:cNvPr id="105" name="出自【趣你的PPT】(微信:qunideppt)：最优质的PPT资源库"/>
            <p:cNvSpPr/>
            <p:nvPr/>
          </p:nvSpPr>
          <p:spPr>
            <a:xfrm>
              <a:off x="1232846" y="2644233"/>
              <a:ext cx="2040938" cy="823858"/>
            </a:xfrm>
            <a:prstGeom prst="rect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zh-CN" altLang="en-US" sz="1200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6" name="组合 46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7382423" y="2661516"/>
            <a:ext cx="2039938" cy="1544638"/>
            <a:chOff x="1232846" y="1923556"/>
            <a:chExt cx="2040938" cy="1544535"/>
          </a:xfrm>
        </p:grpSpPr>
        <p:sp>
          <p:nvSpPr>
            <p:cNvPr id="107" name="出自【趣你的PPT】(微信:qunideppt)：最优质的PPT资源库"/>
            <p:cNvSpPr/>
            <p:nvPr/>
          </p:nvSpPr>
          <p:spPr>
            <a:xfrm>
              <a:off x="1232846" y="1923556"/>
              <a:ext cx="384363" cy="7206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en-US" altLang="zh-CN" sz="3200" kern="0" dirty="0">
                  <a:solidFill>
                    <a:sysClr val="window" lastClr="FFFFFF"/>
                  </a:solidFill>
                  <a:latin typeface="Impact" pitchFamily="34" charset="0"/>
                  <a:ea typeface="微软雅黑" pitchFamily="34" charset="-122"/>
                </a:rPr>
                <a:t>3</a:t>
              </a:r>
              <a:endParaRPr lang="zh-CN" altLang="en-US" sz="32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08" name="出自【趣你的PPT】(微信:qunideppt)：最优质的PPT资源库"/>
            <p:cNvSpPr/>
            <p:nvPr/>
          </p:nvSpPr>
          <p:spPr>
            <a:xfrm>
              <a:off x="1617209" y="1923556"/>
              <a:ext cx="1656575" cy="720677"/>
            </a:xfrm>
            <a:prstGeom prst="rect">
              <a:avLst/>
            </a:prstGeom>
            <a:solidFill>
              <a:srgbClr val="ED801C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lnSpc>
                  <a:spcPct val="120000"/>
                </a:lnSpc>
              </a:pPr>
              <a:r>
                <a:rPr lang="zh-CN" altLang="en-US" sz="14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单击此处输入标题文本</a:t>
              </a:r>
            </a:p>
          </p:txBody>
        </p:sp>
        <p:sp>
          <p:nvSpPr>
            <p:cNvPr id="109" name="出自【趣你的PPT】(微信:qunideppt)：最优质的PPT资源库"/>
            <p:cNvSpPr/>
            <p:nvPr/>
          </p:nvSpPr>
          <p:spPr>
            <a:xfrm>
              <a:off x="1232846" y="2644233"/>
              <a:ext cx="2040938" cy="823858"/>
            </a:xfrm>
            <a:prstGeom prst="rect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zh-CN" altLang="en-US" sz="1200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0" name="组合 50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1884911" y="4598266"/>
            <a:ext cx="2041525" cy="1544638"/>
            <a:chOff x="1232846" y="1923556"/>
            <a:chExt cx="2040938" cy="1544535"/>
          </a:xfrm>
        </p:grpSpPr>
        <p:sp>
          <p:nvSpPr>
            <p:cNvPr id="111" name="出自【趣你的PPT】(微信:qunideppt)：最优质的PPT资源库"/>
            <p:cNvSpPr/>
            <p:nvPr/>
          </p:nvSpPr>
          <p:spPr>
            <a:xfrm>
              <a:off x="1232846" y="1923556"/>
              <a:ext cx="384065" cy="7206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en-US" altLang="zh-CN" sz="3200" kern="0" dirty="0">
                  <a:solidFill>
                    <a:sysClr val="window" lastClr="FFFFFF"/>
                  </a:solidFill>
                  <a:latin typeface="Impact" pitchFamily="34" charset="0"/>
                  <a:ea typeface="微软雅黑" pitchFamily="34" charset="-122"/>
                </a:rPr>
                <a:t>4</a:t>
              </a:r>
              <a:endParaRPr lang="zh-CN" altLang="en-US" sz="32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12" name="出自【趣你的PPT】(微信:qunideppt)：最优质的PPT资源库"/>
            <p:cNvSpPr/>
            <p:nvPr/>
          </p:nvSpPr>
          <p:spPr>
            <a:xfrm>
              <a:off x="1616911" y="1923556"/>
              <a:ext cx="1656873" cy="720677"/>
            </a:xfrm>
            <a:prstGeom prst="rect">
              <a:avLst/>
            </a:prstGeom>
            <a:solidFill>
              <a:srgbClr val="ED801C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lnSpc>
                  <a:spcPct val="120000"/>
                </a:lnSpc>
              </a:pPr>
              <a:r>
                <a:rPr lang="zh-CN" altLang="en-US" sz="14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单击此处输入标题文本</a:t>
              </a:r>
            </a:p>
          </p:txBody>
        </p:sp>
        <p:sp>
          <p:nvSpPr>
            <p:cNvPr id="113" name="出自【趣你的PPT】(微信:qunideppt)：最优质的PPT资源库"/>
            <p:cNvSpPr/>
            <p:nvPr/>
          </p:nvSpPr>
          <p:spPr>
            <a:xfrm>
              <a:off x="1232846" y="2644233"/>
              <a:ext cx="2040938" cy="823858"/>
            </a:xfrm>
            <a:prstGeom prst="rect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zh-CN" altLang="en-US" sz="1200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4" name="组合 54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4082011" y="4598266"/>
            <a:ext cx="2041525" cy="1544638"/>
            <a:chOff x="1232846" y="1923556"/>
            <a:chExt cx="2040938" cy="1544535"/>
          </a:xfrm>
        </p:grpSpPr>
        <p:sp>
          <p:nvSpPr>
            <p:cNvPr id="115" name="出自【趣你的PPT】(微信:qunideppt)：最优质的PPT资源库"/>
            <p:cNvSpPr/>
            <p:nvPr/>
          </p:nvSpPr>
          <p:spPr>
            <a:xfrm>
              <a:off x="1232846" y="1923556"/>
              <a:ext cx="384065" cy="7206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en-US" altLang="zh-CN" sz="3200" kern="0" dirty="0">
                  <a:solidFill>
                    <a:sysClr val="window" lastClr="FFFFFF"/>
                  </a:solidFill>
                  <a:latin typeface="Impact" pitchFamily="34" charset="0"/>
                  <a:ea typeface="微软雅黑" pitchFamily="34" charset="-122"/>
                </a:rPr>
                <a:t>5</a:t>
              </a:r>
              <a:endParaRPr lang="zh-CN" altLang="en-US" sz="32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16" name="出自【趣你的PPT】(微信:qunideppt)：最优质的PPT资源库"/>
            <p:cNvSpPr/>
            <p:nvPr/>
          </p:nvSpPr>
          <p:spPr>
            <a:xfrm>
              <a:off x="1616911" y="1923556"/>
              <a:ext cx="1656873" cy="720677"/>
            </a:xfrm>
            <a:prstGeom prst="rect">
              <a:avLst/>
            </a:prstGeom>
            <a:solidFill>
              <a:srgbClr val="ED801C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lnSpc>
                  <a:spcPct val="120000"/>
                </a:lnSpc>
              </a:pPr>
              <a:r>
                <a:rPr lang="zh-CN" altLang="en-US" sz="14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单击此处输入标题文本</a:t>
              </a:r>
            </a:p>
          </p:txBody>
        </p:sp>
        <p:sp>
          <p:nvSpPr>
            <p:cNvPr id="117" name="出自【趣你的PPT】(微信:qunideppt)：最优质的PPT资源库"/>
            <p:cNvSpPr/>
            <p:nvPr/>
          </p:nvSpPr>
          <p:spPr>
            <a:xfrm>
              <a:off x="1232846" y="2644233"/>
              <a:ext cx="2040938" cy="823858"/>
            </a:xfrm>
            <a:prstGeom prst="rect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zh-CN" altLang="en-US" sz="1200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8" name="组合 58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6279111" y="4598266"/>
            <a:ext cx="2041525" cy="1544638"/>
            <a:chOff x="1232846" y="1923556"/>
            <a:chExt cx="2040938" cy="1544535"/>
          </a:xfrm>
        </p:grpSpPr>
        <p:sp>
          <p:nvSpPr>
            <p:cNvPr id="119" name="出自【趣你的PPT】(微信:qunideppt)：最优质的PPT资源库"/>
            <p:cNvSpPr/>
            <p:nvPr/>
          </p:nvSpPr>
          <p:spPr>
            <a:xfrm>
              <a:off x="1232846" y="1923556"/>
              <a:ext cx="384065" cy="7206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en-US" altLang="zh-CN" sz="3200" kern="0" dirty="0">
                  <a:solidFill>
                    <a:sysClr val="window" lastClr="FFFFFF"/>
                  </a:solidFill>
                  <a:latin typeface="Impact" pitchFamily="34" charset="0"/>
                  <a:ea typeface="微软雅黑" pitchFamily="34" charset="-122"/>
                </a:rPr>
                <a:t>6</a:t>
              </a:r>
              <a:endParaRPr lang="zh-CN" altLang="en-US" sz="32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20" name="出自【趣你的PPT】(微信:qunideppt)：最优质的PPT资源库"/>
            <p:cNvSpPr/>
            <p:nvPr/>
          </p:nvSpPr>
          <p:spPr>
            <a:xfrm>
              <a:off x="1616911" y="1923556"/>
              <a:ext cx="1656873" cy="720677"/>
            </a:xfrm>
            <a:prstGeom prst="rect">
              <a:avLst/>
            </a:prstGeom>
            <a:solidFill>
              <a:srgbClr val="ED801C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lnSpc>
                  <a:spcPct val="120000"/>
                </a:lnSpc>
              </a:pPr>
              <a:r>
                <a:rPr lang="zh-CN" altLang="en-US" sz="14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单击此处输入标题文本</a:t>
              </a:r>
            </a:p>
          </p:txBody>
        </p:sp>
        <p:sp>
          <p:nvSpPr>
            <p:cNvPr id="121" name="出自【趣你的PPT】(微信:qunideppt)：最优质的PPT资源库"/>
            <p:cNvSpPr/>
            <p:nvPr/>
          </p:nvSpPr>
          <p:spPr>
            <a:xfrm>
              <a:off x="1232846" y="2644233"/>
              <a:ext cx="2040938" cy="823858"/>
            </a:xfrm>
            <a:prstGeom prst="rect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zh-CN" altLang="en-US" sz="1200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2" name="组合 62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8458748" y="4609379"/>
            <a:ext cx="2041525" cy="1544637"/>
            <a:chOff x="1232846" y="1923556"/>
            <a:chExt cx="2040938" cy="1544535"/>
          </a:xfrm>
        </p:grpSpPr>
        <p:sp>
          <p:nvSpPr>
            <p:cNvPr id="123" name="出自【趣你的PPT】(微信:qunideppt)：最优质的PPT资源库"/>
            <p:cNvSpPr/>
            <p:nvPr/>
          </p:nvSpPr>
          <p:spPr>
            <a:xfrm>
              <a:off x="1232846" y="1923556"/>
              <a:ext cx="384065" cy="7206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en-US" altLang="zh-CN" sz="3200" kern="0" dirty="0">
                  <a:solidFill>
                    <a:sysClr val="window" lastClr="FFFFFF"/>
                  </a:solidFill>
                  <a:latin typeface="Impact" pitchFamily="34" charset="0"/>
                  <a:ea typeface="微软雅黑" pitchFamily="34" charset="-122"/>
                </a:rPr>
                <a:t>7</a:t>
              </a:r>
              <a:endParaRPr lang="zh-CN" altLang="en-US" sz="32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24" name="出自【趣你的PPT】(微信:qunideppt)：最优质的PPT资源库"/>
            <p:cNvSpPr/>
            <p:nvPr/>
          </p:nvSpPr>
          <p:spPr>
            <a:xfrm>
              <a:off x="1616911" y="1923556"/>
              <a:ext cx="1656873" cy="720677"/>
            </a:xfrm>
            <a:prstGeom prst="rect">
              <a:avLst/>
            </a:prstGeom>
            <a:solidFill>
              <a:srgbClr val="ED801C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lnSpc>
                  <a:spcPct val="120000"/>
                </a:lnSpc>
              </a:pPr>
              <a:r>
                <a:rPr lang="zh-CN" altLang="en-US" sz="14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单击此处输入标题文本</a:t>
              </a:r>
            </a:p>
          </p:txBody>
        </p:sp>
        <p:sp>
          <p:nvSpPr>
            <p:cNvPr id="125" name="出自【趣你的PPT】(微信:qunideppt)：最优质的PPT资源库"/>
            <p:cNvSpPr/>
            <p:nvPr/>
          </p:nvSpPr>
          <p:spPr>
            <a:xfrm>
              <a:off x="1232846" y="2644233"/>
              <a:ext cx="2040938" cy="823858"/>
            </a:xfrm>
            <a:prstGeom prst="rect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zh-CN" altLang="en-US" sz="1200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26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0" y="174845"/>
            <a:ext cx="702471" cy="5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46456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3792</Words>
  <Application>Microsoft Office PowerPoint</Application>
  <PresentationFormat>宽屏</PresentationFormat>
  <Paragraphs>473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38</vt:i4>
      </vt:variant>
    </vt:vector>
  </HeadingPairs>
  <TitlesOfParts>
    <vt:vector size="53" baseType="lpstr">
      <vt:lpstr>Gulim</vt:lpstr>
      <vt:lpstr>方正正大黑简体</vt:lpstr>
      <vt:lpstr>方正正准黑简体</vt:lpstr>
      <vt:lpstr>隶书</vt:lpstr>
      <vt:lpstr>宋体</vt:lpstr>
      <vt:lpstr>微软雅黑</vt:lpstr>
      <vt:lpstr>造字工房悦黑体验版常规体</vt:lpstr>
      <vt:lpstr>Arial</vt:lpstr>
      <vt:lpstr>Arial Black</vt:lpstr>
      <vt:lpstr>Calibri</vt:lpstr>
      <vt:lpstr>Calibri Light</vt:lpstr>
      <vt:lpstr>Impact</vt:lpstr>
      <vt:lpstr>1_Office 主题</vt:lpstr>
      <vt:lpstr>Office 主题</vt:lpstr>
      <vt:lpstr>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大蛀虫</dc:creator>
  <cp:lastModifiedBy>chentianping</cp:lastModifiedBy>
  <cp:revision>32</cp:revision>
  <dcterms:created xsi:type="dcterms:W3CDTF">2014-06-18T15:04:01Z</dcterms:created>
  <dcterms:modified xsi:type="dcterms:W3CDTF">2017-03-13T02:50:30Z</dcterms:modified>
</cp:coreProperties>
</file>